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 id="2147483675" r:id="rId2"/>
  </p:sldMasterIdLst>
  <p:notesMasterIdLst>
    <p:notesMasterId r:id="rId23"/>
  </p:notesMasterIdLst>
  <p:sldIdLst>
    <p:sldId id="271" r:id="rId3"/>
    <p:sldId id="257" r:id="rId4"/>
    <p:sldId id="258" r:id="rId5"/>
    <p:sldId id="308" r:id="rId6"/>
    <p:sldId id="309" r:id="rId7"/>
    <p:sldId id="272" r:id="rId8"/>
    <p:sldId id="299" r:id="rId9"/>
    <p:sldId id="300" r:id="rId10"/>
    <p:sldId id="310" r:id="rId11"/>
    <p:sldId id="259" r:id="rId12"/>
    <p:sldId id="311" r:id="rId13"/>
    <p:sldId id="312" r:id="rId14"/>
    <p:sldId id="260" r:id="rId15"/>
    <p:sldId id="313" r:id="rId16"/>
    <p:sldId id="301" r:id="rId17"/>
    <p:sldId id="305" r:id="rId18"/>
    <p:sldId id="302" r:id="rId19"/>
    <p:sldId id="306" r:id="rId20"/>
    <p:sldId id="304" r:id="rId21"/>
    <p:sldId id="314" r:id="rId22"/>
  </p:sldIdLst>
  <p:sldSz cx="9144000" cy="5143500" type="screen16x9"/>
  <p:notesSz cx="6858000" cy="9144000"/>
  <p:embeddedFontLst>
    <p:embeddedFont>
      <p:font typeface="Calibri" panose="020F0502020204030204" pitchFamily="34" charset="0"/>
      <p:regular r:id="rId24"/>
      <p:bold r:id="rId25"/>
    </p:embeddedFont>
    <p:embeddedFont>
      <p:font typeface="Calibri Light" panose="020F0302020204030204" pitchFamily="34" charset="0"/>
      <p:regular r:id="rId26"/>
    </p:embeddedFont>
    <p:embeddedFont>
      <p:font typeface="Georgia Pro" panose="02040502050405020303" pitchFamily="18" charset="0"/>
      <p:regular r:id="rId27"/>
      <p:bold r:id="rId28"/>
      <p:italic r:id="rId29"/>
      <p:boldItalic r:id="rId30"/>
    </p:embeddedFont>
    <p:embeddedFont>
      <p:font typeface="Georgia Pro Light" panose="02040302050405020303" pitchFamily="18" charset="0"/>
      <p:regular r:id="rId31"/>
      <p:italic r:id="rId32"/>
    </p:embeddedFont>
    <p:embeddedFont>
      <p:font typeface="Overpass Black" panose="020B0604020202020204" charset="0"/>
      <p:bold r:id="rId33"/>
      <p:boldItalic r:id="rId34"/>
    </p:embeddedFont>
    <p:embeddedFont>
      <p:font typeface="Overpass ExtraBold" panose="020B0604020202020204" charset="0"/>
      <p:bold r:id="rId35"/>
      <p:boldItalic r:id="rId36"/>
    </p:embeddedFont>
    <p:embeddedFont>
      <p:font typeface="Overpass SemiBold" panose="020B0604020202020204" charset="0"/>
      <p:regular r:id="rId37"/>
      <p:bold r:id="rId38"/>
      <p:italic r:id="rId39"/>
      <p:boldItalic r:id="rId40"/>
    </p:embeddedFont>
    <p:embeddedFont>
      <p:font typeface="Source Sans Pro" panose="020B0503030403020204" pitchFamily="34"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631">
          <p15:clr>
            <a:srgbClr val="0000FF"/>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A2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5B45078-8BC6-4791-B9F2-D683977C47B9}">
  <a:tblStyle styleId="{05B45078-8BC6-4791-B9F2-D683977C47B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25" autoAdjust="0"/>
    <p:restoredTop sz="94660"/>
  </p:normalViewPr>
  <p:slideViewPr>
    <p:cSldViewPr snapToGrid="0">
      <p:cViewPr varScale="1">
        <p:scale>
          <a:sx n="77" d="100"/>
          <a:sy n="77" d="100"/>
        </p:scale>
        <p:origin x="952" y="36"/>
      </p:cViewPr>
      <p:guideLst>
        <p:guide orient="horz" pos="631"/>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9.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4" Type="http://schemas.openxmlformats.org/officeDocument/2006/relationships/font" Target="fonts/font2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86865d4646_0_15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8" name="Google Shape;728;g86865d4646_0_15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01224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86865d4646_0_15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8" name="Google Shape;728;g86865d4646_0_15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21298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8c7ef38d1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8c7ef38d1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8c7ef38d1c_0_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8c7ef38d1c_0_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42273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8c7ef38d1c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8c7ef38d1c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1"/>
        <p:cNvGrpSpPr/>
        <p:nvPr/>
      </p:nvGrpSpPr>
      <p:grpSpPr>
        <a:xfrm>
          <a:off x="0" y="0"/>
          <a:ext cx="0" cy="0"/>
          <a:chOff x="0" y="0"/>
          <a:chExt cx="0" cy="0"/>
        </a:xfrm>
      </p:grpSpPr>
      <p:sp>
        <p:nvSpPr>
          <p:cNvPr id="1752" name="Google Shape;1752;g86865d4646_0_2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3" name="Google Shape;1753;g86865d4646_0_2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15311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8c7ef38d1c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8c7ef38d1c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8c7ef38d1c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8c7ef38d1c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8c7ef38d1c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8c7ef38d1c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8c7ef38d1c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8c7ef38d1c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2914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86865d4646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86865d4646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62252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8c7ef38d1c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8c7ef38d1c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u="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34F8D2-F948-495E-B2EF-80AA37466E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1911310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7"/>
        <p:cNvGrpSpPr/>
        <p:nvPr/>
      </p:nvGrpSpPr>
      <p:grpSpPr>
        <a:xfrm>
          <a:off x="0" y="0"/>
          <a:ext cx="0" cy="0"/>
          <a:chOff x="0" y="0"/>
          <a:chExt cx="0" cy="0"/>
        </a:xfrm>
      </p:grpSpPr>
      <p:sp>
        <p:nvSpPr>
          <p:cNvPr id="1468" name="Google Shape;1468;g86865d4646_0_9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9" name="Google Shape;1469;g86865d4646_0_9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728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8c7ef38d1c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8c7ef38d1c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E7E2F2"/>
        </a:solidFill>
        <a:effectLst/>
      </p:bgPr>
    </p:bg>
    <p:spTree>
      <p:nvGrpSpPr>
        <p:cNvPr id="1" name="Shape 8"/>
        <p:cNvGrpSpPr/>
        <p:nvPr/>
      </p:nvGrpSpPr>
      <p:grpSpPr>
        <a:xfrm>
          <a:off x="0" y="0"/>
          <a:ext cx="0" cy="0"/>
          <a:chOff x="0" y="0"/>
          <a:chExt cx="0" cy="0"/>
        </a:xfrm>
      </p:grpSpPr>
      <p:sp>
        <p:nvSpPr>
          <p:cNvPr id="9" name="Google Shape;9;p2"/>
          <p:cNvSpPr/>
          <p:nvPr/>
        </p:nvSpPr>
        <p:spPr>
          <a:xfrm flipH="1">
            <a:off x="-643491" y="243550"/>
            <a:ext cx="6568991" cy="4899985"/>
          </a:xfrm>
          <a:custGeom>
            <a:avLst/>
            <a:gdLst/>
            <a:ahLst/>
            <a:cxnLst/>
            <a:rect l="l" t="t" r="r" b="b"/>
            <a:pathLst>
              <a:path w="157861" h="135172" extrusionOk="0">
                <a:moveTo>
                  <a:pt x="144416" y="32024"/>
                </a:moveTo>
                <a:cubicBezTo>
                  <a:pt x="149529" y="48436"/>
                  <a:pt x="157860" y="81258"/>
                  <a:pt x="121477" y="72699"/>
                </a:cubicBezTo>
                <a:lnTo>
                  <a:pt x="121477" y="72699"/>
                </a:lnTo>
                <a:cubicBezTo>
                  <a:pt x="84386" y="63980"/>
                  <a:pt x="66856" y="57292"/>
                  <a:pt x="69001" y="77287"/>
                </a:cubicBezTo>
                <a:lnTo>
                  <a:pt x="69001" y="77287"/>
                </a:lnTo>
                <a:cubicBezTo>
                  <a:pt x="71010" y="95958"/>
                  <a:pt x="57155" y="92580"/>
                  <a:pt x="46518" y="89795"/>
                </a:cubicBezTo>
                <a:lnTo>
                  <a:pt x="46518" y="89795"/>
                </a:lnTo>
                <a:cubicBezTo>
                  <a:pt x="38050" y="87581"/>
                  <a:pt x="23419" y="86531"/>
                  <a:pt x="20018" y="94451"/>
                </a:cubicBezTo>
                <a:lnTo>
                  <a:pt x="20018" y="94451"/>
                </a:lnTo>
                <a:cubicBezTo>
                  <a:pt x="18671" y="97533"/>
                  <a:pt x="19813" y="102052"/>
                  <a:pt x="25063" y="108489"/>
                </a:cubicBezTo>
                <a:lnTo>
                  <a:pt x="25063" y="108489"/>
                </a:lnTo>
                <a:cubicBezTo>
                  <a:pt x="39716" y="126452"/>
                  <a:pt x="13125" y="135172"/>
                  <a:pt x="0" y="135172"/>
                </a:cubicBezTo>
                <a:lnTo>
                  <a:pt x="0" y="135172"/>
                </a:lnTo>
                <a:lnTo>
                  <a:pt x="155989" y="135172"/>
                </a:lnTo>
                <a:lnTo>
                  <a:pt x="155989" y="0"/>
                </a:lnTo>
                <a:cubicBezTo>
                  <a:pt x="155989" y="0"/>
                  <a:pt x="137568" y="10021"/>
                  <a:pt x="144416" y="32024"/>
                </a:cubicBezTo>
              </a:path>
            </a:pathLst>
          </a:custGeom>
          <a:solidFill>
            <a:srgbClr val="F6F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581000" y="838988"/>
            <a:ext cx="4353900" cy="16560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SzPts val="5200"/>
              <a:buNone/>
              <a:defRPr sz="50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720000" y="3580013"/>
            <a:ext cx="2859600" cy="927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2500">
                <a:latin typeface="Source Sans Pro"/>
                <a:ea typeface="Source Sans Pro"/>
                <a:cs typeface="Source Sans Pro"/>
                <a:sym typeface="Source Sans Pro"/>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5"/>
        <p:cNvGrpSpPr/>
        <p:nvPr/>
      </p:nvGrpSpPr>
      <p:grpSpPr>
        <a:xfrm>
          <a:off x="0" y="0"/>
          <a:ext cx="0" cy="0"/>
          <a:chOff x="0" y="0"/>
          <a:chExt cx="0" cy="0"/>
        </a:xfrm>
      </p:grpSpPr>
      <p:sp>
        <p:nvSpPr>
          <p:cNvPr id="46" name="Google Shape;46;p10"/>
          <p:cNvSpPr/>
          <p:nvPr/>
        </p:nvSpPr>
        <p:spPr>
          <a:xfrm rot="10800000">
            <a:off x="-32145" y="0"/>
            <a:ext cx="2650881" cy="2269876"/>
          </a:xfrm>
          <a:custGeom>
            <a:avLst/>
            <a:gdLst/>
            <a:ahLst/>
            <a:cxnLst/>
            <a:rect l="l" t="t" r="r" b="b"/>
            <a:pathLst>
              <a:path w="157861" h="135172" extrusionOk="0">
                <a:moveTo>
                  <a:pt x="144416" y="32024"/>
                </a:moveTo>
                <a:cubicBezTo>
                  <a:pt x="149529" y="48436"/>
                  <a:pt x="157860" y="81258"/>
                  <a:pt x="121477" y="72699"/>
                </a:cubicBezTo>
                <a:lnTo>
                  <a:pt x="121477" y="72699"/>
                </a:lnTo>
                <a:cubicBezTo>
                  <a:pt x="84386" y="63980"/>
                  <a:pt x="66856" y="57292"/>
                  <a:pt x="69001" y="77287"/>
                </a:cubicBezTo>
                <a:lnTo>
                  <a:pt x="69001" y="77287"/>
                </a:lnTo>
                <a:cubicBezTo>
                  <a:pt x="71010" y="95958"/>
                  <a:pt x="57155" y="92580"/>
                  <a:pt x="46518" y="89795"/>
                </a:cubicBezTo>
                <a:lnTo>
                  <a:pt x="46518" y="89795"/>
                </a:lnTo>
                <a:cubicBezTo>
                  <a:pt x="38050" y="87581"/>
                  <a:pt x="23419" y="86531"/>
                  <a:pt x="20018" y="94451"/>
                </a:cubicBezTo>
                <a:lnTo>
                  <a:pt x="20018" y="94451"/>
                </a:lnTo>
                <a:cubicBezTo>
                  <a:pt x="18671" y="97533"/>
                  <a:pt x="19813" y="102052"/>
                  <a:pt x="25063" y="108489"/>
                </a:cubicBezTo>
                <a:lnTo>
                  <a:pt x="25063" y="108489"/>
                </a:lnTo>
                <a:cubicBezTo>
                  <a:pt x="39716" y="126452"/>
                  <a:pt x="13125" y="135172"/>
                  <a:pt x="0" y="135172"/>
                </a:cubicBezTo>
                <a:lnTo>
                  <a:pt x="0" y="135172"/>
                </a:lnTo>
                <a:lnTo>
                  <a:pt x="155989" y="135172"/>
                </a:lnTo>
                <a:lnTo>
                  <a:pt x="155989" y="0"/>
                </a:lnTo>
                <a:cubicBezTo>
                  <a:pt x="155989" y="0"/>
                  <a:pt x="137568" y="10021"/>
                  <a:pt x="144416" y="32024"/>
                </a:cubicBezTo>
              </a:path>
            </a:pathLst>
          </a:custGeom>
          <a:solidFill>
            <a:srgbClr val="F6F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10"/>
          <p:cNvSpPr/>
          <p:nvPr/>
        </p:nvSpPr>
        <p:spPr>
          <a:xfrm>
            <a:off x="5773361" y="2948675"/>
            <a:ext cx="3406995" cy="2206336"/>
          </a:xfrm>
          <a:custGeom>
            <a:avLst/>
            <a:gdLst/>
            <a:ahLst/>
            <a:cxnLst/>
            <a:rect l="l" t="t" r="r" b="b"/>
            <a:pathLst>
              <a:path w="86144" h="55786" extrusionOk="0">
                <a:moveTo>
                  <a:pt x="73909" y="1"/>
                </a:moveTo>
                <a:cubicBezTo>
                  <a:pt x="70234" y="1"/>
                  <a:pt x="66970" y="640"/>
                  <a:pt x="66149" y="2785"/>
                </a:cubicBezTo>
                <a:cubicBezTo>
                  <a:pt x="64154" y="7945"/>
                  <a:pt x="83985" y="13331"/>
                  <a:pt x="52678" y="13331"/>
                </a:cubicBezTo>
                <a:cubicBezTo>
                  <a:pt x="51023" y="13331"/>
                  <a:pt x="49224" y="13316"/>
                  <a:pt x="47272" y="13285"/>
                </a:cubicBezTo>
                <a:cubicBezTo>
                  <a:pt x="46348" y="13271"/>
                  <a:pt x="45442" y="13264"/>
                  <a:pt x="44552" y="13264"/>
                </a:cubicBezTo>
                <a:cubicBezTo>
                  <a:pt x="8006" y="13264"/>
                  <a:pt x="1" y="24880"/>
                  <a:pt x="1" y="24880"/>
                </a:cubicBezTo>
                <a:cubicBezTo>
                  <a:pt x="4383" y="30883"/>
                  <a:pt x="35517" y="22712"/>
                  <a:pt x="37183" y="37936"/>
                </a:cubicBezTo>
                <a:cubicBezTo>
                  <a:pt x="38849" y="53138"/>
                  <a:pt x="5068" y="55786"/>
                  <a:pt x="5068" y="55786"/>
                </a:cubicBezTo>
                <a:lnTo>
                  <a:pt x="86144" y="55786"/>
                </a:lnTo>
                <a:lnTo>
                  <a:pt x="86144" y="1530"/>
                </a:lnTo>
                <a:cubicBezTo>
                  <a:pt x="86144" y="1530"/>
                  <a:pt x="79547" y="1"/>
                  <a:pt x="73909" y="1"/>
                </a:cubicBezTo>
                <a:close/>
              </a:path>
            </a:pathLst>
          </a:custGeom>
          <a:solidFill>
            <a:srgbClr val="F6F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10"/>
          <p:cNvSpPr txBox="1">
            <a:spLocks noGrp="1"/>
          </p:cNvSpPr>
          <p:nvPr>
            <p:ph type="title"/>
          </p:nvPr>
        </p:nvSpPr>
        <p:spPr>
          <a:xfrm>
            <a:off x="720000" y="5400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429649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2D27E-65D4-4061-AB25-86FD8D622D6C}"/>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680EB8D-E45B-441B-BA98-3D2DAEF942D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B1990C-3BE1-495D-9CC4-FC84E97DB40C}"/>
              </a:ext>
            </a:extLst>
          </p:cNvPr>
          <p:cNvSpPr>
            <a:spLocks noGrp="1"/>
          </p:cNvSpPr>
          <p:nvPr>
            <p:ph type="dt" sz="half" idx="10"/>
          </p:nvPr>
        </p:nvSpPr>
        <p:spPr/>
        <p:txBody>
          <a:bodyPr/>
          <a:lstStyle/>
          <a:p>
            <a:fld id="{C3B3C055-6D0B-4789-BDA0-EDA976AD1B90}" type="datetimeFigureOut">
              <a:rPr lang="en-US" smtClean="0"/>
              <a:t>2020-09-22</a:t>
            </a:fld>
            <a:endParaRPr lang="en-US"/>
          </a:p>
        </p:txBody>
      </p:sp>
      <p:sp>
        <p:nvSpPr>
          <p:cNvPr id="5" name="Footer Placeholder 4">
            <a:extLst>
              <a:ext uri="{FF2B5EF4-FFF2-40B4-BE49-F238E27FC236}">
                <a16:creationId xmlns:a16="http://schemas.microsoft.com/office/drawing/2014/main" id="{35A87024-997E-4815-A30C-57DC070B6E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1254C8-CD7B-4488-8036-277DA6938D91}"/>
              </a:ext>
            </a:extLst>
          </p:cNvPr>
          <p:cNvSpPr>
            <a:spLocks noGrp="1"/>
          </p:cNvSpPr>
          <p:nvPr>
            <p:ph type="sldNum" sz="quarter" idx="12"/>
          </p:nvPr>
        </p:nvSpPr>
        <p:spPr/>
        <p:txBody>
          <a:bodyPr/>
          <a:lstStyle/>
          <a:p>
            <a:fld id="{4EC92EF8-97DE-49CB-8124-57C30BC8C47F}" type="slidenum">
              <a:rPr lang="en-US" smtClean="0"/>
              <a:t>‹#›</a:t>
            </a:fld>
            <a:endParaRPr lang="en-US"/>
          </a:p>
        </p:txBody>
      </p:sp>
    </p:spTree>
    <p:extLst>
      <p:ext uri="{BB962C8B-B14F-4D97-AF65-F5344CB8AC3E}">
        <p14:creationId xmlns:p14="http://schemas.microsoft.com/office/powerpoint/2010/main" val="3139385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1F738-697F-4FCA-AA3A-827B8E4A94CC}"/>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8607E63-D6D6-474D-A452-E217C6163C1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9306771-0001-46A6-8668-A0504D693F96}"/>
              </a:ext>
            </a:extLst>
          </p:cNvPr>
          <p:cNvSpPr>
            <a:spLocks noGrp="1"/>
          </p:cNvSpPr>
          <p:nvPr>
            <p:ph type="dt" sz="half" idx="10"/>
          </p:nvPr>
        </p:nvSpPr>
        <p:spPr/>
        <p:txBody>
          <a:bodyPr/>
          <a:lstStyle/>
          <a:p>
            <a:fld id="{C3B3C055-6D0B-4789-BDA0-EDA976AD1B90}" type="datetimeFigureOut">
              <a:rPr lang="en-US" smtClean="0"/>
              <a:t>2020-09-22</a:t>
            </a:fld>
            <a:endParaRPr lang="en-US"/>
          </a:p>
        </p:txBody>
      </p:sp>
      <p:sp>
        <p:nvSpPr>
          <p:cNvPr id="5" name="Footer Placeholder 4">
            <a:extLst>
              <a:ext uri="{FF2B5EF4-FFF2-40B4-BE49-F238E27FC236}">
                <a16:creationId xmlns:a16="http://schemas.microsoft.com/office/drawing/2014/main" id="{6FA303DF-2846-45CE-ADE6-0CF6C6BE7C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B6C673-B8E6-42AD-A6BF-F8CE8979E783}"/>
              </a:ext>
            </a:extLst>
          </p:cNvPr>
          <p:cNvSpPr>
            <a:spLocks noGrp="1"/>
          </p:cNvSpPr>
          <p:nvPr>
            <p:ph type="sldNum" sz="quarter" idx="12"/>
          </p:nvPr>
        </p:nvSpPr>
        <p:spPr/>
        <p:txBody>
          <a:bodyPr/>
          <a:lstStyle/>
          <a:p>
            <a:fld id="{4EC92EF8-97DE-49CB-8124-57C30BC8C47F}" type="slidenum">
              <a:rPr lang="en-US" smtClean="0"/>
              <a:t>‹#›</a:t>
            </a:fld>
            <a:endParaRPr lang="en-US"/>
          </a:p>
        </p:txBody>
      </p:sp>
    </p:spTree>
    <p:extLst>
      <p:ext uri="{BB962C8B-B14F-4D97-AF65-F5344CB8AC3E}">
        <p14:creationId xmlns:p14="http://schemas.microsoft.com/office/powerpoint/2010/main" val="243464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6DC9F-0898-445B-ADCF-8D6E72EBF5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3A54DB-684A-4C63-84B5-B01EA12C7C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A13606-3E19-4BE5-BCBF-5054B62CBDCD}"/>
              </a:ext>
            </a:extLst>
          </p:cNvPr>
          <p:cNvSpPr>
            <a:spLocks noGrp="1"/>
          </p:cNvSpPr>
          <p:nvPr>
            <p:ph type="dt" sz="half" idx="10"/>
          </p:nvPr>
        </p:nvSpPr>
        <p:spPr/>
        <p:txBody>
          <a:bodyPr/>
          <a:lstStyle/>
          <a:p>
            <a:fld id="{C3B3C055-6D0B-4789-BDA0-EDA976AD1B90}" type="datetimeFigureOut">
              <a:rPr lang="en-US" smtClean="0"/>
              <a:t>2020-09-22</a:t>
            </a:fld>
            <a:endParaRPr lang="en-US"/>
          </a:p>
        </p:txBody>
      </p:sp>
      <p:sp>
        <p:nvSpPr>
          <p:cNvPr id="5" name="Footer Placeholder 4">
            <a:extLst>
              <a:ext uri="{FF2B5EF4-FFF2-40B4-BE49-F238E27FC236}">
                <a16:creationId xmlns:a16="http://schemas.microsoft.com/office/drawing/2014/main" id="{B73E530D-CA46-4676-B32E-3398D2AE1D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6426FE-2608-45F0-A873-8C7F01A06D11}"/>
              </a:ext>
            </a:extLst>
          </p:cNvPr>
          <p:cNvSpPr>
            <a:spLocks noGrp="1"/>
          </p:cNvSpPr>
          <p:nvPr>
            <p:ph type="sldNum" sz="quarter" idx="12"/>
          </p:nvPr>
        </p:nvSpPr>
        <p:spPr/>
        <p:txBody>
          <a:bodyPr/>
          <a:lstStyle/>
          <a:p>
            <a:fld id="{4EC92EF8-97DE-49CB-8124-57C30BC8C47F}" type="slidenum">
              <a:rPr lang="en-US" smtClean="0"/>
              <a:t>‹#›</a:t>
            </a:fld>
            <a:endParaRPr lang="en-US"/>
          </a:p>
        </p:txBody>
      </p:sp>
    </p:spTree>
    <p:extLst>
      <p:ext uri="{BB962C8B-B14F-4D97-AF65-F5344CB8AC3E}">
        <p14:creationId xmlns:p14="http://schemas.microsoft.com/office/powerpoint/2010/main" val="290614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2D27E-65D4-4061-AB25-86FD8D622D6C}"/>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680EB8D-E45B-441B-BA98-3D2DAEF942D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B1990C-3BE1-495D-9CC4-FC84E97DB40C}"/>
              </a:ext>
            </a:extLst>
          </p:cNvPr>
          <p:cNvSpPr>
            <a:spLocks noGrp="1"/>
          </p:cNvSpPr>
          <p:nvPr>
            <p:ph type="dt" sz="half" idx="10"/>
          </p:nvPr>
        </p:nvSpPr>
        <p:spPr/>
        <p:txBody>
          <a:bodyPr/>
          <a:lstStyle/>
          <a:p>
            <a:fld id="{C3B3C055-6D0B-4789-BDA0-EDA976AD1B90}" type="datetimeFigureOut">
              <a:rPr lang="en-US" smtClean="0"/>
              <a:t>2020-09-22</a:t>
            </a:fld>
            <a:endParaRPr lang="en-US"/>
          </a:p>
        </p:txBody>
      </p:sp>
      <p:sp>
        <p:nvSpPr>
          <p:cNvPr id="5" name="Footer Placeholder 4">
            <a:extLst>
              <a:ext uri="{FF2B5EF4-FFF2-40B4-BE49-F238E27FC236}">
                <a16:creationId xmlns:a16="http://schemas.microsoft.com/office/drawing/2014/main" id="{35A87024-997E-4815-A30C-57DC070B6E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1254C8-CD7B-4488-8036-277DA6938D91}"/>
              </a:ext>
            </a:extLst>
          </p:cNvPr>
          <p:cNvSpPr>
            <a:spLocks noGrp="1"/>
          </p:cNvSpPr>
          <p:nvPr>
            <p:ph type="sldNum" sz="quarter" idx="12"/>
          </p:nvPr>
        </p:nvSpPr>
        <p:spPr/>
        <p:txBody>
          <a:bodyPr/>
          <a:lstStyle/>
          <a:p>
            <a:fld id="{4EC92EF8-97DE-49CB-8124-57C30BC8C47F}" type="slidenum">
              <a:rPr lang="en-US" smtClean="0"/>
              <a:t>‹#›</a:t>
            </a:fld>
            <a:endParaRPr lang="en-US"/>
          </a:p>
        </p:txBody>
      </p:sp>
    </p:spTree>
    <p:extLst>
      <p:ext uri="{BB962C8B-B14F-4D97-AF65-F5344CB8AC3E}">
        <p14:creationId xmlns:p14="http://schemas.microsoft.com/office/powerpoint/2010/main" val="40968325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03015-0E93-4B89-ABF5-8197EE2EE4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BC7316-375E-4BC5-8167-0EF616035A11}"/>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0C17D2-6E5A-4685-BE9F-8DEBADCB76D8}"/>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DAB0CB-26E5-4642-BE7E-EC1AD76EE44B}"/>
              </a:ext>
            </a:extLst>
          </p:cNvPr>
          <p:cNvSpPr>
            <a:spLocks noGrp="1"/>
          </p:cNvSpPr>
          <p:nvPr>
            <p:ph type="dt" sz="half" idx="10"/>
          </p:nvPr>
        </p:nvSpPr>
        <p:spPr/>
        <p:txBody>
          <a:bodyPr/>
          <a:lstStyle/>
          <a:p>
            <a:fld id="{C3B3C055-6D0B-4789-BDA0-EDA976AD1B90}" type="datetimeFigureOut">
              <a:rPr lang="en-US" smtClean="0"/>
              <a:t>2020-09-22</a:t>
            </a:fld>
            <a:endParaRPr lang="en-US"/>
          </a:p>
        </p:txBody>
      </p:sp>
      <p:sp>
        <p:nvSpPr>
          <p:cNvPr id="6" name="Footer Placeholder 5">
            <a:extLst>
              <a:ext uri="{FF2B5EF4-FFF2-40B4-BE49-F238E27FC236}">
                <a16:creationId xmlns:a16="http://schemas.microsoft.com/office/drawing/2014/main" id="{00B7DB12-8EDD-4A7E-918D-2EE3D9B85D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5FC47D-8DD8-451E-9C28-C80140DD2B6B}"/>
              </a:ext>
            </a:extLst>
          </p:cNvPr>
          <p:cNvSpPr>
            <a:spLocks noGrp="1"/>
          </p:cNvSpPr>
          <p:nvPr>
            <p:ph type="sldNum" sz="quarter" idx="12"/>
          </p:nvPr>
        </p:nvSpPr>
        <p:spPr/>
        <p:txBody>
          <a:bodyPr/>
          <a:lstStyle/>
          <a:p>
            <a:fld id="{4EC92EF8-97DE-49CB-8124-57C30BC8C47F}" type="slidenum">
              <a:rPr lang="en-US" smtClean="0"/>
              <a:t>‹#›</a:t>
            </a:fld>
            <a:endParaRPr lang="en-US"/>
          </a:p>
        </p:txBody>
      </p:sp>
    </p:spTree>
    <p:extLst>
      <p:ext uri="{BB962C8B-B14F-4D97-AF65-F5344CB8AC3E}">
        <p14:creationId xmlns:p14="http://schemas.microsoft.com/office/powerpoint/2010/main" val="14249034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99ED8-98EB-4B7E-B656-D43D32D4089D}"/>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C7DDA1-53FD-4ECB-B260-352756E0237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6EA9040-2FB1-4F65-A50F-B0E1D3B7FBE2}"/>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15AFB4-1193-42B9-B759-869CAB606ED6}"/>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F2B2081-FFE3-4B3B-AEB1-9C6191FD6E44}"/>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84EFBED-0126-440F-8A4D-CE3D72BCA68D}"/>
              </a:ext>
            </a:extLst>
          </p:cNvPr>
          <p:cNvSpPr>
            <a:spLocks noGrp="1"/>
          </p:cNvSpPr>
          <p:nvPr>
            <p:ph type="dt" sz="half" idx="10"/>
          </p:nvPr>
        </p:nvSpPr>
        <p:spPr/>
        <p:txBody>
          <a:bodyPr/>
          <a:lstStyle/>
          <a:p>
            <a:fld id="{C3B3C055-6D0B-4789-BDA0-EDA976AD1B90}" type="datetimeFigureOut">
              <a:rPr lang="en-US" smtClean="0"/>
              <a:t>2020-09-22</a:t>
            </a:fld>
            <a:endParaRPr lang="en-US"/>
          </a:p>
        </p:txBody>
      </p:sp>
      <p:sp>
        <p:nvSpPr>
          <p:cNvPr id="8" name="Footer Placeholder 7">
            <a:extLst>
              <a:ext uri="{FF2B5EF4-FFF2-40B4-BE49-F238E27FC236}">
                <a16:creationId xmlns:a16="http://schemas.microsoft.com/office/drawing/2014/main" id="{67F83383-7117-4A1A-B5A4-CB298C0C080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DFEFFA-5583-466F-B15F-27691CE3B0F7}"/>
              </a:ext>
            </a:extLst>
          </p:cNvPr>
          <p:cNvSpPr>
            <a:spLocks noGrp="1"/>
          </p:cNvSpPr>
          <p:nvPr>
            <p:ph type="sldNum" sz="quarter" idx="12"/>
          </p:nvPr>
        </p:nvSpPr>
        <p:spPr/>
        <p:txBody>
          <a:bodyPr/>
          <a:lstStyle/>
          <a:p>
            <a:fld id="{4EC92EF8-97DE-49CB-8124-57C30BC8C47F}" type="slidenum">
              <a:rPr lang="en-US" smtClean="0"/>
              <a:t>‹#›</a:t>
            </a:fld>
            <a:endParaRPr lang="en-US"/>
          </a:p>
        </p:txBody>
      </p:sp>
    </p:spTree>
    <p:extLst>
      <p:ext uri="{BB962C8B-B14F-4D97-AF65-F5344CB8AC3E}">
        <p14:creationId xmlns:p14="http://schemas.microsoft.com/office/powerpoint/2010/main" val="28189004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FE489-5BB9-47FF-A427-E3A5EC37D6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AAD146-70D7-433B-A2A4-A94BC9EB29FE}"/>
              </a:ext>
            </a:extLst>
          </p:cNvPr>
          <p:cNvSpPr>
            <a:spLocks noGrp="1"/>
          </p:cNvSpPr>
          <p:nvPr>
            <p:ph type="dt" sz="half" idx="10"/>
          </p:nvPr>
        </p:nvSpPr>
        <p:spPr/>
        <p:txBody>
          <a:bodyPr/>
          <a:lstStyle/>
          <a:p>
            <a:fld id="{C3B3C055-6D0B-4789-BDA0-EDA976AD1B90}" type="datetimeFigureOut">
              <a:rPr lang="en-US" smtClean="0"/>
              <a:t>2020-09-22</a:t>
            </a:fld>
            <a:endParaRPr lang="en-US"/>
          </a:p>
        </p:txBody>
      </p:sp>
      <p:sp>
        <p:nvSpPr>
          <p:cNvPr id="4" name="Footer Placeholder 3">
            <a:extLst>
              <a:ext uri="{FF2B5EF4-FFF2-40B4-BE49-F238E27FC236}">
                <a16:creationId xmlns:a16="http://schemas.microsoft.com/office/drawing/2014/main" id="{8E07E6A6-10AE-4300-AFEE-D344DB7DD77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F13814A-05DB-4DAB-A9F5-057533EF3F32}"/>
              </a:ext>
            </a:extLst>
          </p:cNvPr>
          <p:cNvSpPr>
            <a:spLocks noGrp="1"/>
          </p:cNvSpPr>
          <p:nvPr>
            <p:ph type="sldNum" sz="quarter" idx="12"/>
          </p:nvPr>
        </p:nvSpPr>
        <p:spPr/>
        <p:txBody>
          <a:bodyPr/>
          <a:lstStyle/>
          <a:p>
            <a:fld id="{4EC92EF8-97DE-49CB-8124-57C30BC8C47F}" type="slidenum">
              <a:rPr lang="en-US" smtClean="0"/>
              <a:t>‹#›</a:t>
            </a:fld>
            <a:endParaRPr lang="en-US"/>
          </a:p>
        </p:txBody>
      </p:sp>
    </p:spTree>
    <p:extLst>
      <p:ext uri="{BB962C8B-B14F-4D97-AF65-F5344CB8AC3E}">
        <p14:creationId xmlns:p14="http://schemas.microsoft.com/office/powerpoint/2010/main" val="8705851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BF7A90-A092-4ECA-94C6-A5CBCDA2651B}"/>
              </a:ext>
            </a:extLst>
          </p:cNvPr>
          <p:cNvSpPr>
            <a:spLocks noGrp="1"/>
          </p:cNvSpPr>
          <p:nvPr>
            <p:ph type="dt" sz="half" idx="10"/>
          </p:nvPr>
        </p:nvSpPr>
        <p:spPr/>
        <p:txBody>
          <a:bodyPr/>
          <a:lstStyle/>
          <a:p>
            <a:fld id="{C3B3C055-6D0B-4789-BDA0-EDA976AD1B90}" type="datetimeFigureOut">
              <a:rPr lang="en-US" smtClean="0"/>
              <a:t>2020-09-22</a:t>
            </a:fld>
            <a:endParaRPr lang="en-US"/>
          </a:p>
        </p:txBody>
      </p:sp>
      <p:sp>
        <p:nvSpPr>
          <p:cNvPr id="3" name="Footer Placeholder 2">
            <a:extLst>
              <a:ext uri="{FF2B5EF4-FFF2-40B4-BE49-F238E27FC236}">
                <a16:creationId xmlns:a16="http://schemas.microsoft.com/office/drawing/2014/main" id="{82F980CA-7743-4EF4-8171-679EA5D9B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6BA55FD-42C0-4BA1-A3DC-93CFBC389935}"/>
              </a:ext>
            </a:extLst>
          </p:cNvPr>
          <p:cNvSpPr>
            <a:spLocks noGrp="1"/>
          </p:cNvSpPr>
          <p:nvPr>
            <p:ph type="sldNum" sz="quarter" idx="12"/>
          </p:nvPr>
        </p:nvSpPr>
        <p:spPr/>
        <p:txBody>
          <a:bodyPr/>
          <a:lstStyle/>
          <a:p>
            <a:fld id="{4EC92EF8-97DE-49CB-8124-57C30BC8C47F}" type="slidenum">
              <a:rPr lang="en-US" smtClean="0"/>
              <a:t>‹#›</a:t>
            </a:fld>
            <a:endParaRPr lang="en-US"/>
          </a:p>
        </p:txBody>
      </p:sp>
    </p:spTree>
    <p:extLst>
      <p:ext uri="{BB962C8B-B14F-4D97-AF65-F5344CB8AC3E}">
        <p14:creationId xmlns:p14="http://schemas.microsoft.com/office/powerpoint/2010/main" val="21682903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0D992-4A29-4C5C-9871-8D8E1CB695C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711A6105-EC3E-46A7-9A72-ECAB0E60D60B}"/>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34279C-DFB9-42DF-9DB9-F9C9D943306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9EA9AAF-BB9C-466C-81EE-8E2DF3BDAA89}"/>
              </a:ext>
            </a:extLst>
          </p:cNvPr>
          <p:cNvSpPr>
            <a:spLocks noGrp="1"/>
          </p:cNvSpPr>
          <p:nvPr>
            <p:ph type="dt" sz="half" idx="10"/>
          </p:nvPr>
        </p:nvSpPr>
        <p:spPr/>
        <p:txBody>
          <a:bodyPr/>
          <a:lstStyle/>
          <a:p>
            <a:fld id="{C3B3C055-6D0B-4789-BDA0-EDA976AD1B90}" type="datetimeFigureOut">
              <a:rPr lang="en-US" smtClean="0"/>
              <a:t>2020-09-22</a:t>
            </a:fld>
            <a:endParaRPr lang="en-US"/>
          </a:p>
        </p:txBody>
      </p:sp>
      <p:sp>
        <p:nvSpPr>
          <p:cNvPr id="6" name="Footer Placeholder 5">
            <a:extLst>
              <a:ext uri="{FF2B5EF4-FFF2-40B4-BE49-F238E27FC236}">
                <a16:creationId xmlns:a16="http://schemas.microsoft.com/office/drawing/2014/main" id="{2AFF1A1D-EC5F-467E-B04E-D29C7ED996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E182BF-7C2A-477F-A20B-AA9F8EDE0C62}"/>
              </a:ext>
            </a:extLst>
          </p:cNvPr>
          <p:cNvSpPr>
            <a:spLocks noGrp="1"/>
          </p:cNvSpPr>
          <p:nvPr>
            <p:ph type="sldNum" sz="quarter" idx="12"/>
          </p:nvPr>
        </p:nvSpPr>
        <p:spPr/>
        <p:txBody>
          <a:bodyPr/>
          <a:lstStyle/>
          <a:p>
            <a:fld id="{4EC92EF8-97DE-49CB-8124-57C30BC8C47F}" type="slidenum">
              <a:rPr lang="en-US" smtClean="0"/>
              <a:t>‹#›</a:t>
            </a:fld>
            <a:endParaRPr lang="en-US"/>
          </a:p>
        </p:txBody>
      </p:sp>
    </p:spTree>
    <p:extLst>
      <p:ext uri="{BB962C8B-B14F-4D97-AF65-F5344CB8AC3E}">
        <p14:creationId xmlns:p14="http://schemas.microsoft.com/office/powerpoint/2010/main" val="2329837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p:nvPr/>
        </p:nvSpPr>
        <p:spPr>
          <a:xfrm>
            <a:off x="2649384" y="243550"/>
            <a:ext cx="6568991" cy="4899985"/>
          </a:xfrm>
          <a:custGeom>
            <a:avLst/>
            <a:gdLst/>
            <a:ahLst/>
            <a:cxnLst/>
            <a:rect l="l" t="t" r="r" b="b"/>
            <a:pathLst>
              <a:path w="157861" h="135172" extrusionOk="0">
                <a:moveTo>
                  <a:pt x="144416" y="32024"/>
                </a:moveTo>
                <a:cubicBezTo>
                  <a:pt x="149529" y="48436"/>
                  <a:pt x="157860" y="81258"/>
                  <a:pt x="121477" y="72699"/>
                </a:cubicBezTo>
                <a:lnTo>
                  <a:pt x="121477" y="72699"/>
                </a:lnTo>
                <a:cubicBezTo>
                  <a:pt x="84386" y="63980"/>
                  <a:pt x="66856" y="57292"/>
                  <a:pt x="69001" y="77287"/>
                </a:cubicBezTo>
                <a:lnTo>
                  <a:pt x="69001" y="77287"/>
                </a:lnTo>
                <a:cubicBezTo>
                  <a:pt x="71010" y="95958"/>
                  <a:pt x="57155" y="92580"/>
                  <a:pt x="46518" y="89795"/>
                </a:cubicBezTo>
                <a:lnTo>
                  <a:pt x="46518" y="89795"/>
                </a:lnTo>
                <a:cubicBezTo>
                  <a:pt x="38050" y="87581"/>
                  <a:pt x="23419" y="86531"/>
                  <a:pt x="20018" y="94451"/>
                </a:cubicBezTo>
                <a:lnTo>
                  <a:pt x="20018" y="94451"/>
                </a:lnTo>
                <a:cubicBezTo>
                  <a:pt x="18671" y="97533"/>
                  <a:pt x="19813" y="102052"/>
                  <a:pt x="25063" y="108489"/>
                </a:cubicBezTo>
                <a:lnTo>
                  <a:pt x="25063" y="108489"/>
                </a:lnTo>
                <a:cubicBezTo>
                  <a:pt x="39716" y="126452"/>
                  <a:pt x="13125" y="135172"/>
                  <a:pt x="0" y="135172"/>
                </a:cubicBezTo>
                <a:lnTo>
                  <a:pt x="0" y="135172"/>
                </a:lnTo>
                <a:lnTo>
                  <a:pt x="155989" y="135172"/>
                </a:lnTo>
                <a:lnTo>
                  <a:pt x="155989" y="0"/>
                </a:lnTo>
                <a:cubicBezTo>
                  <a:pt x="155989" y="0"/>
                  <a:pt x="137568" y="10021"/>
                  <a:pt x="144416" y="32024"/>
                </a:cubicBezTo>
              </a:path>
            </a:pathLst>
          </a:custGeom>
          <a:solidFill>
            <a:srgbClr val="F6F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3"/>
          <p:cNvSpPr/>
          <p:nvPr/>
        </p:nvSpPr>
        <p:spPr>
          <a:xfrm rot="-308951" flipH="1">
            <a:off x="531846" y="733688"/>
            <a:ext cx="3664166" cy="2510395"/>
          </a:xfrm>
          <a:custGeom>
            <a:avLst/>
            <a:gdLst/>
            <a:ahLst/>
            <a:cxnLst/>
            <a:rect l="l" t="t" r="r" b="b"/>
            <a:pathLst>
              <a:path w="131806" h="90303" extrusionOk="0">
                <a:moveTo>
                  <a:pt x="4737" y="90001"/>
                </a:moveTo>
                <a:cubicBezTo>
                  <a:pt x="1354" y="84087"/>
                  <a:pt x="0" y="77094"/>
                  <a:pt x="602" y="70327"/>
                </a:cubicBezTo>
                <a:cubicBezTo>
                  <a:pt x="928" y="66768"/>
                  <a:pt x="1755" y="63184"/>
                  <a:pt x="3183" y="59926"/>
                </a:cubicBezTo>
                <a:cubicBezTo>
                  <a:pt x="4537" y="56843"/>
                  <a:pt x="6366" y="53986"/>
                  <a:pt x="6216" y="50502"/>
                </a:cubicBezTo>
                <a:cubicBezTo>
                  <a:pt x="6066" y="47069"/>
                  <a:pt x="4035" y="43635"/>
                  <a:pt x="5138" y="40377"/>
                </a:cubicBezTo>
                <a:cubicBezTo>
                  <a:pt x="7143" y="34337"/>
                  <a:pt x="16291" y="34212"/>
                  <a:pt x="21128" y="31881"/>
                </a:cubicBezTo>
                <a:cubicBezTo>
                  <a:pt x="28046" y="28573"/>
                  <a:pt x="29675" y="21931"/>
                  <a:pt x="33309" y="15866"/>
                </a:cubicBezTo>
                <a:cubicBezTo>
                  <a:pt x="36943" y="9826"/>
                  <a:pt x="42482" y="4838"/>
                  <a:pt x="49123" y="2407"/>
                </a:cubicBezTo>
                <a:cubicBezTo>
                  <a:pt x="55765" y="1"/>
                  <a:pt x="63459" y="302"/>
                  <a:pt x="69600" y="3760"/>
                </a:cubicBezTo>
                <a:cubicBezTo>
                  <a:pt x="72632" y="5465"/>
                  <a:pt x="74537" y="7545"/>
                  <a:pt x="76066" y="10653"/>
                </a:cubicBezTo>
                <a:cubicBezTo>
                  <a:pt x="77219" y="12983"/>
                  <a:pt x="78347" y="15490"/>
                  <a:pt x="80502" y="16943"/>
                </a:cubicBezTo>
                <a:cubicBezTo>
                  <a:pt x="83184" y="18748"/>
                  <a:pt x="86467" y="18222"/>
                  <a:pt x="89525" y="18472"/>
                </a:cubicBezTo>
                <a:cubicBezTo>
                  <a:pt x="96392" y="19049"/>
                  <a:pt x="103284" y="21480"/>
                  <a:pt x="108472" y="26116"/>
                </a:cubicBezTo>
                <a:cubicBezTo>
                  <a:pt x="110953" y="28372"/>
                  <a:pt x="112983" y="31129"/>
                  <a:pt x="114312" y="34212"/>
                </a:cubicBezTo>
                <a:cubicBezTo>
                  <a:pt x="115640" y="37269"/>
                  <a:pt x="116292" y="40703"/>
                  <a:pt x="118272" y="43410"/>
                </a:cubicBezTo>
                <a:cubicBezTo>
                  <a:pt x="120202" y="46041"/>
                  <a:pt x="123234" y="47620"/>
                  <a:pt x="125039" y="50352"/>
                </a:cubicBezTo>
                <a:cubicBezTo>
                  <a:pt x="127395" y="53886"/>
                  <a:pt x="125415" y="57771"/>
                  <a:pt x="125941" y="61630"/>
                </a:cubicBezTo>
                <a:cubicBezTo>
                  <a:pt x="126768" y="67746"/>
                  <a:pt x="131806" y="76342"/>
                  <a:pt x="127420" y="82182"/>
                </a:cubicBezTo>
                <a:cubicBezTo>
                  <a:pt x="125665" y="84538"/>
                  <a:pt x="123109" y="84312"/>
                  <a:pt x="120427" y="84287"/>
                </a:cubicBezTo>
                <a:cubicBezTo>
                  <a:pt x="116943" y="84287"/>
                  <a:pt x="113159" y="84011"/>
                  <a:pt x="109826" y="82959"/>
                </a:cubicBezTo>
                <a:cubicBezTo>
                  <a:pt x="106943" y="82031"/>
                  <a:pt x="104161" y="80879"/>
                  <a:pt x="101129" y="80753"/>
                </a:cubicBezTo>
                <a:cubicBezTo>
                  <a:pt x="98898" y="80653"/>
                  <a:pt x="96642" y="80478"/>
                  <a:pt x="94412" y="80453"/>
                </a:cubicBezTo>
                <a:cubicBezTo>
                  <a:pt x="92983" y="80427"/>
                  <a:pt x="91480" y="80854"/>
                  <a:pt x="90026" y="81004"/>
                </a:cubicBezTo>
                <a:lnTo>
                  <a:pt x="80903" y="81956"/>
                </a:lnTo>
                <a:cubicBezTo>
                  <a:pt x="74161" y="82683"/>
                  <a:pt x="67394" y="83385"/>
                  <a:pt x="60652" y="84112"/>
                </a:cubicBezTo>
                <a:cubicBezTo>
                  <a:pt x="47745" y="85465"/>
                  <a:pt x="34863" y="86818"/>
                  <a:pt x="21955" y="88197"/>
                </a:cubicBezTo>
                <a:cubicBezTo>
                  <a:pt x="17795" y="88623"/>
                  <a:pt x="13609" y="89074"/>
                  <a:pt x="9424" y="89525"/>
                </a:cubicBezTo>
                <a:cubicBezTo>
                  <a:pt x="9098" y="89550"/>
                  <a:pt x="4888" y="90302"/>
                  <a:pt x="4737" y="90001"/>
                </a:cubicBezTo>
                <a:close/>
              </a:path>
            </a:pathLst>
          </a:custGeom>
          <a:solidFill>
            <a:srgbClr val="F6F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3"/>
          <p:cNvSpPr txBox="1">
            <a:spLocks noGrp="1"/>
          </p:cNvSpPr>
          <p:nvPr>
            <p:ph type="title"/>
          </p:nvPr>
        </p:nvSpPr>
        <p:spPr>
          <a:xfrm>
            <a:off x="4900225" y="1918375"/>
            <a:ext cx="3523500" cy="13074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6" name="Google Shape;16;p3"/>
          <p:cNvSpPr txBox="1">
            <a:spLocks noGrp="1"/>
          </p:cNvSpPr>
          <p:nvPr>
            <p:ph type="title" idx="2" hasCustomPrompt="1"/>
          </p:nvPr>
        </p:nvSpPr>
        <p:spPr>
          <a:xfrm>
            <a:off x="7057500" y="1073425"/>
            <a:ext cx="1366500" cy="5265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50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7" name="Google Shape;17;p3"/>
          <p:cNvSpPr txBox="1">
            <a:spLocks noGrp="1"/>
          </p:cNvSpPr>
          <p:nvPr>
            <p:ph type="subTitle" idx="1"/>
          </p:nvPr>
        </p:nvSpPr>
        <p:spPr>
          <a:xfrm>
            <a:off x="5599200" y="3544225"/>
            <a:ext cx="2824800" cy="5265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100"/>
              <a:buNone/>
              <a:defRPr sz="18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47569-22C8-4B52-835D-44BD8A8393C4}"/>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7C62EF4D-1E2A-4C9D-AFF8-4F8B3ABF6465}"/>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B29059FC-5225-43FF-A332-B52A83A4152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CEA7075-4A8A-4D3F-A04B-57BB774638C4}"/>
              </a:ext>
            </a:extLst>
          </p:cNvPr>
          <p:cNvSpPr>
            <a:spLocks noGrp="1"/>
          </p:cNvSpPr>
          <p:nvPr>
            <p:ph type="dt" sz="half" idx="10"/>
          </p:nvPr>
        </p:nvSpPr>
        <p:spPr/>
        <p:txBody>
          <a:bodyPr/>
          <a:lstStyle/>
          <a:p>
            <a:fld id="{C3B3C055-6D0B-4789-BDA0-EDA976AD1B90}" type="datetimeFigureOut">
              <a:rPr lang="en-US" smtClean="0"/>
              <a:t>2020-09-22</a:t>
            </a:fld>
            <a:endParaRPr lang="en-US"/>
          </a:p>
        </p:txBody>
      </p:sp>
      <p:sp>
        <p:nvSpPr>
          <p:cNvPr id="6" name="Footer Placeholder 5">
            <a:extLst>
              <a:ext uri="{FF2B5EF4-FFF2-40B4-BE49-F238E27FC236}">
                <a16:creationId xmlns:a16="http://schemas.microsoft.com/office/drawing/2014/main" id="{6C4EE5B7-E947-45F7-BB40-CC6B276D4F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B49696-BFAD-4E89-BC01-EA416AD4D0E1}"/>
              </a:ext>
            </a:extLst>
          </p:cNvPr>
          <p:cNvSpPr>
            <a:spLocks noGrp="1"/>
          </p:cNvSpPr>
          <p:nvPr>
            <p:ph type="sldNum" sz="quarter" idx="12"/>
          </p:nvPr>
        </p:nvSpPr>
        <p:spPr/>
        <p:txBody>
          <a:bodyPr/>
          <a:lstStyle/>
          <a:p>
            <a:fld id="{4EC92EF8-97DE-49CB-8124-57C30BC8C47F}" type="slidenum">
              <a:rPr lang="en-US" smtClean="0"/>
              <a:t>‹#›</a:t>
            </a:fld>
            <a:endParaRPr lang="en-US"/>
          </a:p>
        </p:txBody>
      </p:sp>
    </p:spTree>
    <p:extLst>
      <p:ext uri="{BB962C8B-B14F-4D97-AF65-F5344CB8AC3E}">
        <p14:creationId xmlns:p14="http://schemas.microsoft.com/office/powerpoint/2010/main" val="8407839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04B1A-7CAA-4580-B49F-6B290930FE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7640397-BFE5-408C-ADF2-22DA8EA5DA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039C93-14E8-4B1E-8960-EC6F07FA12F2}"/>
              </a:ext>
            </a:extLst>
          </p:cNvPr>
          <p:cNvSpPr>
            <a:spLocks noGrp="1"/>
          </p:cNvSpPr>
          <p:nvPr>
            <p:ph type="dt" sz="half" idx="10"/>
          </p:nvPr>
        </p:nvSpPr>
        <p:spPr/>
        <p:txBody>
          <a:bodyPr/>
          <a:lstStyle/>
          <a:p>
            <a:fld id="{C3B3C055-6D0B-4789-BDA0-EDA976AD1B90}" type="datetimeFigureOut">
              <a:rPr lang="en-US" smtClean="0"/>
              <a:t>2020-09-22</a:t>
            </a:fld>
            <a:endParaRPr lang="en-US"/>
          </a:p>
        </p:txBody>
      </p:sp>
      <p:sp>
        <p:nvSpPr>
          <p:cNvPr id="5" name="Footer Placeholder 4">
            <a:extLst>
              <a:ext uri="{FF2B5EF4-FFF2-40B4-BE49-F238E27FC236}">
                <a16:creationId xmlns:a16="http://schemas.microsoft.com/office/drawing/2014/main" id="{EF04A541-03E1-4F55-9F2C-711077FF19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D7F28E-ABB9-45EC-876B-1496F1A60DF6}"/>
              </a:ext>
            </a:extLst>
          </p:cNvPr>
          <p:cNvSpPr>
            <a:spLocks noGrp="1"/>
          </p:cNvSpPr>
          <p:nvPr>
            <p:ph type="sldNum" sz="quarter" idx="12"/>
          </p:nvPr>
        </p:nvSpPr>
        <p:spPr/>
        <p:txBody>
          <a:bodyPr/>
          <a:lstStyle/>
          <a:p>
            <a:fld id="{4EC92EF8-97DE-49CB-8124-57C30BC8C47F}" type="slidenum">
              <a:rPr lang="en-US" smtClean="0"/>
              <a:t>‹#›</a:t>
            </a:fld>
            <a:endParaRPr lang="en-US"/>
          </a:p>
        </p:txBody>
      </p:sp>
    </p:spTree>
    <p:extLst>
      <p:ext uri="{BB962C8B-B14F-4D97-AF65-F5344CB8AC3E}">
        <p14:creationId xmlns:p14="http://schemas.microsoft.com/office/powerpoint/2010/main" val="17685424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CFE59A-4302-474D-8756-8AB2016D6453}"/>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B36A7D-778F-45F3-98F5-B54FB11CCFB6}"/>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170E61-A5CE-4316-8676-E88042E16929}"/>
              </a:ext>
            </a:extLst>
          </p:cNvPr>
          <p:cNvSpPr>
            <a:spLocks noGrp="1"/>
          </p:cNvSpPr>
          <p:nvPr>
            <p:ph type="dt" sz="half" idx="10"/>
          </p:nvPr>
        </p:nvSpPr>
        <p:spPr/>
        <p:txBody>
          <a:bodyPr/>
          <a:lstStyle/>
          <a:p>
            <a:fld id="{C3B3C055-6D0B-4789-BDA0-EDA976AD1B90}" type="datetimeFigureOut">
              <a:rPr lang="en-US" smtClean="0"/>
              <a:t>2020-09-22</a:t>
            </a:fld>
            <a:endParaRPr lang="en-US"/>
          </a:p>
        </p:txBody>
      </p:sp>
      <p:sp>
        <p:nvSpPr>
          <p:cNvPr id="5" name="Footer Placeholder 4">
            <a:extLst>
              <a:ext uri="{FF2B5EF4-FFF2-40B4-BE49-F238E27FC236}">
                <a16:creationId xmlns:a16="http://schemas.microsoft.com/office/drawing/2014/main" id="{5692B70F-7FBE-432A-81BA-443407950F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2B7DAD-0F71-48CA-B3FD-C2C77FA927B1}"/>
              </a:ext>
            </a:extLst>
          </p:cNvPr>
          <p:cNvSpPr>
            <a:spLocks noGrp="1"/>
          </p:cNvSpPr>
          <p:nvPr>
            <p:ph type="sldNum" sz="quarter" idx="12"/>
          </p:nvPr>
        </p:nvSpPr>
        <p:spPr/>
        <p:txBody>
          <a:bodyPr/>
          <a:lstStyle/>
          <a:p>
            <a:fld id="{4EC92EF8-97DE-49CB-8124-57C30BC8C47F}" type="slidenum">
              <a:rPr lang="en-US" smtClean="0"/>
              <a:t>‹#›</a:t>
            </a:fld>
            <a:endParaRPr lang="en-US"/>
          </a:p>
        </p:txBody>
      </p:sp>
    </p:spTree>
    <p:extLst>
      <p:ext uri="{BB962C8B-B14F-4D97-AF65-F5344CB8AC3E}">
        <p14:creationId xmlns:p14="http://schemas.microsoft.com/office/powerpoint/2010/main" val="1557983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rgbClr val="E7E2F2"/>
        </a:solidFill>
        <a:effectLst/>
      </p:bgPr>
    </p:bg>
    <p:spTree>
      <p:nvGrpSpPr>
        <p:cNvPr id="1" name="Shape 18"/>
        <p:cNvGrpSpPr/>
        <p:nvPr/>
      </p:nvGrpSpPr>
      <p:grpSpPr>
        <a:xfrm>
          <a:off x="0" y="0"/>
          <a:ext cx="0" cy="0"/>
          <a:chOff x="0" y="0"/>
          <a:chExt cx="0" cy="0"/>
        </a:xfrm>
      </p:grpSpPr>
      <p:sp>
        <p:nvSpPr>
          <p:cNvPr id="19" name="Google Shape;19;p4"/>
          <p:cNvSpPr/>
          <p:nvPr/>
        </p:nvSpPr>
        <p:spPr>
          <a:xfrm>
            <a:off x="-881225" y="1272176"/>
            <a:ext cx="7340216" cy="4171360"/>
          </a:xfrm>
          <a:custGeom>
            <a:avLst/>
            <a:gdLst/>
            <a:ahLst/>
            <a:cxnLst/>
            <a:rect l="l" t="t" r="r" b="b"/>
            <a:pathLst>
              <a:path w="135616" h="77069" extrusionOk="0">
                <a:moveTo>
                  <a:pt x="110703" y="61981"/>
                </a:moveTo>
                <a:cubicBezTo>
                  <a:pt x="106869" y="63560"/>
                  <a:pt x="102909" y="64888"/>
                  <a:pt x="99275" y="66893"/>
                </a:cubicBezTo>
                <a:cubicBezTo>
                  <a:pt x="94688" y="69400"/>
                  <a:pt x="90854" y="72633"/>
                  <a:pt x="85640" y="73961"/>
                </a:cubicBezTo>
                <a:cubicBezTo>
                  <a:pt x="82132" y="74863"/>
                  <a:pt x="78397" y="74838"/>
                  <a:pt x="74813" y="75339"/>
                </a:cubicBezTo>
                <a:cubicBezTo>
                  <a:pt x="70878" y="75891"/>
                  <a:pt x="66944" y="76542"/>
                  <a:pt x="62984" y="76793"/>
                </a:cubicBezTo>
                <a:cubicBezTo>
                  <a:pt x="62733" y="76818"/>
                  <a:pt x="62482" y="76818"/>
                  <a:pt x="62257" y="76818"/>
                </a:cubicBezTo>
                <a:cubicBezTo>
                  <a:pt x="61004" y="76893"/>
                  <a:pt x="59776" y="76943"/>
                  <a:pt x="58548" y="76969"/>
                </a:cubicBezTo>
                <a:cubicBezTo>
                  <a:pt x="58322" y="76994"/>
                  <a:pt x="58071" y="76994"/>
                  <a:pt x="57846" y="76994"/>
                </a:cubicBezTo>
                <a:cubicBezTo>
                  <a:pt x="57595" y="76994"/>
                  <a:pt x="57370" y="76994"/>
                  <a:pt x="57119" y="76994"/>
                </a:cubicBezTo>
                <a:cubicBezTo>
                  <a:pt x="56868" y="77019"/>
                  <a:pt x="56618" y="77019"/>
                  <a:pt x="56342" y="77019"/>
                </a:cubicBezTo>
                <a:cubicBezTo>
                  <a:pt x="41129" y="77069"/>
                  <a:pt x="25039" y="74262"/>
                  <a:pt x="12582" y="65039"/>
                </a:cubicBezTo>
                <a:cubicBezTo>
                  <a:pt x="10753" y="63660"/>
                  <a:pt x="8948" y="62131"/>
                  <a:pt x="7946" y="60076"/>
                </a:cubicBezTo>
                <a:cubicBezTo>
                  <a:pt x="7094" y="58322"/>
                  <a:pt x="6918" y="56342"/>
                  <a:pt x="6517" y="54437"/>
                </a:cubicBezTo>
                <a:cubicBezTo>
                  <a:pt x="6041" y="52282"/>
                  <a:pt x="5164" y="50302"/>
                  <a:pt x="3435" y="48848"/>
                </a:cubicBezTo>
                <a:cubicBezTo>
                  <a:pt x="1104" y="46893"/>
                  <a:pt x="1" y="45916"/>
                  <a:pt x="1229" y="42758"/>
                </a:cubicBezTo>
                <a:cubicBezTo>
                  <a:pt x="5089" y="32733"/>
                  <a:pt x="12432" y="24261"/>
                  <a:pt x="21154" y="17996"/>
                </a:cubicBezTo>
                <a:cubicBezTo>
                  <a:pt x="33309" y="9249"/>
                  <a:pt x="48172" y="4286"/>
                  <a:pt x="62808" y="1880"/>
                </a:cubicBezTo>
                <a:cubicBezTo>
                  <a:pt x="70979" y="527"/>
                  <a:pt x="79300" y="1"/>
                  <a:pt x="87595" y="452"/>
                </a:cubicBezTo>
                <a:cubicBezTo>
                  <a:pt x="89575" y="552"/>
                  <a:pt x="91555" y="702"/>
                  <a:pt x="93510" y="928"/>
                </a:cubicBezTo>
                <a:cubicBezTo>
                  <a:pt x="95390" y="1129"/>
                  <a:pt x="97295" y="1605"/>
                  <a:pt x="99149" y="1555"/>
                </a:cubicBezTo>
                <a:cubicBezTo>
                  <a:pt x="103861" y="1404"/>
                  <a:pt x="108874" y="2306"/>
                  <a:pt x="113360" y="3660"/>
                </a:cubicBezTo>
                <a:cubicBezTo>
                  <a:pt x="116367" y="4562"/>
                  <a:pt x="120854" y="5489"/>
                  <a:pt x="122132" y="8773"/>
                </a:cubicBezTo>
                <a:cubicBezTo>
                  <a:pt x="122558" y="9825"/>
                  <a:pt x="123009" y="10778"/>
                  <a:pt x="123736" y="11655"/>
                </a:cubicBezTo>
                <a:cubicBezTo>
                  <a:pt x="124789" y="13008"/>
                  <a:pt x="126493" y="13184"/>
                  <a:pt x="127871" y="13961"/>
                </a:cubicBezTo>
                <a:cubicBezTo>
                  <a:pt x="129400" y="14838"/>
                  <a:pt x="130754" y="16041"/>
                  <a:pt x="131781" y="17469"/>
                </a:cubicBezTo>
                <a:cubicBezTo>
                  <a:pt x="133285" y="19500"/>
                  <a:pt x="134137" y="21956"/>
                  <a:pt x="134563" y="24462"/>
                </a:cubicBezTo>
                <a:cubicBezTo>
                  <a:pt x="135290" y="28372"/>
                  <a:pt x="135616" y="32833"/>
                  <a:pt x="134638" y="36718"/>
                </a:cubicBezTo>
                <a:cubicBezTo>
                  <a:pt x="133636" y="40653"/>
                  <a:pt x="131706" y="44287"/>
                  <a:pt x="129325" y="47520"/>
                </a:cubicBezTo>
                <a:cubicBezTo>
                  <a:pt x="125114" y="53209"/>
                  <a:pt x="119701" y="57896"/>
                  <a:pt x="113285" y="60878"/>
                </a:cubicBezTo>
                <a:cubicBezTo>
                  <a:pt x="112433" y="61254"/>
                  <a:pt x="111555" y="61630"/>
                  <a:pt x="110703" y="61981"/>
                </a:cubicBezTo>
                <a:close/>
              </a:path>
            </a:pathLst>
          </a:custGeom>
          <a:solidFill>
            <a:srgbClr val="F6F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txBox="1">
            <a:spLocks noGrp="1"/>
          </p:cNvSpPr>
          <p:nvPr>
            <p:ph type="title"/>
          </p:nvPr>
        </p:nvSpPr>
        <p:spPr>
          <a:xfrm>
            <a:off x="720000" y="540000"/>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 name="Google Shape;21;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Char char="●"/>
              <a:defRPr sz="1200"/>
            </a:lvl1pPr>
            <a:lvl2pPr marL="914400" lvl="1" indent="-330200">
              <a:spcBef>
                <a:spcPts val="1600"/>
              </a:spcBef>
              <a:spcAft>
                <a:spcPts val="0"/>
              </a:spcAft>
              <a:buSzPts val="1600"/>
              <a:buChar char="○"/>
              <a:defRPr/>
            </a:lvl2pPr>
            <a:lvl3pPr marL="1371600" lvl="2" indent="-330200">
              <a:spcBef>
                <a:spcPts val="1600"/>
              </a:spcBef>
              <a:spcAft>
                <a:spcPts val="0"/>
              </a:spcAft>
              <a:buSzPts val="1600"/>
              <a:buChar char="■"/>
              <a:defRPr/>
            </a:lvl3pPr>
            <a:lvl4pPr marL="1828800" lvl="3" indent="-330200">
              <a:spcBef>
                <a:spcPts val="1600"/>
              </a:spcBef>
              <a:spcAft>
                <a:spcPts val="0"/>
              </a:spcAft>
              <a:buSzPts val="1600"/>
              <a:buChar char="●"/>
              <a:defRPr/>
            </a:lvl4pPr>
            <a:lvl5pPr marL="2286000" lvl="4" indent="-330200">
              <a:spcBef>
                <a:spcPts val="1600"/>
              </a:spcBef>
              <a:spcAft>
                <a:spcPts val="0"/>
              </a:spcAft>
              <a:buSzPts val="1600"/>
              <a:buChar char="○"/>
              <a:defRPr/>
            </a:lvl5pPr>
            <a:lvl6pPr marL="2743200" lvl="5" indent="-330200">
              <a:spcBef>
                <a:spcPts val="1600"/>
              </a:spcBef>
              <a:spcAft>
                <a:spcPts val="0"/>
              </a:spcAft>
              <a:buSzPts val="1600"/>
              <a:buChar char="■"/>
              <a:defRPr/>
            </a:lvl6pPr>
            <a:lvl7pPr marL="3200400" lvl="6" indent="-330200">
              <a:spcBef>
                <a:spcPts val="1600"/>
              </a:spcBef>
              <a:spcAft>
                <a:spcPts val="0"/>
              </a:spcAft>
              <a:buSzPts val="1600"/>
              <a:buChar char="●"/>
              <a:defRPr/>
            </a:lvl7pPr>
            <a:lvl8pPr marL="3657600" lvl="7" indent="-330200">
              <a:spcBef>
                <a:spcPts val="1600"/>
              </a:spcBef>
              <a:spcAft>
                <a:spcPts val="0"/>
              </a:spcAft>
              <a:buSzPts val="1600"/>
              <a:buChar char="○"/>
              <a:defRPr/>
            </a:lvl8pPr>
            <a:lvl9pPr marL="4114800" lvl="8" indent="-330200">
              <a:spcBef>
                <a:spcPts val="1600"/>
              </a:spcBef>
              <a:spcAft>
                <a:spcPts val="1600"/>
              </a:spcAft>
              <a:buSzPts val="16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rgbClr val="E7E2F2"/>
        </a:solidFill>
        <a:effectLst/>
      </p:bgPr>
    </p:bg>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5486100" y="1496400"/>
            <a:ext cx="2937900" cy="755700"/>
          </a:xfrm>
          <a:prstGeom prst="rect">
            <a:avLst/>
          </a:prstGeom>
        </p:spPr>
        <p:txBody>
          <a:bodyPr spcFirstLastPara="1" wrap="square" lIns="91425" tIns="91425" rIns="91425" bIns="91425" anchor="b" anchorCtr="0">
            <a:noAutofit/>
          </a:bodyPr>
          <a:lstStyle>
            <a:lvl1pPr lvl="0" algn="r">
              <a:spcBef>
                <a:spcPts val="0"/>
              </a:spcBef>
              <a:spcAft>
                <a:spcPts val="0"/>
              </a:spcAft>
              <a:buSzPts val="2400"/>
              <a:buNone/>
              <a:defRPr sz="30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p:nvPr/>
        </p:nvSpPr>
        <p:spPr>
          <a:xfrm flipH="1">
            <a:off x="-74873" y="0"/>
            <a:ext cx="6007006" cy="5143633"/>
          </a:xfrm>
          <a:custGeom>
            <a:avLst/>
            <a:gdLst/>
            <a:ahLst/>
            <a:cxnLst/>
            <a:rect l="l" t="t" r="r" b="b"/>
            <a:pathLst>
              <a:path w="157861" h="135172" extrusionOk="0">
                <a:moveTo>
                  <a:pt x="144416" y="32024"/>
                </a:moveTo>
                <a:cubicBezTo>
                  <a:pt x="149529" y="48436"/>
                  <a:pt x="157860" y="81258"/>
                  <a:pt x="121477" y="72699"/>
                </a:cubicBezTo>
                <a:lnTo>
                  <a:pt x="121477" y="72699"/>
                </a:lnTo>
                <a:cubicBezTo>
                  <a:pt x="84386" y="63980"/>
                  <a:pt x="66856" y="57292"/>
                  <a:pt x="69001" y="77287"/>
                </a:cubicBezTo>
                <a:lnTo>
                  <a:pt x="69001" y="77287"/>
                </a:lnTo>
                <a:cubicBezTo>
                  <a:pt x="71010" y="95958"/>
                  <a:pt x="57155" y="92580"/>
                  <a:pt x="46518" y="89795"/>
                </a:cubicBezTo>
                <a:lnTo>
                  <a:pt x="46518" y="89795"/>
                </a:lnTo>
                <a:cubicBezTo>
                  <a:pt x="38050" y="87581"/>
                  <a:pt x="23419" y="86531"/>
                  <a:pt x="20018" y="94451"/>
                </a:cubicBezTo>
                <a:lnTo>
                  <a:pt x="20018" y="94451"/>
                </a:lnTo>
                <a:cubicBezTo>
                  <a:pt x="18671" y="97533"/>
                  <a:pt x="19813" y="102052"/>
                  <a:pt x="25063" y="108489"/>
                </a:cubicBezTo>
                <a:lnTo>
                  <a:pt x="25063" y="108489"/>
                </a:lnTo>
                <a:cubicBezTo>
                  <a:pt x="39716" y="126452"/>
                  <a:pt x="13125" y="135172"/>
                  <a:pt x="0" y="135172"/>
                </a:cubicBezTo>
                <a:lnTo>
                  <a:pt x="0" y="135172"/>
                </a:lnTo>
                <a:lnTo>
                  <a:pt x="155989" y="135172"/>
                </a:lnTo>
                <a:lnTo>
                  <a:pt x="155989" y="0"/>
                </a:lnTo>
                <a:cubicBezTo>
                  <a:pt x="155989" y="0"/>
                  <a:pt x="137568" y="10021"/>
                  <a:pt x="144416" y="32024"/>
                </a:cubicBezTo>
              </a:path>
            </a:pathLst>
          </a:custGeom>
          <a:solidFill>
            <a:srgbClr val="F6F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7"/>
          <p:cNvSpPr txBox="1">
            <a:spLocks noGrp="1"/>
          </p:cNvSpPr>
          <p:nvPr>
            <p:ph type="subTitle" idx="1"/>
          </p:nvPr>
        </p:nvSpPr>
        <p:spPr>
          <a:xfrm>
            <a:off x="5486100" y="2330400"/>
            <a:ext cx="2937900" cy="1316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100"/>
              <a:buNone/>
              <a:defRPr/>
            </a:lvl1pPr>
            <a:lvl2pPr lvl="1" algn="ctr" rtl="0">
              <a:lnSpc>
                <a:spcPct val="100000"/>
              </a:lnSpc>
              <a:spcBef>
                <a:spcPts val="160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7"/>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CUSTOM_15">
    <p:bg>
      <p:bgPr>
        <a:solidFill>
          <a:srgbClr val="E7E2F2"/>
        </a:solidFill>
        <a:effectLst/>
      </p:bgPr>
    </p:bg>
    <p:spTree>
      <p:nvGrpSpPr>
        <p:cNvPr id="1" name="Shape 58"/>
        <p:cNvGrpSpPr/>
        <p:nvPr/>
      </p:nvGrpSpPr>
      <p:grpSpPr>
        <a:xfrm>
          <a:off x="0" y="0"/>
          <a:ext cx="0" cy="0"/>
          <a:chOff x="0" y="0"/>
          <a:chExt cx="0" cy="0"/>
        </a:xfrm>
      </p:grpSpPr>
      <p:sp>
        <p:nvSpPr>
          <p:cNvPr id="59" name="Google Shape;59;p13"/>
          <p:cNvSpPr/>
          <p:nvPr/>
        </p:nvSpPr>
        <p:spPr>
          <a:xfrm rot="-308984" flipH="1">
            <a:off x="3376794" y="154281"/>
            <a:ext cx="8069112" cy="5528315"/>
          </a:xfrm>
          <a:custGeom>
            <a:avLst/>
            <a:gdLst/>
            <a:ahLst/>
            <a:cxnLst/>
            <a:rect l="l" t="t" r="r" b="b"/>
            <a:pathLst>
              <a:path w="131806" h="90303" extrusionOk="0">
                <a:moveTo>
                  <a:pt x="4737" y="90001"/>
                </a:moveTo>
                <a:cubicBezTo>
                  <a:pt x="1354" y="84087"/>
                  <a:pt x="0" y="77094"/>
                  <a:pt x="602" y="70327"/>
                </a:cubicBezTo>
                <a:cubicBezTo>
                  <a:pt x="928" y="66768"/>
                  <a:pt x="1755" y="63184"/>
                  <a:pt x="3183" y="59926"/>
                </a:cubicBezTo>
                <a:cubicBezTo>
                  <a:pt x="4537" y="56843"/>
                  <a:pt x="6366" y="53986"/>
                  <a:pt x="6216" y="50502"/>
                </a:cubicBezTo>
                <a:cubicBezTo>
                  <a:pt x="6066" y="47069"/>
                  <a:pt x="4035" y="43635"/>
                  <a:pt x="5138" y="40377"/>
                </a:cubicBezTo>
                <a:cubicBezTo>
                  <a:pt x="7143" y="34337"/>
                  <a:pt x="16291" y="34212"/>
                  <a:pt x="21128" y="31881"/>
                </a:cubicBezTo>
                <a:cubicBezTo>
                  <a:pt x="28046" y="28573"/>
                  <a:pt x="29675" y="21931"/>
                  <a:pt x="33309" y="15866"/>
                </a:cubicBezTo>
                <a:cubicBezTo>
                  <a:pt x="36943" y="9826"/>
                  <a:pt x="42482" y="4838"/>
                  <a:pt x="49123" y="2407"/>
                </a:cubicBezTo>
                <a:cubicBezTo>
                  <a:pt x="55765" y="1"/>
                  <a:pt x="63459" y="302"/>
                  <a:pt x="69600" y="3760"/>
                </a:cubicBezTo>
                <a:cubicBezTo>
                  <a:pt x="72632" y="5465"/>
                  <a:pt x="74537" y="7545"/>
                  <a:pt x="76066" y="10653"/>
                </a:cubicBezTo>
                <a:cubicBezTo>
                  <a:pt x="77219" y="12983"/>
                  <a:pt x="78347" y="15490"/>
                  <a:pt x="80502" y="16943"/>
                </a:cubicBezTo>
                <a:cubicBezTo>
                  <a:pt x="83184" y="18748"/>
                  <a:pt x="86467" y="18222"/>
                  <a:pt x="89525" y="18472"/>
                </a:cubicBezTo>
                <a:cubicBezTo>
                  <a:pt x="96392" y="19049"/>
                  <a:pt x="103284" y="21480"/>
                  <a:pt x="108472" y="26116"/>
                </a:cubicBezTo>
                <a:cubicBezTo>
                  <a:pt x="110953" y="28372"/>
                  <a:pt x="112983" y="31129"/>
                  <a:pt x="114312" y="34212"/>
                </a:cubicBezTo>
                <a:cubicBezTo>
                  <a:pt x="115640" y="37269"/>
                  <a:pt x="116292" y="40703"/>
                  <a:pt x="118272" y="43410"/>
                </a:cubicBezTo>
                <a:cubicBezTo>
                  <a:pt x="120202" y="46041"/>
                  <a:pt x="123234" y="47620"/>
                  <a:pt x="125039" y="50352"/>
                </a:cubicBezTo>
                <a:cubicBezTo>
                  <a:pt x="127395" y="53886"/>
                  <a:pt x="125415" y="57771"/>
                  <a:pt x="125941" y="61630"/>
                </a:cubicBezTo>
                <a:cubicBezTo>
                  <a:pt x="126768" y="67746"/>
                  <a:pt x="131806" y="76342"/>
                  <a:pt x="127420" y="82182"/>
                </a:cubicBezTo>
                <a:cubicBezTo>
                  <a:pt x="125665" y="84538"/>
                  <a:pt x="123109" y="84312"/>
                  <a:pt x="120427" y="84287"/>
                </a:cubicBezTo>
                <a:cubicBezTo>
                  <a:pt x="116943" y="84287"/>
                  <a:pt x="113159" y="84011"/>
                  <a:pt x="109826" y="82959"/>
                </a:cubicBezTo>
                <a:cubicBezTo>
                  <a:pt x="106943" y="82031"/>
                  <a:pt x="104161" y="80879"/>
                  <a:pt x="101129" y="80753"/>
                </a:cubicBezTo>
                <a:cubicBezTo>
                  <a:pt x="98898" y="80653"/>
                  <a:pt x="96642" y="80478"/>
                  <a:pt x="94412" y="80453"/>
                </a:cubicBezTo>
                <a:cubicBezTo>
                  <a:pt x="92983" y="80427"/>
                  <a:pt x="91480" y="80854"/>
                  <a:pt x="90026" y="81004"/>
                </a:cubicBezTo>
                <a:lnTo>
                  <a:pt x="80903" y="81956"/>
                </a:lnTo>
                <a:cubicBezTo>
                  <a:pt x="74161" y="82683"/>
                  <a:pt x="67394" y="83385"/>
                  <a:pt x="60652" y="84112"/>
                </a:cubicBezTo>
                <a:cubicBezTo>
                  <a:pt x="47745" y="85465"/>
                  <a:pt x="34863" y="86818"/>
                  <a:pt x="21955" y="88197"/>
                </a:cubicBezTo>
                <a:cubicBezTo>
                  <a:pt x="17795" y="88623"/>
                  <a:pt x="13609" y="89074"/>
                  <a:pt x="9424" y="89525"/>
                </a:cubicBezTo>
                <a:cubicBezTo>
                  <a:pt x="9098" y="89550"/>
                  <a:pt x="4888" y="90302"/>
                  <a:pt x="4737" y="90001"/>
                </a:cubicBezTo>
                <a:close/>
              </a:path>
            </a:pathLst>
          </a:custGeom>
          <a:solidFill>
            <a:srgbClr val="F6F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13"/>
          <p:cNvSpPr txBox="1">
            <a:spLocks noGrp="1"/>
          </p:cNvSpPr>
          <p:nvPr>
            <p:ph type="title"/>
          </p:nvPr>
        </p:nvSpPr>
        <p:spPr>
          <a:xfrm>
            <a:off x="720000" y="5400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a:lvl1pPr>
            <a:lvl2pPr lvl="1" rtl="0">
              <a:spcBef>
                <a:spcPts val="0"/>
              </a:spcBef>
              <a:spcAft>
                <a:spcPts val="0"/>
              </a:spcAft>
              <a:buNone/>
              <a:defRPr sz="3000"/>
            </a:lvl2pPr>
            <a:lvl3pPr lvl="2" rtl="0">
              <a:spcBef>
                <a:spcPts val="0"/>
              </a:spcBef>
              <a:spcAft>
                <a:spcPts val="0"/>
              </a:spcAft>
              <a:buNone/>
              <a:defRPr sz="3000"/>
            </a:lvl3pPr>
            <a:lvl4pPr lvl="3" rtl="0">
              <a:spcBef>
                <a:spcPts val="0"/>
              </a:spcBef>
              <a:spcAft>
                <a:spcPts val="0"/>
              </a:spcAft>
              <a:buNone/>
              <a:defRPr sz="3000"/>
            </a:lvl4pPr>
            <a:lvl5pPr lvl="4" rtl="0">
              <a:spcBef>
                <a:spcPts val="0"/>
              </a:spcBef>
              <a:spcAft>
                <a:spcPts val="0"/>
              </a:spcAft>
              <a:buNone/>
              <a:defRPr sz="3000"/>
            </a:lvl5pPr>
            <a:lvl6pPr lvl="5" rtl="0">
              <a:spcBef>
                <a:spcPts val="0"/>
              </a:spcBef>
              <a:spcAft>
                <a:spcPts val="0"/>
              </a:spcAft>
              <a:buNone/>
              <a:defRPr sz="3000"/>
            </a:lvl6pPr>
            <a:lvl7pPr lvl="6" rtl="0">
              <a:spcBef>
                <a:spcPts val="0"/>
              </a:spcBef>
              <a:spcAft>
                <a:spcPts val="0"/>
              </a:spcAft>
              <a:buNone/>
              <a:defRPr sz="3000"/>
            </a:lvl7pPr>
            <a:lvl8pPr lvl="7" rtl="0">
              <a:spcBef>
                <a:spcPts val="0"/>
              </a:spcBef>
              <a:spcAft>
                <a:spcPts val="0"/>
              </a:spcAft>
              <a:buNone/>
              <a:defRPr sz="3000"/>
            </a:lvl8pPr>
            <a:lvl9pPr lvl="8" rtl="0">
              <a:spcBef>
                <a:spcPts val="0"/>
              </a:spcBef>
              <a:spcAft>
                <a:spcPts val="0"/>
              </a:spcAft>
              <a:buNone/>
              <a:defRPr sz="3000"/>
            </a:lvl9pPr>
          </a:lstStyle>
          <a:p>
            <a:endParaRPr/>
          </a:p>
        </p:txBody>
      </p:sp>
      <p:sp>
        <p:nvSpPr>
          <p:cNvPr id="61" name="Google Shape;61;p13"/>
          <p:cNvSpPr txBox="1">
            <a:spLocks noGrp="1"/>
          </p:cNvSpPr>
          <p:nvPr>
            <p:ph type="title" idx="2" hasCustomPrompt="1"/>
          </p:nvPr>
        </p:nvSpPr>
        <p:spPr>
          <a:xfrm>
            <a:off x="831026" y="1781025"/>
            <a:ext cx="784500" cy="5265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2" name="Google Shape;62;p13"/>
          <p:cNvSpPr txBox="1">
            <a:spLocks noGrp="1"/>
          </p:cNvSpPr>
          <p:nvPr>
            <p:ph type="subTitle" idx="1"/>
          </p:nvPr>
        </p:nvSpPr>
        <p:spPr>
          <a:xfrm>
            <a:off x="1641650" y="1781025"/>
            <a:ext cx="2738100" cy="526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100"/>
              <a:buNone/>
              <a:defRPr sz="2000">
                <a:solidFill>
                  <a:schemeClr val="dk1"/>
                </a:solidFill>
                <a:latin typeface="Overpass ExtraBold"/>
                <a:ea typeface="Overpass ExtraBold"/>
                <a:cs typeface="Overpass ExtraBold"/>
                <a:sym typeface="Overpass ExtraBold"/>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63" name="Google Shape;63;p13"/>
          <p:cNvSpPr txBox="1">
            <a:spLocks noGrp="1"/>
          </p:cNvSpPr>
          <p:nvPr>
            <p:ph type="subTitle" idx="3"/>
          </p:nvPr>
        </p:nvSpPr>
        <p:spPr>
          <a:xfrm>
            <a:off x="1641625" y="2398255"/>
            <a:ext cx="2394300" cy="44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1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64" name="Google Shape;64;p13"/>
          <p:cNvSpPr txBox="1">
            <a:spLocks noGrp="1"/>
          </p:cNvSpPr>
          <p:nvPr>
            <p:ph type="title" idx="4" hasCustomPrompt="1"/>
          </p:nvPr>
        </p:nvSpPr>
        <p:spPr>
          <a:xfrm>
            <a:off x="4790389" y="1781032"/>
            <a:ext cx="784500" cy="5265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5" name="Google Shape;65;p13"/>
          <p:cNvSpPr txBox="1">
            <a:spLocks noGrp="1"/>
          </p:cNvSpPr>
          <p:nvPr>
            <p:ph type="subTitle" idx="5"/>
          </p:nvPr>
        </p:nvSpPr>
        <p:spPr>
          <a:xfrm>
            <a:off x="5574884" y="1781025"/>
            <a:ext cx="2738100" cy="526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100"/>
              <a:buNone/>
              <a:defRPr sz="2000">
                <a:solidFill>
                  <a:schemeClr val="dk1"/>
                </a:solidFill>
                <a:latin typeface="Overpass ExtraBold"/>
                <a:ea typeface="Overpass ExtraBold"/>
                <a:cs typeface="Overpass ExtraBold"/>
                <a:sym typeface="Overpass ExtraBold"/>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66" name="Google Shape;66;p13"/>
          <p:cNvSpPr txBox="1">
            <a:spLocks noGrp="1"/>
          </p:cNvSpPr>
          <p:nvPr>
            <p:ph type="subTitle" idx="6"/>
          </p:nvPr>
        </p:nvSpPr>
        <p:spPr>
          <a:xfrm>
            <a:off x="5574875" y="2398255"/>
            <a:ext cx="2394300" cy="44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1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67" name="Google Shape;67;p13"/>
          <p:cNvSpPr txBox="1">
            <a:spLocks noGrp="1"/>
          </p:cNvSpPr>
          <p:nvPr>
            <p:ph type="title" idx="7" hasCustomPrompt="1"/>
          </p:nvPr>
        </p:nvSpPr>
        <p:spPr>
          <a:xfrm>
            <a:off x="831025" y="3456500"/>
            <a:ext cx="784500" cy="5265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8" name="Google Shape;68;p13"/>
          <p:cNvSpPr txBox="1">
            <a:spLocks noGrp="1"/>
          </p:cNvSpPr>
          <p:nvPr>
            <p:ph type="subTitle" idx="8"/>
          </p:nvPr>
        </p:nvSpPr>
        <p:spPr>
          <a:xfrm>
            <a:off x="1641625" y="3456500"/>
            <a:ext cx="1795800" cy="526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100"/>
              <a:buNone/>
              <a:defRPr sz="2000">
                <a:solidFill>
                  <a:schemeClr val="dk1"/>
                </a:solidFill>
                <a:latin typeface="Overpass ExtraBold"/>
                <a:ea typeface="Overpass ExtraBold"/>
                <a:cs typeface="Overpass ExtraBold"/>
                <a:sym typeface="Overpass ExtraBold"/>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69" name="Google Shape;69;p13"/>
          <p:cNvSpPr txBox="1">
            <a:spLocks noGrp="1"/>
          </p:cNvSpPr>
          <p:nvPr>
            <p:ph type="subTitle" idx="9"/>
          </p:nvPr>
        </p:nvSpPr>
        <p:spPr>
          <a:xfrm>
            <a:off x="1641625" y="4073732"/>
            <a:ext cx="2394300" cy="44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1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0" name="Google Shape;70;p13"/>
          <p:cNvSpPr txBox="1">
            <a:spLocks noGrp="1"/>
          </p:cNvSpPr>
          <p:nvPr>
            <p:ph type="title" idx="13" hasCustomPrompt="1"/>
          </p:nvPr>
        </p:nvSpPr>
        <p:spPr>
          <a:xfrm>
            <a:off x="4790360" y="3456507"/>
            <a:ext cx="784500" cy="5265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1" name="Google Shape;71;p13"/>
          <p:cNvSpPr txBox="1">
            <a:spLocks noGrp="1"/>
          </p:cNvSpPr>
          <p:nvPr>
            <p:ph type="subTitle" idx="14"/>
          </p:nvPr>
        </p:nvSpPr>
        <p:spPr>
          <a:xfrm>
            <a:off x="5574875" y="3456500"/>
            <a:ext cx="2091300" cy="526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100"/>
              <a:buNone/>
              <a:defRPr sz="2000">
                <a:solidFill>
                  <a:schemeClr val="dk1"/>
                </a:solidFill>
                <a:latin typeface="Overpass ExtraBold"/>
                <a:ea typeface="Overpass ExtraBold"/>
                <a:cs typeface="Overpass ExtraBold"/>
                <a:sym typeface="Overpass ExtraBold"/>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2" name="Google Shape;72;p13"/>
          <p:cNvSpPr txBox="1">
            <a:spLocks noGrp="1"/>
          </p:cNvSpPr>
          <p:nvPr>
            <p:ph type="subTitle" idx="15"/>
          </p:nvPr>
        </p:nvSpPr>
        <p:spPr>
          <a:xfrm>
            <a:off x="5574875" y="4073732"/>
            <a:ext cx="2394300" cy="44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1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hree Columns">
  <p:cSld name="CUSTOM_1_1">
    <p:bg>
      <p:bgPr>
        <a:solidFill>
          <a:srgbClr val="E7E2F2"/>
        </a:solidFill>
        <a:effectLst/>
      </p:bgPr>
    </p:bg>
    <p:spTree>
      <p:nvGrpSpPr>
        <p:cNvPr id="1" name="Shape 101"/>
        <p:cNvGrpSpPr/>
        <p:nvPr/>
      </p:nvGrpSpPr>
      <p:grpSpPr>
        <a:xfrm>
          <a:off x="0" y="0"/>
          <a:ext cx="0" cy="0"/>
          <a:chOff x="0" y="0"/>
          <a:chExt cx="0" cy="0"/>
        </a:xfrm>
      </p:grpSpPr>
      <p:sp>
        <p:nvSpPr>
          <p:cNvPr id="102" name="Google Shape;102;p18"/>
          <p:cNvSpPr/>
          <p:nvPr/>
        </p:nvSpPr>
        <p:spPr>
          <a:xfrm rot="10800000" flipH="1">
            <a:off x="6529475" y="0"/>
            <a:ext cx="2650881" cy="2269876"/>
          </a:xfrm>
          <a:custGeom>
            <a:avLst/>
            <a:gdLst/>
            <a:ahLst/>
            <a:cxnLst/>
            <a:rect l="l" t="t" r="r" b="b"/>
            <a:pathLst>
              <a:path w="157861" h="135172" extrusionOk="0">
                <a:moveTo>
                  <a:pt x="144416" y="32024"/>
                </a:moveTo>
                <a:cubicBezTo>
                  <a:pt x="149529" y="48436"/>
                  <a:pt x="157860" y="81258"/>
                  <a:pt x="121477" y="72699"/>
                </a:cubicBezTo>
                <a:lnTo>
                  <a:pt x="121477" y="72699"/>
                </a:lnTo>
                <a:cubicBezTo>
                  <a:pt x="84386" y="63980"/>
                  <a:pt x="66856" y="57292"/>
                  <a:pt x="69001" y="77287"/>
                </a:cubicBezTo>
                <a:lnTo>
                  <a:pt x="69001" y="77287"/>
                </a:lnTo>
                <a:cubicBezTo>
                  <a:pt x="71010" y="95958"/>
                  <a:pt x="57155" y="92580"/>
                  <a:pt x="46518" y="89795"/>
                </a:cubicBezTo>
                <a:lnTo>
                  <a:pt x="46518" y="89795"/>
                </a:lnTo>
                <a:cubicBezTo>
                  <a:pt x="38050" y="87581"/>
                  <a:pt x="23419" y="86531"/>
                  <a:pt x="20018" y="94451"/>
                </a:cubicBezTo>
                <a:lnTo>
                  <a:pt x="20018" y="94451"/>
                </a:lnTo>
                <a:cubicBezTo>
                  <a:pt x="18671" y="97533"/>
                  <a:pt x="19813" y="102052"/>
                  <a:pt x="25063" y="108489"/>
                </a:cubicBezTo>
                <a:lnTo>
                  <a:pt x="25063" y="108489"/>
                </a:lnTo>
                <a:cubicBezTo>
                  <a:pt x="39716" y="126452"/>
                  <a:pt x="13125" y="135172"/>
                  <a:pt x="0" y="135172"/>
                </a:cubicBezTo>
                <a:lnTo>
                  <a:pt x="0" y="135172"/>
                </a:lnTo>
                <a:lnTo>
                  <a:pt x="155989" y="135172"/>
                </a:lnTo>
                <a:lnTo>
                  <a:pt x="155989" y="0"/>
                </a:lnTo>
                <a:cubicBezTo>
                  <a:pt x="155989" y="0"/>
                  <a:pt x="137568" y="10021"/>
                  <a:pt x="144416" y="32024"/>
                </a:cubicBezTo>
              </a:path>
            </a:pathLst>
          </a:custGeom>
          <a:solidFill>
            <a:srgbClr val="F6F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8"/>
          <p:cNvSpPr/>
          <p:nvPr/>
        </p:nvSpPr>
        <p:spPr>
          <a:xfrm flipH="1">
            <a:off x="-32145" y="2948675"/>
            <a:ext cx="3406995" cy="2206336"/>
          </a:xfrm>
          <a:custGeom>
            <a:avLst/>
            <a:gdLst/>
            <a:ahLst/>
            <a:cxnLst/>
            <a:rect l="l" t="t" r="r" b="b"/>
            <a:pathLst>
              <a:path w="86144" h="55786" extrusionOk="0">
                <a:moveTo>
                  <a:pt x="73909" y="1"/>
                </a:moveTo>
                <a:cubicBezTo>
                  <a:pt x="70234" y="1"/>
                  <a:pt x="66970" y="640"/>
                  <a:pt x="66149" y="2785"/>
                </a:cubicBezTo>
                <a:cubicBezTo>
                  <a:pt x="64154" y="7945"/>
                  <a:pt x="83985" y="13331"/>
                  <a:pt x="52678" y="13331"/>
                </a:cubicBezTo>
                <a:cubicBezTo>
                  <a:pt x="51023" y="13331"/>
                  <a:pt x="49224" y="13316"/>
                  <a:pt x="47272" y="13285"/>
                </a:cubicBezTo>
                <a:cubicBezTo>
                  <a:pt x="46348" y="13271"/>
                  <a:pt x="45442" y="13264"/>
                  <a:pt x="44552" y="13264"/>
                </a:cubicBezTo>
                <a:cubicBezTo>
                  <a:pt x="8006" y="13264"/>
                  <a:pt x="1" y="24880"/>
                  <a:pt x="1" y="24880"/>
                </a:cubicBezTo>
                <a:cubicBezTo>
                  <a:pt x="4383" y="30883"/>
                  <a:pt x="35517" y="22712"/>
                  <a:pt x="37183" y="37936"/>
                </a:cubicBezTo>
                <a:cubicBezTo>
                  <a:pt x="38849" y="53138"/>
                  <a:pt x="5068" y="55786"/>
                  <a:pt x="5068" y="55786"/>
                </a:cubicBezTo>
                <a:lnTo>
                  <a:pt x="86144" y="55786"/>
                </a:lnTo>
                <a:lnTo>
                  <a:pt x="86144" y="1530"/>
                </a:lnTo>
                <a:cubicBezTo>
                  <a:pt x="86144" y="1530"/>
                  <a:pt x="79547" y="1"/>
                  <a:pt x="73909" y="1"/>
                </a:cubicBezTo>
                <a:close/>
              </a:path>
            </a:pathLst>
          </a:custGeom>
          <a:solidFill>
            <a:srgbClr val="F6F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8"/>
          <p:cNvSpPr txBox="1">
            <a:spLocks noGrp="1"/>
          </p:cNvSpPr>
          <p:nvPr>
            <p:ph type="title"/>
          </p:nvPr>
        </p:nvSpPr>
        <p:spPr>
          <a:xfrm>
            <a:off x="720000" y="5400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000"/>
            </a:lvl1pPr>
            <a:lvl2pPr lvl="1" algn="ctr" rtl="0">
              <a:spcBef>
                <a:spcPts val="0"/>
              </a:spcBef>
              <a:spcAft>
                <a:spcPts val="0"/>
              </a:spcAft>
              <a:buNone/>
              <a:defRPr sz="3000"/>
            </a:lvl2pPr>
            <a:lvl3pPr lvl="2" algn="ctr" rtl="0">
              <a:spcBef>
                <a:spcPts val="0"/>
              </a:spcBef>
              <a:spcAft>
                <a:spcPts val="0"/>
              </a:spcAft>
              <a:buNone/>
              <a:defRPr sz="3000"/>
            </a:lvl3pPr>
            <a:lvl4pPr lvl="3" algn="ctr" rtl="0">
              <a:spcBef>
                <a:spcPts val="0"/>
              </a:spcBef>
              <a:spcAft>
                <a:spcPts val="0"/>
              </a:spcAft>
              <a:buNone/>
              <a:defRPr sz="3000"/>
            </a:lvl4pPr>
            <a:lvl5pPr lvl="4" algn="ctr" rtl="0">
              <a:spcBef>
                <a:spcPts val="0"/>
              </a:spcBef>
              <a:spcAft>
                <a:spcPts val="0"/>
              </a:spcAft>
              <a:buNone/>
              <a:defRPr sz="3000"/>
            </a:lvl5pPr>
            <a:lvl6pPr lvl="5" algn="ctr" rtl="0">
              <a:spcBef>
                <a:spcPts val="0"/>
              </a:spcBef>
              <a:spcAft>
                <a:spcPts val="0"/>
              </a:spcAft>
              <a:buNone/>
              <a:defRPr sz="3000"/>
            </a:lvl6pPr>
            <a:lvl7pPr lvl="6" algn="ctr" rtl="0">
              <a:spcBef>
                <a:spcPts val="0"/>
              </a:spcBef>
              <a:spcAft>
                <a:spcPts val="0"/>
              </a:spcAft>
              <a:buNone/>
              <a:defRPr sz="3000"/>
            </a:lvl7pPr>
            <a:lvl8pPr lvl="7" algn="ctr" rtl="0">
              <a:spcBef>
                <a:spcPts val="0"/>
              </a:spcBef>
              <a:spcAft>
                <a:spcPts val="0"/>
              </a:spcAft>
              <a:buNone/>
              <a:defRPr sz="3000"/>
            </a:lvl8pPr>
            <a:lvl9pPr lvl="8" algn="ctr" rtl="0">
              <a:spcBef>
                <a:spcPts val="0"/>
              </a:spcBef>
              <a:spcAft>
                <a:spcPts val="0"/>
              </a:spcAft>
              <a:buNone/>
              <a:defRPr sz="3000"/>
            </a:lvl9pPr>
          </a:lstStyle>
          <a:p>
            <a:endParaRPr/>
          </a:p>
        </p:txBody>
      </p:sp>
      <p:sp>
        <p:nvSpPr>
          <p:cNvPr id="105" name="Google Shape;105;p18"/>
          <p:cNvSpPr txBox="1">
            <a:spLocks noGrp="1"/>
          </p:cNvSpPr>
          <p:nvPr>
            <p:ph type="subTitle" idx="1"/>
          </p:nvPr>
        </p:nvSpPr>
        <p:spPr>
          <a:xfrm>
            <a:off x="714300" y="2765800"/>
            <a:ext cx="2395800" cy="328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2000">
                <a:solidFill>
                  <a:schemeClr val="dk1"/>
                </a:solidFill>
                <a:latin typeface="Overpass ExtraBold"/>
                <a:ea typeface="Overpass ExtraBold"/>
                <a:cs typeface="Overpass ExtraBold"/>
                <a:sym typeface="Overpass ExtraBold"/>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06" name="Google Shape;106;p18"/>
          <p:cNvSpPr txBox="1">
            <a:spLocks noGrp="1"/>
          </p:cNvSpPr>
          <p:nvPr>
            <p:ph type="subTitle" idx="2"/>
          </p:nvPr>
        </p:nvSpPr>
        <p:spPr>
          <a:xfrm>
            <a:off x="715050" y="3137725"/>
            <a:ext cx="2394300" cy="110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07" name="Google Shape;107;p18"/>
          <p:cNvSpPr txBox="1">
            <a:spLocks noGrp="1"/>
          </p:cNvSpPr>
          <p:nvPr>
            <p:ph type="subTitle" idx="3"/>
          </p:nvPr>
        </p:nvSpPr>
        <p:spPr>
          <a:xfrm>
            <a:off x="3374100" y="2765800"/>
            <a:ext cx="2395800" cy="328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2000">
                <a:solidFill>
                  <a:schemeClr val="dk1"/>
                </a:solidFill>
                <a:latin typeface="Overpass ExtraBold"/>
                <a:ea typeface="Overpass ExtraBold"/>
                <a:cs typeface="Overpass ExtraBold"/>
                <a:sym typeface="Overpass ExtraBold"/>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08" name="Google Shape;108;p18"/>
          <p:cNvSpPr txBox="1">
            <a:spLocks noGrp="1"/>
          </p:cNvSpPr>
          <p:nvPr>
            <p:ph type="subTitle" idx="4"/>
          </p:nvPr>
        </p:nvSpPr>
        <p:spPr>
          <a:xfrm>
            <a:off x="3374850" y="3137725"/>
            <a:ext cx="2394300" cy="110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09" name="Google Shape;109;p18"/>
          <p:cNvSpPr txBox="1">
            <a:spLocks noGrp="1"/>
          </p:cNvSpPr>
          <p:nvPr>
            <p:ph type="subTitle" idx="5"/>
          </p:nvPr>
        </p:nvSpPr>
        <p:spPr>
          <a:xfrm>
            <a:off x="6033900" y="2765800"/>
            <a:ext cx="2395800" cy="328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2000">
                <a:solidFill>
                  <a:schemeClr val="dk1"/>
                </a:solidFill>
                <a:latin typeface="Overpass ExtraBold"/>
                <a:ea typeface="Overpass ExtraBold"/>
                <a:cs typeface="Overpass ExtraBold"/>
                <a:sym typeface="Overpass ExtraBold"/>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0" name="Google Shape;110;p18"/>
          <p:cNvSpPr txBox="1">
            <a:spLocks noGrp="1"/>
          </p:cNvSpPr>
          <p:nvPr>
            <p:ph type="subTitle" idx="6"/>
          </p:nvPr>
        </p:nvSpPr>
        <p:spPr>
          <a:xfrm>
            <a:off x="6034650" y="3137725"/>
            <a:ext cx="2394300" cy="110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CUSTOM_14_1">
    <p:spTree>
      <p:nvGrpSpPr>
        <p:cNvPr id="1" name="Shape 137"/>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6DC9F-0898-445B-ADCF-8D6E72EBF5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3A54DB-684A-4C63-84B5-B01EA12C7C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A13606-3E19-4BE5-BCBF-5054B62CBDCD}"/>
              </a:ext>
            </a:extLst>
          </p:cNvPr>
          <p:cNvSpPr>
            <a:spLocks noGrp="1"/>
          </p:cNvSpPr>
          <p:nvPr>
            <p:ph type="dt" sz="half" idx="10"/>
          </p:nvPr>
        </p:nvSpPr>
        <p:spPr/>
        <p:txBody>
          <a:bodyPr/>
          <a:lstStyle/>
          <a:p>
            <a:fld id="{C3B3C055-6D0B-4789-BDA0-EDA976AD1B90}" type="datetimeFigureOut">
              <a:rPr lang="en-US" smtClean="0"/>
              <a:t>2020-09-22</a:t>
            </a:fld>
            <a:endParaRPr lang="en-US"/>
          </a:p>
        </p:txBody>
      </p:sp>
      <p:sp>
        <p:nvSpPr>
          <p:cNvPr id="5" name="Footer Placeholder 4">
            <a:extLst>
              <a:ext uri="{FF2B5EF4-FFF2-40B4-BE49-F238E27FC236}">
                <a16:creationId xmlns:a16="http://schemas.microsoft.com/office/drawing/2014/main" id="{B73E530D-CA46-4676-B32E-3398D2AE1D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6426FE-2608-45F0-A873-8C7F01A06D11}"/>
              </a:ext>
            </a:extLst>
          </p:cNvPr>
          <p:cNvSpPr>
            <a:spLocks noGrp="1"/>
          </p:cNvSpPr>
          <p:nvPr>
            <p:ph type="sldNum" sz="quarter" idx="12"/>
          </p:nvPr>
        </p:nvSpPr>
        <p:spPr/>
        <p:txBody>
          <a:bodyPr/>
          <a:lstStyle/>
          <a:p>
            <a:fld id="{4EC92EF8-97DE-49CB-8124-57C30BC8C47F}" type="slidenum">
              <a:rPr lang="en-US" smtClean="0"/>
              <a:t>‹#›</a:t>
            </a:fld>
            <a:endParaRPr lang="en-US"/>
          </a:p>
        </p:txBody>
      </p:sp>
    </p:spTree>
    <p:extLst>
      <p:ext uri="{BB962C8B-B14F-4D97-AF65-F5344CB8AC3E}">
        <p14:creationId xmlns:p14="http://schemas.microsoft.com/office/powerpoint/2010/main" val="2009343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Overpass Black"/>
              <a:buNone/>
              <a:defRPr sz="3000">
                <a:solidFill>
                  <a:schemeClr val="dk1"/>
                </a:solidFill>
                <a:latin typeface="Overpass Black"/>
                <a:ea typeface="Overpass Black"/>
                <a:cs typeface="Overpass Black"/>
                <a:sym typeface="Overpass Black"/>
              </a:defRPr>
            </a:lvl1pPr>
            <a:lvl2pPr lvl="1">
              <a:spcBef>
                <a:spcPts val="0"/>
              </a:spcBef>
              <a:spcAft>
                <a:spcPts val="0"/>
              </a:spcAft>
              <a:buClr>
                <a:schemeClr val="dk1"/>
              </a:buClr>
              <a:buSzPts val="2800"/>
              <a:buFont typeface="Overpass Black"/>
              <a:buNone/>
              <a:defRPr sz="2800">
                <a:solidFill>
                  <a:schemeClr val="dk1"/>
                </a:solidFill>
                <a:latin typeface="Overpass Black"/>
                <a:ea typeface="Overpass Black"/>
                <a:cs typeface="Overpass Black"/>
                <a:sym typeface="Overpass Black"/>
              </a:defRPr>
            </a:lvl2pPr>
            <a:lvl3pPr lvl="2">
              <a:spcBef>
                <a:spcPts val="0"/>
              </a:spcBef>
              <a:spcAft>
                <a:spcPts val="0"/>
              </a:spcAft>
              <a:buClr>
                <a:schemeClr val="dk1"/>
              </a:buClr>
              <a:buSzPts val="2800"/>
              <a:buFont typeface="Overpass Black"/>
              <a:buNone/>
              <a:defRPr sz="2800">
                <a:solidFill>
                  <a:schemeClr val="dk1"/>
                </a:solidFill>
                <a:latin typeface="Overpass Black"/>
                <a:ea typeface="Overpass Black"/>
                <a:cs typeface="Overpass Black"/>
                <a:sym typeface="Overpass Black"/>
              </a:defRPr>
            </a:lvl3pPr>
            <a:lvl4pPr lvl="3">
              <a:spcBef>
                <a:spcPts val="0"/>
              </a:spcBef>
              <a:spcAft>
                <a:spcPts val="0"/>
              </a:spcAft>
              <a:buClr>
                <a:schemeClr val="dk1"/>
              </a:buClr>
              <a:buSzPts val="2800"/>
              <a:buFont typeface="Overpass Black"/>
              <a:buNone/>
              <a:defRPr sz="2800">
                <a:solidFill>
                  <a:schemeClr val="dk1"/>
                </a:solidFill>
                <a:latin typeface="Overpass Black"/>
                <a:ea typeface="Overpass Black"/>
                <a:cs typeface="Overpass Black"/>
                <a:sym typeface="Overpass Black"/>
              </a:defRPr>
            </a:lvl4pPr>
            <a:lvl5pPr lvl="4">
              <a:spcBef>
                <a:spcPts val="0"/>
              </a:spcBef>
              <a:spcAft>
                <a:spcPts val="0"/>
              </a:spcAft>
              <a:buClr>
                <a:schemeClr val="dk1"/>
              </a:buClr>
              <a:buSzPts val="2800"/>
              <a:buFont typeface="Overpass Black"/>
              <a:buNone/>
              <a:defRPr sz="2800">
                <a:solidFill>
                  <a:schemeClr val="dk1"/>
                </a:solidFill>
                <a:latin typeface="Overpass Black"/>
                <a:ea typeface="Overpass Black"/>
                <a:cs typeface="Overpass Black"/>
                <a:sym typeface="Overpass Black"/>
              </a:defRPr>
            </a:lvl5pPr>
            <a:lvl6pPr lvl="5">
              <a:spcBef>
                <a:spcPts val="0"/>
              </a:spcBef>
              <a:spcAft>
                <a:spcPts val="0"/>
              </a:spcAft>
              <a:buClr>
                <a:schemeClr val="dk1"/>
              </a:buClr>
              <a:buSzPts val="2800"/>
              <a:buFont typeface="Overpass Black"/>
              <a:buNone/>
              <a:defRPr sz="2800">
                <a:solidFill>
                  <a:schemeClr val="dk1"/>
                </a:solidFill>
                <a:latin typeface="Overpass Black"/>
                <a:ea typeface="Overpass Black"/>
                <a:cs typeface="Overpass Black"/>
                <a:sym typeface="Overpass Black"/>
              </a:defRPr>
            </a:lvl6pPr>
            <a:lvl7pPr lvl="6">
              <a:spcBef>
                <a:spcPts val="0"/>
              </a:spcBef>
              <a:spcAft>
                <a:spcPts val="0"/>
              </a:spcAft>
              <a:buClr>
                <a:schemeClr val="dk1"/>
              </a:buClr>
              <a:buSzPts val="2800"/>
              <a:buFont typeface="Overpass Black"/>
              <a:buNone/>
              <a:defRPr sz="2800">
                <a:solidFill>
                  <a:schemeClr val="dk1"/>
                </a:solidFill>
                <a:latin typeface="Overpass Black"/>
                <a:ea typeface="Overpass Black"/>
                <a:cs typeface="Overpass Black"/>
                <a:sym typeface="Overpass Black"/>
              </a:defRPr>
            </a:lvl7pPr>
            <a:lvl8pPr lvl="7">
              <a:spcBef>
                <a:spcPts val="0"/>
              </a:spcBef>
              <a:spcAft>
                <a:spcPts val="0"/>
              </a:spcAft>
              <a:buClr>
                <a:schemeClr val="dk1"/>
              </a:buClr>
              <a:buSzPts val="2800"/>
              <a:buFont typeface="Overpass Black"/>
              <a:buNone/>
              <a:defRPr sz="2800">
                <a:solidFill>
                  <a:schemeClr val="dk1"/>
                </a:solidFill>
                <a:latin typeface="Overpass Black"/>
                <a:ea typeface="Overpass Black"/>
                <a:cs typeface="Overpass Black"/>
                <a:sym typeface="Overpass Black"/>
              </a:defRPr>
            </a:lvl8pPr>
            <a:lvl9pPr lvl="8">
              <a:spcBef>
                <a:spcPts val="0"/>
              </a:spcBef>
              <a:spcAft>
                <a:spcPts val="0"/>
              </a:spcAft>
              <a:buClr>
                <a:schemeClr val="dk1"/>
              </a:buClr>
              <a:buSzPts val="2800"/>
              <a:buFont typeface="Overpass Black"/>
              <a:buNone/>
              <a:defRPr sz="2800">
                <a:solidFill>
                  <a:schemeClr val="dk1"/>
                </a:solidFill>
                <a:latin typeface="Overpass Black"/>
                <a:ea typeface="Overpass Black"/>
                <a:cs typeface="Overpass Black"/>
                <a:sym typeface="Overpass Black"/>
              </a:defRPr>
            </a:lvl9pPr>
          </a:lstStyle>
          <a:p>
            <a:endParaRPr/>
          </a:p>
        </p:txBody>
      </p:sp>
      <p:sp>
        <p:nvSpPr>
          <p:cNvPr id="7" name="Google Shape;7;p1"/>
          <p:cNvSpPr txBox="1">
            <a:spLocks noGrp="1"/>
          </p:cNvSpPr>
          <p:nvPr>
            <p:ph type="body" idx="1"/>
          </p:nvPr>
        </p:nvSpPr>
        <p:spPr>
          <a:xfrm>
            <a:off x="720000" y="1772050"/>
            <a:ext cx="7704000" cy="2796900"/>
          </a:xfrm>
          <a:prstGeom prst="rect">
            <a:avLst/>
          </a:prstGeom>
          <a:noFill/>
          <a:ln>
            <a:noFill/>
          </a:ln>
        </p:spPr>
        <p:txBody>
          <a:bodyPr spcFirstLastPara="1" wrap="square" lIns="91425" tIns="91425" rIns="91425" bIns="91425" anchor="t" anchorCtr="0">
            <a:noAutofit/>
          </a:bodyPr>
          <a:lstStyle>
            <a:lvl1pPr marL="457200" lvl="0" indent="-330200">
              <a:lnSpc>
                <a:spcPct val="115000"/>
              </a:lnSpc>
              <a:spcBef>
                <a:spcPts val="0"/>
              </a:spcBef>
              <a:spcAft>
                <a:spcPts val="0"/>
              </a:spcAft>
              <a:buClr>
                <a:schemeClr val="dk2"/>
              </a:buClr>
              <a:buSzPts val="1600"/>
              <a:buFont typeface="Source Sans Pro"/>
              <a:buChar char="●"/>
              <a:defRPr sz="1600">
                <a:solidFill>
                  <a:schemeClr val="dk2"/>
                </a:solidFill>
                <a:latin typeface="Source Sans Pro"/>
                <a:ea typeface="Source Sans Pro"/>
                <a:cs typeface="Source Sans Pro"/>
                <a:sym typeface="Source Sans Pro"/>
              </a:defRPr>
            </a:lvl1pPr>
            <a:lvl2pPr marL="914400" lvl="1" indent="-330200">
              <a:lnSpc>
                <a:spcPct val="115000"/>
              </a:lnSpc>
              <a:spcBef>
                <a:spcPts val="1600"/>
              </a:spcBef>
              <a:spcAft>
                <a:spcPts val="0"/>
              </a:spcAft>
              <a:buClr>
                <a:schemeClr val="dk2"/>
              </a:buClr>
              <a:buSzPts val="1600"/>
              <a:buFont typeface="Source Sans Pro"/>
              <a:buChar char="○"/>
              <a:defRPr sz="1600">
                <a:solidFill>
                  <a:schemeClr val="dk2"/>
                </a:solidFill>
                <a:latin typeface="Source Sans Pro"/>
                <a:ea typeface="Source Sans Pro"/>
                <a:cs typeface="Source Sans Pro"/>
                <a:sym typeface="Source Sans Pro"/>
              </a:defRPr>
            </a:lvl2pPr>
            <a:lvl3pPr marL="1371600" lvl="2" indent="-330200">
              <a:lnSpc>
                <a:spcPct val="115000"/>
              </a:lnSpc>
              <a:spcBef>
                <a:spcPts val="1600"/>
              </a:spcBef>
              <a:spcAft>
                <a:spcPts val="0"/>
              </a:spcAft>
              <a:buClr>
                <a:schemeClr val="dk2"/>
              </a:buClr>
              <a:buSzPts val="1600"/>
              <a:buFont typeface="Source Sans Pro"/>
              <a:buChar char="■"/>
              <a:defRPr sz="1600">
                <a:solidFill>
                  <a:schemeClr val="dk2"/>
                </a:solidFill>
                <a:latin typeface="Source Sans Pro"/>
                <a:ea typeface="Source Sans Pro"/>
                <a:cs typeface="Source Sans Pro"/>
                <a:sym typeface="Source Sans Pro"/>
              </a:defRPr>
            </a:lvl3pPr>
            <a:lvl4pPr marL="1828800" lvl="3" indent="-330200">
              <a:lnSpc>
                <a:spcPct val="115000"/>
              </a:lnSpc>
              <a:spcBef>
                <a:spcPts val="1600"/>
              </a:spcBef>
              <a:spcAft>
                <a:spcPts val="0"/>
              </a:spcAft>
              <a:buClr>
                <a:schemeClr val="dk2"/>
              </a:buClr>
              <a:buSzPts val="1600"/>
              <a:buFont typeface="Source Sans Pro"/>
              <a:buChar char="●"/>
              <a:defRPr sz="1600">
                <a:solidFill>
                  <a:schemeClr val="dk2"/>
                </a:solidFill>
                <a:latin typeface="Source Sans Pro"/>
                <a:ea typeface="Source Sans Pro"/>
                <a:cs typeface="Source Sans Pro"/>
                <a:sym typeface="Source Sans Pro"/>
              </a:defRPr>
            </a:lvl4pPr>
            <a:lvl5pPr marL="2286000" lvl="4" indent="-330200">
              <a:lnSpc>
                <a:spcPct val="115000"/>
              </a:lnSpc>
              <a:spcBef>
                <a:spcPts val="1600"/>
              </a:spcBef>
              <a:spcAft>
                <a:spcPts val="0"/>
              </a:spcAft>
              <a:buClr>
                <a:schemeClr val="dk2"/>
              </a:buClr>
              <a:buSzPts val="1600"/>
              <a:buFont typeface="Source Sans Pro"/>
              <a:buChar char="○"/>
              <a:defRPr sz="1600">
                <a:solidFill>
                  <a:schemeClr val="dk2"/>
                </a:solidFill>
                <a:latin typeface="Source Sans Pro"/>
                <a:ea typeface="Source Sans Pro"/>
                <a:cs typeface="Source Sans Pro"/>
                <a:sym typeface="Source Sans Pro"/>
              </a:defRPr>
            </a:lvl5pPr>
            <a:lvl6pPr marL="2743200" lvl="5" indent="-330200">
              <a:lnSpc>
                <a:spcPct val="115000"/>
              </a:lnSpc>
              <a:spcBef>
                <a:spcPts val="1600"/>
              </a:spcBef>
              <a:spcAft>
                <a:spcPts val="0"/>
              </a:spcAft>
              <a:buClr>
                <a:schemeClr val="dk2"/>
              </a:buClr>
              <a:buSzPts val="1600"/>
              <a:buFont typeface="Source Sans Pro"/>
              <a:buChar char="■"/>
              <a:defRPr sz="1600">
                <a:solidFill>
                  <a:schemeClr val="dk2"/>
                </a:solidFill>
                <a:latin typeface="Source Sans Pro"/>
                <a:ea typeface="Source Sans Pro"/>
                <a:cs typeface="Source Sans Pro"/>
                <a:sym typeface="Source Sans Pro"/>
              </a:defRPr>
            </a:lvl6pPr>
            <a:lvl7pPr marL="3200400" lvl="6" indent="-330200">
              <a:lnSpc>
                <a:spcPct val="115000"/>
              </a:lnSpc>
              <a:spcBef>
                <a:spcPts val="1600"/>
              </a:spcBef>
              <a:spcAft>
                <a:spcPts val="0"/>
              </a:spcAft>
              <a:buClr>
                <a:schemeClr val="dk2"/>
              </a:buClr>
              <a:buSzPts val="1600"/>
              <a:buFont typeface="Source Sans Pro"/>
              <a:buChar char="●"/>
              <a:defRPr sz="1600">
                <a:solidFill>
                  <a:schemeClr val="dk2"/>
                </a:solidFill>
                <a:latin typeface="Source Sans Pro"/>
                <a:ea typeface="Source Sans Pro"/>
                <a:cs typeface="Source Sans Pro"/>
                <a:sym typeface="Source Sans Pro"/>
              </a:defRPr>
            </a:lvl7pPr>
            <a:lvl8pPr marL="3657600" lvl="7" indent="-330200">
              <a:lnSpc>
                <a:spcPct val="115000"/>
              </a:lnSpc>
              <a:spcBef>
                <a:spcPts val="1600"/>
              </a:spcBef>
              <a:spcAft>
                <a:spcPts val="0"/>
              </a:spcAft>
              <a:buClr>
                <a:schemeClr val="dk2"/>
              </a:buClr>
              <a:buSzPts val="1600"/>
              <a:buFont typeface="Source Sans Pro"/>
              <a:buChar char="○"/>
              <a:defRPr sz="1600">
                <a:solidFill>
                  <a:schemeClr val="dk2"/>
                </a:solidFill>
                <a:latin typeface="Source Sans Pro"/>
                <a:ea typeface="Source Sans Pro"/>
                <a:cs typeface="Source Sans Pro"/>
                <a:sym typeface="Source Sans Pro"/>
              </a:defRPr>
            </a:lvl8pPr>
            <a:lvl9pPr marL="4114800" lvl="8" indent="-330200">
              <a:lnSpc>
                <a:spcPct val="115000"/>
              </a:lnSpc>
              <a:spcBef>
                <a:spcPts val="1600"/>
              </a:spcBef>
              <a:spcAft>
                <a:spcPts val="1600"/>
              </a:spcAft>
              <a:buClr>
                <a:schemeClr val="dk2"/>
              </a:buClr>
              <a:buSzPts val="1600"/>
              <a:buFont typeface="Source Sans Pro"/>
              <a:buChar char="■"/>
              <a:defRPr sz="1600">
                <a:solidFill>
                  <a:schemeClr val="dk2"/>
                </a:solidFill>
                <a:latin typeface="Source Sans Pro"/>
                <a:ea typeface="Source Sans Pro"/>
                <a:cs typeface="Source Sans Pro"/>
                <a:sym typeface="Source Sans Pr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3" r:id="rId4"/>
    <p:sldLayoutId id="2147483658" r:id="rId5"/>
    <p:sldLayoutId id="2147483659" r:id="rId6"/>
    <p:sldLayoutId id="2147483664" r:id="rId7"/>
    <p:sldLayoutId id="2147483669" r:id="rId8"/>
    <p:sldLayoutId id="2147483672" r:id="rId9"/>
    <p:sldLayoutId id="2147483673" r:id="rId10"/>
    <p:sldLayoutId id="214748367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EA4335"/>
          </p15:clr>
        </p15:guide>
        <p15:guide id="2" pos="2880">
          <p15:clr>
            <a:srgbClr val="EA4335"/>
          </p15:clr>
        </p15:guide>
        <p15:guide id="3" pos="454">
          <p15:clr>
            <a:srgbClr val="EA4335"/>
          </p15:clr>
        </p15:guide>
        <p15:guide id="4" pos="5306">
          <p15:clr>
            <a:srgbClr val="EA4335"/>
          </p15:clr>
        </p15:guide>
        <p15:guide id="5" orient="horz" pos="340">
          <p15:clr>
            <a:srgbClr val="EA4335"/>
          </p15:clr>
        </p15:guide>
        <p15:guide id="6" orient="horz" pos="290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E5A4CC-177C-43C7-B572-6A063A6D46D6}"/>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0F47E1-5FDD-41C7-A62E-C14DE8C8573A}"/>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B53EC1-7639-4CC5-9BC3-8C4C906DCBAE}"/>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3B3C055-6D0B-4789-BDA0-EDA976AD1B90}" type="datetimeFigureOut">
              <a:rPr lang="en-US" smtClean="0"/>
              <a:t>2020-09-22</a:t>
            </a:fld>
            <a:endParaRPr lang="en-US"/>
          </a:p>
        </p:txBody>
      </p:sp>
      <p:sp>
        <p:nvSpPr>
          <p:cNvPr id="5" name="Footer Placeholder 4">
            <a:extLst>
              <a:ext uri="{FF2B5EF4-FFF2-40B4-BE49-F238E27FC236}">
                <a16:creationId xmlns:a16="http://schemas.microsoft.com/office/drawing/2014/main" id="{756E5C53-C172-4B22-9ABF-9764A376383C}"/>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CCBB837-EF8D-4BC5-BC61-B5ED8E76208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EC92EF8-97DE-49CB-8124-57C30BC8C47F}" type="slidenum">
              <a:rPr lang="en-US" smtClean="0"/>
              <a:t>‹#›</a:t>
            </a:fld>
            <a:endParaRPr lang="en-US"/>
          </a:p>
        </p:txBody>
      </p:sp>
    </p:spTree>
    <p:extLst>
      <p:ext uri="{BB962C8B-B14F-4D97-AF65-F5344CB8AC3E}">
        <p14:creationId xmlns:p14="http://schemas.microsoft.com/office/powerpoint/2010/main" val="25705698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8.jpeg"/><Relationship Id="rId5" Type="http://schemas.openxmlformats.org/officeDocument/2006/relationships/image" Target="../media/image17.jpe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7" Type="http://schemas.microsoft.com/office/2007/relationships/hdphoto" Target="../media/hdphoto4.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png"/><Relationship Id="rId5" Type="http://schemas.microsoft.com/office/2007/relationships/hdphoto" Target="../media/hdphoto3.wdp"/><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4.png"/><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7" name="Google Shape;147;p26"/>
          <p:cNvSpPr txBox="1">
            <a:spLocks noGrp="1"/>
          </p:cNvSpPr>
          <p:nvPr>
            <p:ph type="subTitle" idx="1"/>
          </p:nvPr>
        </p:nvSpPr>
        <p:spPr>
          <a:xfrm>
            <a:off x="720000" y="3580013"/>
            <a:ext cx="2859600" cy="927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dirty="0">
                <a:latin typeface="Overpass Black" panose="020B0604020202020204" charset="0"/>
              </a:rPr>
              <a:t>Hadeel Hussain</a:t>
            </a:r>
          </a:p>
          <a:p>
            <a:pPr marL="0" lvl="0" indent="0" algn="l" rtl="0">
              <a:spcBef>
                <a:spcPts val="0"/>
              </a:spcBef>
              <a:spcAft>
                <a:spcPts val="0"/>
              </a:spcAft>
              <a:buNone/>
            </a:pPr>
            <a:r>
              <a:rPr lang="en" sz="1800" dirty="0">
                <a:latin typeface="Overpass Black" panose="020B0604020202020204" charset="0"/>
              </a:rPr>
              <a:t>Fatma Alhasawi </a:t>
            </a:r>
            <a:endParaRPr sz="1800" dirty="0">
              <a:latin typeface="Overpass Black" panose="020B0604020202020204" charset="0"/>
            </a:endParaRPr>
          </a:p>
        </p:txBody>
      </p:sp>
      <p:grpSp>
        <p:nvGrpSpPr>
          <p:cNvPr id="148" name="Google Shape;148;p26"/>
          <p:cNvGrpSpPr/>
          <p:nvPr/>
        </p:nvGrpSpPr>
        <p:grpSpPr>
          <a:xfrm>
            <a:off x="4621660" y="644449"/>
            <a:ext cx="4224528" cy="4024800"/>
            <a:chOff x="1938100" y="1191125"/>
            <a:chExt cx="3459325" cy="3295775"/>
          </a:xfrm>
        </p:grpSpPr>
        <p:sp>
          <p:nvSpPr>
            <p:cNvPr id="149" name="Google Shape;149;p26"/>
            <p:cNvSpPr/>
            <p:nvPr/>
          </p:nvSpPr>
          <p:spPr>
            <a:xfrm>
              <a:off x="2102275" y="1365300"/>
              <a:ext cx="3295150" cy="2257575"/>
            </a:xfrm>
            <a:custGeom>
              <a:avLst/>
              <a:gdLst/>
              <a:ahLst/>
              <a:cxnLst/>
              <a:rect l="l" t="t" r="r" b="b"/>
              <a:pathLst>
                <a:path w="131806" h="90303" extrusionOk="0">
                  <a:moveTo>
                    <a:pt x="4737" y="90001"/>
                  </a:moveTo>
                  <a:cubicBezTo>
                    <a:pt x="1354" y="84087"/>
                    <a:pt x="0" y="77094"/>
                    <a:pt x="602" y="70327"/>
                  </a:cubicBezTo>
                  <a:cubicBezTo>
                    <a:pt x="928" y="66768"/>
                    <a:pt x="1755" y="63184"/>
                    <a:pt x="3183" y="59926"/>
                  </a:cubicBezTo>
                  <a:cubicBezTo>
                    <a:pt x="4537" y="56843"/>
                    <a:pt x="6366" y="53986"/>
                    <a:pt x="6216" y="50502"/>
                  </a:cubicBezTo>
                  <a:cubicBezTo>
                    <a:pt x="6066" y="47069"/>
                    <a:pt x="4035" y="43635"/>
                    <a:pt x="5138" y="40377"/>
                  </a:cubicBezTo>
                  <a:cubicBezTo>
                    <a:pt x="7143" y="34337"/>
                    <a:pt x="16291" y="34212"/>
                    <a:pt x="21128" y="31881"/>
                  </a:cubicBezTo>
                  <a:cubicBezTo>
                    <a:pt x="28046" y="28573"/>
                    <a:pt x="29675" y="21931"/>
                    <a:pt x="33309" y="15866"/>
                  </a:cubicBezTo>
                  <a:cubicBezTo>
                    <a:pt x="36943" y="9826"/>
                    <a:pt x="42482" y="4838"/>
                    <a:pt x="49123" y="2407"/>
                  </a:cubicBezTo>
                  <a:cubicBezTo>
                    <a:pt x="55765" y="1"/>
                    <a:pt x="63459" y="302"/>
                    <a:pt x="69600" y="3760"/>
                  </a:cubicBezTo>
                  <a:cubicBezTo>
                    <a:pt x="72632" y="5465"/>
                    <a:pt x="74537" y="7545"/>
                    <a:pt x="76066" y="10653"/>
                  </a:cubicBezTo>
                  <a:cubicBezTo>
                    <a:pt x="77219" y="12983"/>
                    <a:pt x="78347" y="15490"/>
                    <a:pt x="80502" y="16943"/>
                  </a:cubicBezTo>
                  <a:cubicBezTo>
                    <a:pt x="83184" y="18748"/>
                    <a:pt x="86467" y="18222"/>
                    <a:pt x="89525" y="18472"/>
                  </a:cubicBezTo>
                  <a:cubicBezTo>
                    <a:pt x="96392" y="19049"/>
                    <a:pt x="103284" y="21480"/>
                    <a:pt x="108472" y="26116"/>
                  </a:cubicBezTo>
                  <a:cubicBezTo>
                    <a:pt x="110953" y="28372"/>
                    <a:pt x="112983" y="31129"/>
                    <a:pt x="114312" y="34212"/>
                  </a:cubicBezTo>
                  <a:cubicBezTo>
                    <a:pt x="115640" y="37269"/>
                    <a:pt x="116292" y="40703"/>
                    <a:pt x="118272" y="43410"/>
                  </a:cubicBezTo>
                  <a:cubicBezTo>
                    <a:pt x="120202" y="46041"/>
                    <a:pt x="123234" y="47620"/>
                    <a:pt x="125039" y="50352"/>
                  </a:cubicBezTo>
                  <a:cubicBezTo>
                    <a:pt x="127395" y="53886"/>
                    <a:pt x="125415" y="57771"/>
                    <a:pt x="125941" y="61630"/>
                  </a:cubicBezTo>
                  <a:cubicBezTo>
                    <a:pt x="126768" y="67746"/>
                    <a:pt x="131806" y="76342"/>
                    <a:pt x="127420" y="82182"/>
                  </a:cubicBezTo>
                  <a:cubicBezTo>
                    <a:pt x="125665" y="84538"/>
                    <a:pt x="123109" y="84312"/>
                    <a:pt x="120427" y="84287"/>
                  </a:cubicBezTo>
                  <a:cubicBezTo>
                    <a:pt x="116943" y="84287"/>
                    <a:pt x="113159" y="84011"/>
                    <a:pt x="109826" y="82959"/>
                  </a:cubicBezTo>
                  <a:cubicBezTo>
                    <a:pt x="106943" y="82031"/>
                    <a:pt x="104161" y="80879"/>
                    <a:pt x="101129" y="80753"/>
                  </a:cubicBezTo>
                  <a:cubicBezTo>
                    <a:pt x="98898" y="80653"/>
                    <a:pt x="96642" y="80478"/>
                    <a:pt x="94412" y="80453"/>
                  </a:cubicBezTo>
                  <a:cubicBezTo>
                    <a:pt x="92983" y="80427"/>
                    <a:pt x="91480" y="80854"/>
                    <a:pt x="90026" y="81004"/>
                  </a:cubicBezTo>
                  <a:lnTo>
                    <a:pt x="80903" y="81956"/>
                  </a:lnTo>
                  <a:cubicBezTo>
                    <a:pt x="74161" y="82683"/>
                    <a:pt x="67394" y="83385"/>
                    <a:pt x="60652" y="84112"/>
                  </a:cubicBezTo>
                  <a:cubicBezTo>
                    <a:pt x="47745" y="85465"/>
                    <a:pt x="34863" y="86818"/>
                    <a:pt x="21955" y="88197"/>
                  </a:cubicBezTo>
                  <a:cubicBezTo>
                    <a:pt x="17795" y="88623"/>
                    <a:pt x="13609" y="89074"/>
                    <a:pt x="9424" y="89525"/>
                  </a:cubicBezTo>
                  <a:cubicBezTo>
                    <a:pt x="9098" y="89550"/>
                    <a:pt x="4888" y="90302"/>
                    <a:pt x="4737" y="90001"/>
                  </a:cubicBezTo>
                  <a:close/>
                </a:path>
              </a:pathLst>
            </a:custGeom>
            <a:solidFill>
              <a:srgbClr val="EDEE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6"/>
            <p:cNvSpPr/>
            <p:nvPr/>
          </p:nvSpPr>
          <p:spPr>
            <a:xfrm>
              <a:off x="1938100" y="2560175"/>
              <a:ext cx="3390400" cy="1926725"/>
            </a:xfrm>
            <a:custGeom>
              <a:avLst/>
              <a:gdLst/>
              <a:ahLst/>
              <a:cxnLst/>
              <a:rect l="l" t="t" r="r" b="b"/>
              <a:pathLst>
                <a:path w="135616" h="77069" extrusionOk="0">
                  <a:moveTo>
                    <a:pt x="110703" y="61981"/>
                  </a:moveTo>
                  <a:cubicBezTo>
                    <a:pt x="106869" y="63560"/>
                    <a:pt x="102909" y="64888"/>
                    <a:pt x="99275" y="66893"/>
                  </a:cubicBezTo>
                  <a:cubicBezTo>
                    <a:pt x="94688" y="69400"/>
                    <a:pt x="90854" y="72633"/>
                    <a:pt x="85640" y="73961"/>
                  </a:cubicBezTo>
                  <a:cubicBezTo>
                    <a:pt x="82132" y="74863"/>
                    <a:pt x="78397" y="74838"/>
                    <a:pt x="74813" y="75339"/>
                  </a:cubicBezTo>
                  <a:cubicBezTo>
                    <a:pt x="70878" y="75891"/>
                    <a:pt x="66944" y="76542"/>
                    <a:pt x="62984" y="76793"/>
                  </a:cubicBezTo>
                  <a:cubicBezTo>
                    <a:pt x="62733" y="76818"/>
                    <a:pt x="62482" y="76818"/>
                    <a:pt x="62257" y="76818"/>
                  </a:cubicBezTo>
                  <a:cubicBezTo>
                    <a:pt x="61004" y="76893"/>
                    <a:pt x="59776" y="76943"/>
                    <a:pt x="58548" y="76969"/>
                  </a:cubicBezTo>
                  <a:cubicBezTo>
                    <a:pt x="58322" y="76994"/>
                    <a:pt x="58071" y="76994"/>
                    <a:pt x="57846" y="76994"/>
                  </a:cubicBezTo>
                  <a:cubicBezTo>
                    <a:pt x="57595" y="76994"/>
                    <a:pt x="57370" y="76994"/>
                    <a:pt x="57119" y="76994"/>
                  </a:cubicBezTo>
                  <a:cubicBezTo>
                    <a:pt x="56868" y="77019"/>
                    <a:pt x="56618" y="77019"/>
                    <a:pt x="56342" y="77019"/>
                  </a:cubicBezTo>
                  <a:cubicBezTo>
                    <a:pt x="41129" y="77069"/>
                    <a:pt x="25039" y="74262"/>
                    <a:pt x="12582" y="65039"/>
                  </a:cubicBezTo>
                  <a:cubicBezTo>
                    <a:pt x="10753" y="63660"/>
                    <a:pt x="8948" y="62131"/>
                    <a:pt x="7946" y="60076"/>
                  </a:cubicBezTo>
                  <a:cubicBezTo>
                    <a:pt x="7094" y="58322"/>
                    <a:pt x="6918" y="56342"/>
                    <a:pt x="6517" y="54437"/>
                  </a:cubicBezTo>
                  <a:cubicBezTo>
                    <a:pt x="6041" y="52282"/>
                    <a:pt x="5164" y="50302"/>
                    <a:pt x="3435" y="48848"/>
                  </a:cubicBezTo>
                  <a:cubicBezTo>
                    <a:pt x="1104" y="46893"/>
                    <a:pt x="1" y="45916"/>
                    <a:pt x="1229" y="42758"/>
                  </a:cubicBezTo>
                  <a:cubicBezTo>
                    <a:pt x="5089" y="32733"/>
                    <a:pt x="12432" y="24261"/>
                    <a:pt x="21154" y="17996"/>
                  </a:cubicBezTo>
                  <a:cubicBezTo>
                    <a:pt x="33309" y="9249"/>
                    <a:pt x="48172" y="4286"/>
                    <a:pt x="62808" y="1880"/>
                  </a:cubicBezTo>
                  <a:cubicBezTo>
                    <a:pt x="70979" y="527"/>
                    <a:pt x="79300" y="1"/>
                    <a:pt x="87595" y="452"/>
                  </a:cubicBezTo>
                  <a:cubicBezTo>
                    <a:pt x="89575" y="552"/>
                    <a:pt x="91555" y="702"/>
                    <a:pt x="93510" y="928"/>
                  </a:cubicBezTo>
                  <a:cubicBezTo>
                    <a:pt x="95390" y="1129"/>
                    <a:pt x="97295" y="1605"/>
                    <a:pt x="99149" y="1555"/>
                  </a:cubicBezTo>
                  <a:cubicBezTo>
                    <a:pt x="103861" y="1404"/>
                    <a:pt x="108874" y="2306"/>
                    <a:pt x="113360" y="3660"/>
                  </a:cubicBezTo>
                  <a:cubicBezTo>
                    <a:pt x="116367" y="4562"/>
                    <a:pt x="120854" y="5489"/>
                    <a:pt x="122132" y="8773"/>
                  </a:cubicBezTo>
                  <a:cubicBezTo>
                    <a:pt x="122558" y="9825"/>
                    <a:pt x="123009" y="10778"/>
                    <a:pt x="123736" y="11655"/>
                  </a:cubicBezTo>
                  <a:cubicBezTo>
                    <a:pt x="124789" y="13008"/>
                    <a:pt x="126493" y="13184"/>
                    <a:pt x="127871" y="13961"/>
                  </a:cubicBezTo>
                  <a:cubicBezTo>
                    <a:pt x="129400" y="14838"/>
                    <a:pt x="130754" y="16041"/>
                    <a:pt x="131781" y="17469"/>
                  </a:cubicBezTo>
                  <a:cubicBezTo>
                    <a:pt x="133285" y="19500"/>
                    <a:pt x="134137" y="21956"/>
                    <a:pt x="134563" y="24462"/>
                  </a:cubicBezTo>
                  <a:cubicBezTo>
                    <a:pt x="135290" y="28372"/>
                    <a:pt x="135616" y="32833"/>
                    <a:pt x="134638" y="36718"/>
                  </a:cubicBezTo>
                  <a:cubicBezTo>
                    <a:pt x="133636" y="40653"/>
                    <a:pt x="131706" y="44287"/>
                    <a:pt x="129325" y="47520"/>
                  </a:cubicBezTo>
                  <a:cubicBezTo>
                    <a:pt x="125114" y="53209"/>
                    <a:pt x="119701" y="57896"/>
                    <a:pt x="113285" y="60878"/>
                  </a:cubicBezTo>
                  <a:cubicBezTo>
                    <a:pt x="112433" y="61254"/>
                    <a:pt x="111555" y="61630"/>
                    <a:pt x="110703" y="61981"/>
                  </a:cubicBezTo>
                  <a:close/>
                </a:path>
              </a:pathLst>
            </a:custGeom>
            <a:solidFill>
              <a:srgbClr val="D6D7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6"/>
            <p:cNvSpPr/>
            <p:nvPr/>
          </p:nvSpPr>
          <p:spPr>
            <a:xfrm>
              <a:off x="4251400" y="3439250"/>
              <a:ext cx="216825" cy="127225"/>
            </a:xfrm>
            <a:custGeom>
              <a:avLst/>
              <a:gdLst/>
              <a:ahLst/>
              <a:cxnLst/>
              <a:rect l="l" t="t" r="r" b="b"/>
              <a:pathLst>
                <a:path w="8673" h="5089" extrusionOk="0">
                  <a:moveTo>
                    <a:pt x="8422" y="1229"/>
                  </a:moveTo>
                  <a:cubicBezTo>
                    <a:pt x="8046" y="878"/>
                    <a:pt x="6993" y="1179"/>
                    <a:pt x="4913" y="577"/>
                  </a:cubicBezTo>
                  <a:cubicBezTo>
                    <a:pt x="2858" y="1"/>
                    <a:pt x="703" y="402"/>
                    <a:pt x="352" y="903"/>
                  </a:cubicBezTo>
                  <a:cubicBezTo>
                    <a:pt x="1" y="1404"/>
                    <a:pt x="2657" y="3359"/>
                    <a:pt x="3660" y="3535"/>
                  </a:cubicBezTo>
                  <a:cubicBezTo>
                    <a:pt x="4662" y="3710"/>
                    <a:pt x="5264" y="5089"/>
                    <a:pt x="6617" y="5063"/>
                  </a:cubicBezTo>
                  <a:cubicBezTo>
                    <a:pt x="7971" y="5063"/>
                    <a:pt x="8672" y="3986"/>
                    <a:pt x="8672" y="3986"/>
                  </a:cubicBezTo>
                  <a:close/>
                </a:path>
              </a:pathLst>
            </a:custGeom>
            <a:solidFill>
              <a:srgbClr val="3C3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6"/>
            <p:cNvSpPr/>
            <p:nvPr/>
          </p:nvSpPr>
          <p:spPr>
            <a:xfrm>
              <a:off x="2911175" y="3953675"/>
              <a:ext cx="278225" cy="119700"/>
            </a:xfrm>
            <a:custGeom>
              <a:avLst/>
              <a:gdLst/>
              <a:ahLst/>
              <a:cxnLst/>
              <a:rect l="l" t="t" r="r" b="b"/>
              <a:pathLst>
                <a:path w="11129" h="4788" extrusionOk="0">
                  <a:moveTo>
                    <a:pt x="3384" y="0"/>
                  </a:moveTo>
                  <a:cubicBezTo>
                    <a:pt x="3384" y="0"/>
                    <a:pt x="7444" y="928"/>
                    <a:pt x="8722" y="953"/>
                  </a:cubicBezTo>
                  <a:cubicBezTo>
                    <a:pt x="10026" y="978"/>
                    <a:pt x="11128" y="1905"/>
                    <a:pt x="10326" y="2782"/>
                  </a:cubicBezTo>
                  <a:cubicBezTo>
                    <a:pt x="9524" y="3660"/>
                    <a:pt x="8021" y="4361"/>
                    <a:pt x="6191" y="4487"/>
                  </a:cubicBezTo>
                  <a:cubicBezTo>
                    <a:pt x="4361" y="4612"/>
                    <a:pt x="1805" y="4787"/>
                    <a:pt x="752" y="4637"/>
                  </a:cubicBezTo>
                  <a:cubicBezTo>
                    <a:pt x="76" y="3434"/>
                    <a:pt x="0" y="953"/>
                    <a:pt x="0" y="953"/>
                  </a:cubicBezTo>
                  <a:close/>
                </a:path>
              </a:pathLst>
            </a:custGeom>
            <a:solidFill>
              <a:srgbClr val="3C3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6"/>
            <p:cNvSpPr/>
            <p:nvPr/>
          </p:nvSpPr>
          <p:spPr>
            <a:xfrm>
              <a:off x="3995775" y="3594025"/>
              <a:ext cx="278200" cy="119700"/>
            </a:xfrm>
            <a:custGeom>
              <a:avLst/>
              <a:gdLst/>
              <a:ahLst/>
              <a:cxnLst/>
              <a:rect l="l" t="t" r="r" b="b"/>
              <a:pathLst>
                <a:path w="11128" h="4788" extrusionOk="0">
                  <a:moveTo>
                    <a:pt x="7745" y="0"/>
                  </a:moveTo>
                  <a:cubicBezTo>
                    <a:pt x="7745" y="0"/>
                    <a:pt x="3709" y="928"/>
                    <a:pt x="2406" y="953"/>
                  </a:cubicBezTo>
                  <a:cubicBezTo>
                    <a:pt x="1103" y="978"/>
                    <a:pt x="0" y="1880"/>
                    <a:pt x="827" y="2757"/>
                  </a:cubicBezTo>
                  <a:cubicBezTo>
                    <a:pt x="1629" y="3659"/>
                    <a:pt x="3133" y="4361"/>
                    <a:pt x="4937" y="4487"/>
                  </a:cubicBezTo>
                  <a:cubicBezTo>
                    <a:pt x="6767" y="4587"/>
                    <a:pt x="9349" y="4787"/>
                    <a:pt x="10401" y="4637"/>
                  </a:cubicBezTo>
                  <a:cubicBezTo>
                    <a:pt x="11078" y="3434"/>
                    <a:pt x="11128" y="953"/>
                    <a:pt x="11128" y="953"/>
                  </a:cubicBezTo>
                  <a:close/>
                </a:path>
              </a:pathLst>
            </a:custGeom>
            <a:solidFill>
              <a:srgbClr val="3C3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6"/>
            <p:cNvSpPr/>
            <p:nvPr/>
          </p:nvSpPr>
          <p:spPr>
            <a:xfrm>
              <a:off x="2710050" y="3847775"/>
              <a:ext cx="216800" cy="127225"/>
            </a:xfrm>
            <a:custGeom>
              <a:avLst/>
              <a:gdLst/>
              <a:ahLst/>
              <a:cxnLst/>
              <a:rect l="l" t="t" r="r" b="b"/>
              <a:pathLst>
                <a:path w="8672" h="5089" extrusionOk="0">
                  <a:moveTo>
                    <a:pt x="251" y="1229"/>
                  </a:moveTo>
                  <a:cubicBezTo>
                    <a:pt x="627" y="878"/>
                    <a:pt x="1679" y="1179"/>
                    <a:pt x="3735" y="602"/>
                  </a:cubicBezTo>
                  <a:cubicBezTo>
                    <a:pt x="5815" y="1"/>
                    <a:pt x="7945" y="402"/>
                    <a:pt x="8321" y="903"/>
                  </a:cubicBezTo>
                  <a:cubicBezTo>
                    <a:pt x="8672" y="1429"/>
                    <a:pt x="6015" y="3359"/>
                    <a:pt x="5013" y="3535"/>
                  </a:cubicBezTo>
                  <a:cubicBezTo>
                    <a:pt x="3985" y="3735"/>
                    <a:pt x="3409" y="5088"/>
                    <a:pt x="2055" y="5088"/>
                  </a:cubicBezTo>
                  <a:cubicBezTo>
                    <a:pt x="677" y="5088"/>
                    <a:pt x="0" y="4011"/>
                    <a:pt x="0" y="4011"/>
                  </a:cubicBezTo>
                  <a:close/>
                </a:path>
              </a:pathLst>
            </a:custGeom>
            <a:solidFill>
              <a:srgbClr val="3C3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6"/>
            <p:cNvSpPr/>
            <p:nvPr/>
          </p:nvSpPr>
          <p:spPr>
            <a:xfrm>
              <a:off x="2216925" y="3875975"/>
              <a:ext cx="480625" cy="278225"/>
            </a:xfrm>
            <a:custGeom>
              <a:avLst/>
              <a:gdLst/>
              <a:ahLst/>
              <a:cxnLst/>
              <a:rect l="l" t="t" r="r" b="b"/>
              <a:pathLst>
                <a:path w="19225" h="11129" extrusionOk="0">
                  <a:moveTo>
                    <a:pt x="19224" y="7720"/>
                  </a:moveTo>
                  <a:cubicBezTo>
                    <a:pt x="19224" y="7820"/>
                    <a:pt x="19174" y="7945"/>
                    <a:pt x="19074" y="8046"/>
                  </a:cubicBezTo>
                  <a:cubicBezTo>
                    <a:pt x="18948" y="8196"/>
                    <a:pt x="18748" y="8296"/>
                    <a:pt x="18497" y="8372"/>
                  </a:cubicBezTo>
                  <a:cubicBezTo>
                    <a:pt x="18171" y="8472"/>
                    <a:pt x="17770" y="8497"/>
                    <a:pt x="17394" y="8397"/>
                  </a:cubicBezTo>
                  <a:lnTo>
                    <a:pt x="12808" y="7169"/>
                  </a:lnTo>
                  <a:cubicBezTo>
                    <a:pt x="12056" y="6968"/>
                    <a:pt x="11179" y="7244"/>
                    <a:pt x="11028" y="7720"/>
                  </a:cubicBezTo>
                  <a:lnTo>
                    <a:pt x="10026" y="10527"/>
                  </a:lnTo>
                  <a:cubicBezTo>
                    <a:pt x="9901" y="10878"/>
                    <a:pt x="9374" y="11128"/>
                    <a:pt x="8773" y="11128"/>
                  </a:cubicBezTo>
                  <a:cubicBezTo>
                    <a:pt x="8698" y="11128"/>
                    <a:pt x="8622" y="11128"/>
                    <a:pt x="8572" y="11128"/>
                  </a:cubicBezTo>
                  <a:cubicBezTo>
                    <a:pt x="8171" y="11078"/>
                    <a:pt x="7820" y="10953"/>
                    <a:pt x="7645" y="10753"/>
                  </a:cubicBezTo>
                  <a:cubicBezTo>
                    <a:pt x="7545" y="10652"/>
                    <a:pt x="7495" y="10552"/>
                    <a:pt x="7470" y="10452"/>
                  </a:cubicBezTo>
                  <a:lnTo>
                    <a:pt x="7470" y="10427"/>
                  </a:lnTo>
                  <a:cubicBezTo>
                    <a:pt x="7470" y="10377"/>
                    <a:pt x="7470" y="10352"/>
                    <a:pt x="7470" y="10301"/>
                  </a:cubicBezTo>
                  <a:lnTo>
                    <a:pt x="7846" y="8296"/>
                  </a:lnTo>
                  <a:lnTo>
                    <a:pt x="8021" y="7419"/>
                  </a:lnTo>
                  <a:cubicBezTo>
                    <a:pt x="8121" y="6943"/>
                    <a:pt x="7419" y="6542"/>
                    <a:pt x="6592" y="6592"/>
                  </a:cubicBezTo>
                  <a:lnTo>
                    <a:pt x="1555" y="6918"/>
                  </a:lnTo>
                  <a:cubicBezTo>
                    <a:pt x="1505" y="6918"/>
                    <a:pt x="1454" y="6918"/>
                    <a:pt x="1404" y="6918"/>
                  </a:cubicBezTo>
                  <a:cubicBezTo>
                    <a:pt x="1179" y="6918"/>
                    <a:pt x="978" y="6893"/>
                    <a:pt x="803" y="6818"/>
                  </a:cubicBezTo>
                  <a:cubicBezTo>
                    <a:pt x="452" y="6717"/>
                    <a:pt x="176" y="6517"/>
                    <a:pt x="126" y="6291"/>
                  </a:cubicBezTo>
                  <a:cubicBezTo>
                    <a:pt x="1" y="5890"/>
                    <a:pt x="452" y="5514"/>
                    <a:pt x="1129" y="5439"/>
                  </a:cubicBezTo>
                  <a:lnTo>
                    <a:pt x="6066" y="4863"/>
                  </a:lnTo>
                  <a:cubicBezTo>
                    <a:pt x="6292" y="4838"/>
                    <a:pt x="6467" y="4788"/>
                    <a:pt x="6617" y="4712"/>
                  </a:cubicBezTo>
                  <a:cubicBezTo>
                    <a:pt x="7069" y="4487"/>
                    <a:pt x="7244" y="4136"/>
                    <a:pt x="6993" y="3810"/>
                  </a:cubicBezTo>
                  <a:lnTo>
                    <a:pt x="5239" y="1605"/>
                  </a:lnTo>
                  <a:lnTo>
                    <a:pt x="4888" y="1153"/>
                  </a:lnTo>
                  <a:cubicBezTo>
                    <a:pt x="4813" y="1078"/>
                    <a:pt x="4788" y="1003"/>
                    <a:pt x="4763" y="903"/>
                  </a:cubicBezTo>
                  <a:cubicBezTo>
                    <a:pt x="4763" y="903"/>
                    <a:pt x="4763" y="878"/>
                    <a:pt x="4763" y="853"/>
                  </a:cubicBezTo>
                  <a:cubicBezTo>
                    <a:pt x="4763" y="577"/>
                    <a:pt x="5013" y="326"/>
                    <a:pt x="5465" y="201"/>
                  </a:cubicBezTo>
                  <a:cubicBezTo>
                    <a:pt x="6091" y="1"/>
                    <a:pt x="6843" y="151"/>
                    <a:pt x="7194" y="502"/>
                  </a:cubicBezTo>
                  <a:lnTo>
                    <a:pt x="9675" y="3033"/>
                  </a:lnTo>
                  <a:cubicBezTo>
                    <a:pt x="10101" y="3434"/>
                    <a:pt x="11079" y="3534"/>
                    <a:pt x="11680" y="3209"/>
                  </a:cubicBezTo>
                  <a:lnTo>
                    <a:pt x="15389" y="1254"/>
                  </a:lnTo>
                  <a:cubicBezTo>
                    <a:pt x="15640" y="1128"/>
                    <a:pt x="15941" y="1053"/>
                    <a:pt x="16267" y="1053"/>
                  </a:cubicBezTo>
                  <a:cubicBezTo>
                    <a:pt x="16592" y="1053"/>
                    <a:pt x="16918" y="1128"/>
                    <a:pt x="17194" y="1279"/>
                  </a:cubicBezTo>
                  <a:cubicBezTo>
                    <a:pt x="17445" y="1429"/>
                    <a:pt x="17595" y="1655"/>
                    <a:pt x="17570" y="1855"/>
                  </a:cubicBezTo>
                  <a:cubicBezTo>
                    <a:pt x="17545" y="2006"/>
                    <a:pt x="17445" y="2181"/>
                    <a:pt x="17219" y="2306"/>
                  </a:cubicBezTo>
                  <a:lnTo>
                    <a:pt x="16943" y="2507"/>
                  </a:lnTo>
                  <a:lnTo>
                    <a:pt x="13836" y="4462"/>
                  </a:lnTo>
                  <a:cubicBezTo>
                    <a:pt x="13284" y="4813"/>
                    <a:pt x="13435" y="5364"/>
                    <a:pt x="14136" y="5590"/>
                  </a:cubicBezTo>
                  <a:cubicBezTo>
                    <a:pt x="14136" y="5615"/>
                    <a:pt x="14161" y="5615"/>
                    <a:pt x="14161" y="5615"/>
                  </a:cubicBezTo>
                  <a:lnTo>
                    <a:pt x="18547" y="7068"/>
                  </a:lnTo>
                  <a:cubicBezTo>
                    <a:pt x="18973" y="7194"/>
                    <a:pt x="19224" y="7444"/>
                    <a:pt x="19224" y="7720"/>
                  </a:cubicBezTo>
                  <a:close/>
                </a:path>
              </a:pathLst>
            </a:custGeom>
            <a:solidFill>
              <a:srgbClr val="3C3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6"/>
            <p:cNvSpPr/>
            <p:nvPr/>
          </p:nvSpPr>
          <p:spPr>
            <a:xfrm>
              <a:off x="2335975" y="3898525"/>
              <a:ext cx="62050" cy="95275"/>
            </a:xfrm>
            <a:custGeom>
              <a:avLst/>
              <a:gdLst/>
              <a:ahLst/>
              <a:cxnLst/>
              <a:rect l="l" t="t" r="r" b="b"/>
              <a:pathLst>
                <a:path w="2482" h="3811" extrusionOk="0">
                  <a:moveTo>
                    <a:pt x="1855" y="3810"/>
                  </a:moveTo>
                  <a:lnTo>
                    <a:pt x="126" y="1605"/>
                  </a:lnTo>
                  <a:cubicBezTo>
                    <a:pt x="51" y="1505"/>
                    <a:pt x="1" y="1429"/>
                    <a:pt x="1" y="1329"/>
                  </a:cubicBezTo>
                  <a:lnTo>
                    <a:pt x="1" y="1"/>
                  </a:lnTo>
                  <a:cubicBezTo>
                    <a:pt x="26" y="101"/>
                    <a:pt x="51" y="176"/>
                    <a:pt x="126" y="251"/>
                  </a:cubicBezTo>
                  <a:lnTo>
                    <a:pt x="477" y="703"/>
                  </a:lnTo>
                  <a:lnTo>
                    <a:pt x="2231" y="2908"/>
                  </a:lnTo>
                  <a:cubicBezTo>
                    <a:pt x="2482" y="3234"/>
                    <a:pt x="2307" y="3585"/>
                    <a:pt x="1855" y="3810"/>
                  </a:cubicBezTo>
                  <a:close/>
                </a:path>
              </a:pathLst>
            </a:custGeom>
            <a:solidFill>
              <a:srgbClr val="3C3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6"/>
            <p:cNvSpPr/>
            <p:nvPr/>
          </p:nvSpPr>
          <p:spPr>
            <a:xfrm>
              <a:off x="2599150" y="3993150"/>
              <a:ext cx="25" cy="2525"/>
            </a:xfrm>
            <a:custGeom>
              <a:avLst/>
              <a:gdLst/>
              <a:ahLst/>
              <a:cxnLst/>
              <a:rect l="l" t="t" r="r" b="b"/>
              <a:pathLst>
                <a:path w="1" h="101" extrusionOk="0">
                  <a:moveTo>
                    <a:pt x="0" y="101"/>
                  </a:moveTo>
                  <a:cubicBezTo>
                    <a:pt x="0" y="101"/>
                    <a:pt x="0" y="76"/>
                    <a:pt x="0" y="50"/>
                  </a:cubicBezTo>
                  <a:cubicBezTo>
                    <a:pt x="0" y="25"/>
                    <a:pt x="0" y="0"/>
                    <a:pt x="0" y="0"/>
                  </a:cubicBezTo>
                  <a:close/>
                </a:path>
              </a:pathLst>
            </a:custGeom>
            <a:solidFill>
              <a:srgbClr val="3C3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6"/>
            <p:cNvSpPr/>
            <p:nvPr/>
          </p:nvSpPr>
          <p:spPr>
            <a:xfrm>
              <a:off x="2219450" y="4033250"/>
              <a:ext cx="200525" cy="50150"/>
            </a:xfrm>
            <a:custGeom>
              <a:avLst/>
              <a:gdLst/>
              <a:ahLst/>
              <a:cxnLst/>
              <a:rect l="l" t="t" r="r" b="b"/>
              <a:pathLst>
                <a:path w="8021" h="2006" extrusionOk="0">
                  <a:moveTo>
                    <a:pt x="7920" y="1128"/>
                  </a:moveTo>
                  <a:lnTo>
                    <a:pt x="7745" y="2005"/>
                  </a:lnTo>
                  <a:cubicBezTo>
                    <a:pt x="7494" y="1755"/>
                    <a:pt x="7018" y="1604"/>
                    <a:pt x="6491" y="1629"/>
                  </a:cubicBezTo>
                  <a:lnTo>
                    <a:pt x="1454" y="1955"/>
                  </a:lnTo>
                  <a:cubicBezTo>
                    <a:pt x="1404" y="1955"/>
                    <a:pt x="1353" y="1955"/>
                    <a:pt x="1303" y="1955"/>
                  </a:cubicBezTo>
                  <a:cubicBezTo>
                    <a:pt x="677" y="1955"/>
                    <a:pt x="125" y="1680"/>
                    <a:pt x="0" y="1329"/>
                  </a:cubicBezTo>
                  <a:lnTo>
                    <a:pt x="0" y="0"/>
                  </a:lnTo>
                  <a:cubicBezTo>
                    <a:pt x="75" y="226"/>
                    <a:pt x="351" y="426"/>
                    <a:pt x="702" y="527"/>
                  </a:cubicBezTo>
                  <a:cubicBezTo>
                    <a:pt x="877" y="602"/>
                    <a:pt x="1078" y="627"/>
                    <a:pt x="1303" y="627"/>
                  </a:cubicBezTo>
                  <a:cubicBezTo>
                    <a:pt x="1353" y="627"/>
                    <a:pt x="1404" y="627"/>
                    <a:pt x="1454" y="627"/>
                  </a:cubicBezTo>
                  <a:lnTo>
                    <a:pt x="6491" y="301"/>
                  </a:lnTo>
                  <a:cubicBezTo>
                    <a:pt x="7318" y="251"/>
                    <a:pt x="8020" y="652"/>
                    <a:pt x="7920" y="1128"/>
                  </a:cubicBezTo>
                  <a:close/>
                </a:path>
              </a:pathLst>
            </a:custGeom>
            <a:solidFill>
              <a:srgbClr val="3C3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6"/>
            <p:cNvSpPr/>
            <p:nvPr/>
          </p:nvSpPr>
          <p:spPr>
            <a:xfrm>
              <a:off x="2482600" y="4124100"/>
              <a:ext cx="650" cy="6300"/>
            </a:xfrm>
            <a:custGeom>
              <a:avLst/>
              <a:gdLst/>
              <a:ahLst/>
              <a:cxnLst/>
              <a:rect l="l" t="t" r="r" b="b"/>
              <a:pathLst>
                <a:path w="26" h="252" extrusionOk="0">
                  <a:moveTo>
                    <a:pt x="26" y="0"/>
                  </a:moveTo>
                  <a:lnTo>
                    <a:pt x="26" y="251"/>
                  </a:lnTo>
                  <a:cubicBezTo>
                    <a:pt x="0" y="176"/>
                    <a:pt x="0" y="76"/>
                    <a:pt x="26" y="0"/>
                  </a:cubicBezTo>
                  <a:close/>
                </a:path>
              </a:pathLst>
            </a:custGeom>
            <a:solidFill>
              <a:srgbClr val="3C3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6"/>
            <p:cNvSpPr/>
            <p:nvPr/>
          </p:nvSpPr>
          <p:spPr>
            <a:xfrm>
              <a:off x="2403650" y="4050175"/>
              <a:ext cx="293900" cy="137225"/>
            </a:xfrm>
            <a:custGeom>
              <a:avLst/>
              <a:gdLst/>
              <a:ahLst/>
              <a:cxnLst/>
              <a:rect l="l" t="t" r="r" b="b"/>
              <a:pathLst>
                <a:path w="11756" h="5489" extrusionOk="0">
                  <a:moveTo>
                    <a:pt x="11755" y="752"/>
                  </a:moveTo>
                  <a:lnTo>
                    <a:pt x="11755" y="2080"/>
                  </a:lnTo>
                  <a:cubicBezTo>
                    <a:pt x="11755" y="2206"/>
                    <a:pt x="11705" y="2306"/>
                    <a:pt x="11605" y="2406"/>
                  </a:cubicBezTo>
                  <a:cubicBezTo>
                    <a:pt x="11304" y="2757"/>
                    <a:pt x="10552" y="2907"/>
                    <a:pt x="9925" y="2757"/>
                  </a:cubicBezTo>
                  <a:lnTo>
                    <a:pt x="5339" y="1554"/>
                  </a:lnTo>
                  <a:cubicBezTo>
                    <a:pt x="4587" y="1353"/>
                    <a:pt x="3710" y="1604"/>
                    <a:pt x="3559" y="2080"/>
                  </a:cubicBezTo>
                  <a:lnTo>
                    <a:pt x="2557" y="4887"/>
                  </a:lnTo>
                  <a:cubicBezTo>
                    <a:pt x="2432" y="5238"/>
                    <a:pt x="1905" y="5489"/>
                    <a:pt x="1304" y="5489"/>
                  </a:cubicBezTo>
                  <a:cubicBezTo>
                    <a:pt x="1229" y="5489"/>
                    <a:pt x="1153" y="5489"/>
                    <a:pt x="1103" y="5489"/>
                  </a:cubicBezTo>
                  <a:cubicBezTo>
                    <a:pt x="502" y="5414"/>
                    <a:pt x="51" y="5138"/>
                    <a:pt x="1" y="4812"/>
                  </a:cubicBezTo>
                  <a:lnTo>
                    <a:pt x="1" y="4662"/>
                  </a:lnTo>
                  <a:lnTo>
                    <a:pt x="1" y="3484"/>
                  </a:lnTo>
                  <a:cubicBezTo>
                    <a:pt x="26" y="3584"/>
                    <a:pt x="76" y="3684"/>
                    <a:pt x="176" y="3785"/>
                  </a:cubicBezTo>
                  <a:cubicBezTo>
                    <a:pt x="351" y="3985"/>
                    <a:pt x="702" y="4110"/>
                    <a:pt x="1103" y="4160"/>
                  </a:cubicBezTo>
                  <a:cubicBezTo>
                    <a:pt x="1153" y="4160"/>
                    <a:pt x="1229" y="4160"/>
                    <a:pt x="1304" y="4160"/>
                  </a:cubicBezTo>
                  <a:cubicBezTo>
                    <a:pt x="1905" y="4160"/>
                    <a:pt x="2432" y="3910"/>
                    <a:pt x="2557" y="3559"/>
                  </a:cubicBezTo>
                  <a:lnTo>
                    <a:pt x="3559" y="752"/>
                  </a:lnTo>
                  <a:cubicBezTo>
                    <a:pt x="3710" y="276"/>
                    <a:pt x="4587" y="0"/>
                    <a:pt x="5339" y="201"/>
                  </a:cubicBezTo>
                  <a:lnTo>
                    <a:pt x="9925" y="1429"/>
                  </a:lnTo>
                  <a:cubicBezTo>
                    <a:pt x="10301" y="1529"/>
                    <a:pt x="10702" y="1504"/>
                    <a:pt x="11028" y="1404"/>
                  </a:cubicBezTo>
                  <a:cubicBezTo>
                    <a:pt x="11279" y="1328"/>
                    <a:pt x="11479" y="1228"/>
                    <a:pt x="11605" y="1078"/>
                  </a:cubicBezTo>
                  <a:cubicBezTo>
                    <a:pt x="11705" y="977"/>
                    <a:pt x="11755" y="852"/>
                    <a:pt x="11755" y="752"/>
                  </a:cubicBezTo>
                  <a:close/>
                </a:path>
              </a:pathLst>
            </a:custGeom>
            <a:solidFill>
              <a:srgbClr val="3C3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6"/>
            <p:cNvSpPr/>
            <p:nvPr/>
          </p:nvSpPr>
          <p:spPr>
            <a:xfrm>
              <a:off x="2549025" y="3922350"/>
              <a:ext cx="107150" cy="93375"/>
            </a:xfrm>
            <a:custGeom>
              <a:avLst/>
              <a:gdLst/>
              <a:ahLst/>
              <a:cxnLst/>
              <a:rect l="l" t="t" r="r" b="b"/>
              <a:pathLst>
                <a:path w="4286" h="3735" extrusionOk="0">
                  <a:moveTo>
                    <a:pt x="4286" y="0"/>
                  </a:moveTo>
                  <a:lnTo>
                    <a:pt x="4286" y="1278"/>
                  </a:lnTo>
                  <a:cubicBezTo>
                    <a:pt x="4286" y="1454"/>
                    <a:pt x="4186" y="1654"/>
                    <a:pt x="3935" y="1805"/>
                  </a:cubicBezTo>
                  <a:lnTo>
                    <a:pt x="852" y="3735"/>
                  </a:lnTo>
                  <a:cubicBezTo>
                    <a:pt x="151" y="3509"/>
                    <a:pt x="0" y="2958"/>
                    <a:pt x="552" y="2607"/>
                  </a:cubicBezTo>
                  <a:lnTo>
                    <a:pt x="3659" y="652"/>
                  </a:lnTo>
                  <a:lnTo>
                    <a:pt x="3935" y="451"/>
                  </a:lnTo>
                  <a:cubicBezTo>
                    <a:pt x="4161" y="326"/>
                    <a:pt x="4261" y="151"/>
                    <a:pt x="4286" y="0"/>
                  </a:cubicBezTo>
                  <a:close/>
                </a:path>
              </a:pathLst>
            </a:custGeom>
            <a:solidFill>
              <a:srgbClr val="3C3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6"/>
            <p:cNvSpPr/>
            <p:nvPr/>
          </p:nvSpPr>
          <p:spPr>
            <a:xfrm>
              <a:off x="2636725" y="4098400"/>
              <a:ext cx="59550" cy="59550"/>
            </a:xfrm>
            <a:custGeom>
              <a:avLst/>
              <a:gdLst/>
              <a:ahLst/>
              <a:cxnLst/>
              <a:rect l="l" t="t" r="r" b="b"/>
              <a:pathLst>
                <a:path w="2382" h="2382" extrusionOk="0">
                  <a:moveTo>
                    <a:pt x="2332" y="1254"/>
                  </a:moveTo>
                  <a:cubicBezTo>
                    <a:pt x="2307" y="1906"/>
                    <a:pt x="1755" y="2382"/>
                    <a:pt x="1104" y="2332"/>
                  </a:cubicBezTo>
                  <a:cubicBezTo>
                    <a:pt x="477" y="2282"/>
                    <a:pt x="1" y="1730"/>
                    <a:pt x="26" y="1104"/>
                  </a:cubicBezTo>
                  <a:cubicBezTo>
                    <a:pt x="76" y="477"/>
                    <a:pt x="627" y="1"/>
                    <a:pt x="1254" y="51"/>
                  </a:cubicBezTo>
                  <a:cubicBezTo>
                    <a:pt x="1906" y="76"/>
                    <a:pt x="2382" y="627"/>
                    <a:pt x="2332" y="1254"/>
                  </a:cubicBezTo>
                  <a:close/>
                </a:path>
              </a:pathLst>
            </a:custGeom>
            <a:solidFill>
              <a:srgbClr val="3C3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6"/>
            <p:cNvSpPr/>
            <p:nvPr/>
          </p:nvSpPr>
          <p:spPr>
            <a:xfrm>
              <a:off x="2406775" y="4169850"/>
              <a:ext cx="59550" cy="59525"/>
            </a:xfrm>
            <a:custGeom>
              <a:avLst/>
              <a:gdLst/>
              <a:ahLst/>
              <a:cxnLst/>
              <a:rect l="l" t="t" r="r" b="b"/>
              <a:pathLst>
                <a:path w="2382" h="2381" extrusionOk="0">
                  <a:moveTo>
                    <a:pt x="2332" y="1278"/>
                  </a:moveTo>
                  <a:cubicBezTo>
                    <a:pt x="2307" y="1905"/>
                    <a:pt x="1755" y="2381"/>
                    <a:pt x="1104" y="2331"/>
                  </a:cubicBezTo>
                  <a:cubicBezTo>
                    <a:pt x="477" y="2281"/>
                    <a:pt x="1" y="1754"/>
                    <a:pt x="26" y="1103"/>
                  </a:cubicBezTo>
                  <a:cubicBezTo>
                    <a:pt x="76" y="476"/>
                    <a:pt x="627" y="0"/>
                    <a:pt x="1254" y="50"/>
                  </a:cubicBezTo>
                  <a:cubicBezTo>
                    <a:pt x="1906" y="100"/>
                    <a:pt x="2382" y="627"/>
                    <a:pt x="2332" y="1278"/>
                  </a:cubicBezTo>
                  <a:close/>
                </a:path>
              </a:pathLst>
            </a:custGeom>
            <a:solidFill>
              <a:srgbClr val="3C3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6"/>
            <p:cNvSpPr/>
            <p:nvPr/>
          </p:nvSpPr>
          <p:spPr>
            <a:xfrm>
              <a:off x="2218175" y="4065825"/>
              <a:ext cx="60200" cy="59550"/>
            </a:xfrm>
            <a:custGeom>
              <a:avLst/>
              <a:gdLst/>
              <a:ahLst/>
              <a:cxnLst/>
              <a:rect l="l" t="t" r="r" b="b"/>
              <a:pathLst>
                <a:path w="2408" h="2382" extrusionOk="0">
                  <a:moveTo>
                    <a:pt x="2357" y="1279"/>
                  </a:moveTo>
                  <a:cubicBezTo>
                    <a:pt x="2307" y="1905"/>
                    <a:pt x="1755" y="2382"/>
                    <a:pt x="1129" y="2331"/>
                  </a:cubicBezTo>
                  <a:cubicBezTo>
                    <a:pt x="477" y="2306"/>
                    <a:pt x="1" y="1755"/>
                    <a:pt x="51" y="1128"/>
                  </a:cubicBezTo>
                  <a:cubicBezTo>
                    <a:pt x="101" y="477"/>
                    <a:pt x="653" y="1"/>
                    <a:pt x="1279" y="51"/>
                  </a:cubicBezTo>
                  <a:cubicBezTo>
                    <a:pt x="1906" y="101"/>
                    <a:pt x="2407" y="652"/>
                    <a:pt x="2357" y="1279"/>
                  </a:cubicBezTo>
                  <a:close/>
                </a:path>
              </a:pathLst>
            </a:custGeom>
            <a:solidFill>
              <a:srgbClr val="3C3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6"/>
            <p:cNvSpPr/>
            <p:nvPr/>
          </p:nvSpPr>
          <p:spPr>
            <a:xfrm>
              <a:off x="2324075" y="3945525"/>
              <a:ext cx="59550" cy="58925"/>
            </a:xfrm>
            <a:custGeom>
              <a:avLst/>
              <a:gdLst/>
              <a:ahLst/>
              <a:cxnLst/>
              <a:rect l="l" t="t" r="r" b="b"/>
              <a:pathLst>
                <a:path w="2382" h="2357" extrusionOk="0">
                  <a:moveTo>
                    <a:pt x="2331" y="1254"/>
                  </a:moveTo>
                  <a:cubicBezTo>
                    <a:pt x="2306" y="1880"/>
                    <a:pt x="1755" y="2356"/>
                    <a:pt x="1103" y="2306"/>
                  </a:cubicBezTo>
                  <a:cubicBezTo>
                    <a:pt x="477" y="2281"/>
                    <a:pt x="1" y="1730"/>
                    <a:pt x="26" y="1103"/>
                  </a:cubicBezTo>
                  <a:cubicBezTo>
                    <a:pt x="76" y="477"/>
                    <a:pt x="627" y="1"/>
                    <a:pt x="1254" y="26"/>
                  </a:cubicBezTo>
                  <a:cubicBezTo>
                    <a:pt x="1905" y="76"/>
                    <a:pt x="2382" y="627"/>
                    <a:pt x="2331" y="1254"/>
                  </a:cubicBezTo>
                  <a:close/>
                </a:path>
              </a:pathLst>
            </a:custGeom>
            <a:solidFill>
              <a:srgbClr val="3C3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6"/>
            <p:cNvSpPr/>
            <p:nvPr/>
          </p:nvSpPr>
          <p:spPr>
            <a:xfrm>
              <a:off x="2607275" y="3958050"/>
              <a:ext cx="60175" cy="59550"/>
            </a:xfrm>
            <a:custGeom>
              <a:avLst/>
              <a:gdLst/>
              <a:ahLst/>
              <a:cxnLst/>
              <a:rect l="l" t="t" r="r" b="b"/>
              <a:pathLst>
                <a:path w="2407" h="2382" extrusionOk="0">
                  <a:moveTo>
                    <a:pt x="2357" y="1254"/>
                  </a:moveTo>
                  <a:cubicBezTo>
                    <a:pt x="2307" y="1906"/>
                    <a:pt x="1755" y="2382"/>
                    <a:pt x="1129" y="2332"/>
                  </a:cubicBezTo>
                  <a:cubicBezTo>
                    <a:pt x="502" y="2282"/>
                    <a:pt x="1" y="1730"/>
                    <a:pt x="51" y="1104"/>
                  </a:cubicBezTo>
                  <a:cubicBezTo>
                    <a:pt x="101" y="477"/>
                    <a:pt x="653" y="1"/>
                    <a:pt x="1279" y="51"/>
                  </a:cubicBezTo>
                  <a:cubicBezTo>
                    <a:pt x="1931" y="76"/>
                    <a:pt x="2407" y="627"/>
                    <a:pt x="2357" y="1254"/>
                  </a:cubicBezTo>
                  <a:close/>
                </a:path>
              </a:pathLst>
            </a:custGeom>
            <a:solidFill>
              <a:srgbClr val="3C3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6"/>
            <p:cNvSpPr/>
            <p:nvPr/>
          </p:nvSpPr>
          <p:spPr>
            <a:xfrm>
              <a:off x="2424325" y="3768200"/>
              <a:ext cx="80850" cy="302675"/>
            </a:xfrm>
            <a:custGeom>
              <a:avLst/>
              <a:gdLst/>
              <a:ahLst/>
              <a:cxnLst/>
              <a:rect l="l" t="t" r="r" b="b"/>
              <a:pathLst>
                <a:path w="3234" h="12107" extrusionOk="0">
                  <a:moveTo>
                    <a:pt x="3234" y="10602"/>
                  </a:moveTo>
                  <a:cubicBezTo>
                    <a:pt x="3234" y="12106"/>
                    <a:pt x="1" y="11805"/>
                    <a:pt x="1" y="10602"/>
                  </a:cubicBezTo>
                  <a:lnTo>
                    <a:pt x="1" y="1"/>
                  </a:lnTo>
                  <a:lnTo>
                    <a:pt x="3234" y="1"/>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6"/>
            <p:cNvSpPr/>
            <p:nvPr/>
          </p:nvSpPr>
          <p:spPr>
            <a:xfrm>
              <a:off x="2374200" y="3448650"/>
              <a:ext cx="461175" cy="458050"/>
            </a:xfrm>
            <a:custGeom>
              <a:avLst/>
              <a:gdLst/>
              <a:ahLst/>
              <a:cxnLst/>
              <a:rect l="l" t="t" r="r" b="b"/>
              <a:pathLst>
                <a:path w="18447" h="18322" extrusionOk="0">
                  <a:moveTo>
                    <a:pt x="1279" y="3209"/>
                  </a:moveTo>
                  <a:cubicBezTo>
                    <a:pt x="1279" y="3209"/>
                    <a:pt x="10577" y="1"/>
                    <a:pt x="14512" y="477"/>
                  </a:cubicBezTo>
                  <a:cubicBezTo>
                    <a:pt x="18447" y="953"/>
                    <a:pt x="17570" y="17971"/>
                    <a:pt x="17570" y="17971"/>
                  </a:cubicBezTo>
                  <a:cubicBezTo>
                    <a:pt x="17570" y="17971"/>
                    <a:pt x="15464" y="18322"/>
                    <a:pt x="13409" y="17971"/>
                  </a:cubicBezTo>
                  <a:cubicBezTo>
                    <a:pt x="12532" y="13259"/>
                    <a:pt x="11103" y="8046"/>
                    <a:pt x="11103" y="8046"/>
                  </a:cubicBezTo>
                  <a:cubicBezTo>
                    <a:pt x="11103" y="8046"/>
                    <a:pt x="2557" y="10527"/>
                    <a:pt x="1279" y="9274"/>
                  </a:cubicBezTo>
                  <a:cubicBezTo>
                    <a:pt x="1" y="8046"/>
                    <a:pt x="1279" y="3209"/>
                    <a:pt x="1279" y="3209"/>
                  </a:cubicBezTo>
                  <a:close/>
                </a:path>
              </a:pathLst>
            </a:custGeom>
            <a:solidFill>
              <a:srgbClr val="3C3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6"/>
            <p:cNvSpPr/>
            <p:nvPr/>
          </p:nvSpPr>
          <p:spPr>
            <a:xfrm>
              <a:off x="2374200" y="3448650"/>
              <a:ext cx="461175" cy="498150"/>
            </a:xfrm>
            <a:custGeom>
              <a:avLst/>
              <a:gdLst/>
              <a:ahLst/>
              <a:cxnLst/>
              <a:rect l="l" t="t" r="r" b="b"/>
              <a:pathLst>
                <a:path w="18447" h="19926" extrusionOk="0">
                  <a:moveTo>
                    <a:pt x="1279" y="3209"/>
                  </a:moveTo>
                  <a:cubicBezTo>
                    <a:pt x="1279" y="3209"/>
                    <a:pt x="10577" y="1"/>
                    <a:pt x="14512" y="477"/>
                  </a:cubicBezTo>
                  <a:cubicBezTo>
                    <a:pt x="18447" y="953"/>
                    <a:pt x="17570" y="17971"/>
                    <a:pt x="17570" y="17971"/>
                  </a:cubicBezTo>
                  <a:cubicBezTo>
                    <a:pt x="17244" y="18622"/>
                    <a:pt x="14687" y="19926"/>
                    <a:pt x="13409" y="17971"/>
                  </a:cubicBezTo>
                  <a:cubicBezTo>
                    <a:pt x="12532" y="13259"/>
                    <a:pt x="11103" y="8046"/>
                    <a:pt x="11103" y="8046"/>
                  </a:cubicBezTo>
                  <a:cubicBezTo>
                    <a:pt x="11103" y="8046"/>
                    <a:pt x="2557" y="10527"/>
                    <a:pt x="1279" y="9274"/>
                  </a:cubicBezTo>
                  <a:cubicBezTo>
                    <a:pt x="1" y="8046"/>
                    <a:pt x="1279" y="3209"/>
                    <a:pt x="1279" y="3209"/>
                  </a:cubicBezTo>
                  <a:close/>
                </a:path>
              </a:pathLst>
            </a:custGeom>
            <a:solidFill>
              <a:srgbClr val="3C3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6"/>
            <p:cNvSpPr/>
            <p:nvPr/>
          </p:nvSpPr>
          <p:spPr>
            <a:xfrm>
              <a:off x="2414925" y="3648525"/>
              <a:ext cx="395400" cy="302675"/>
            </a:xfrm>
            <a:custGeom>
              <a:avLst/>
              <a:gdLst/>
              <a:ahLst/>
              <a:cxnLst/>
              <a:rect l="l" t="t" r="r" b="b"/>
              <a:pathLst>
                <a:path w="15816" h="12107" extrusionOk="0">
                  <a:moveTo>
                    <a:pt x="14838" y="4713"/>
                  </a:moveTo>
                  <a:cubicBezTo>
                    <a:pt x="14011" y="5490"/>
                    <a:pt x="4136" y="10953"/>
                    <a:pt x="2281" y="11981"/>
                  </a:cubicBezTo>
                  <a:cubicBezTo>
                    <a:pt x="2056" y="12106"/>
                    <a:pt x="1780" y="12106"/>
                    <a:pt x="1555" y="11981"/>
                  </a:cubicBezTo>
                  <a:cubicBezTo>
                    <a:pt x="1555" y="11981"/>
                    <a:pt x="1555" y="11981"/>
                    <a:pt x="1555" y="11981"/>
                  </a:cubicBezTo>
                  <a:lnTo>
                    <a:pt x="1555" y="11981"/>
                  </a:lnTo>
                  <a:cubicBezTo>
                    <a:pt x="527" y="11304"/>
                    <a:pt x="1" y="8998"/>
                    <a:pt x="1981" y="7520"/>
                  </a:cubicBezTo>
                  <a:cubicBezTo>
                    <a:pt x="2582" y="7068"/>
                    <a:pt x="13109" y="1"/>
                    <a:pt x="14788" y="477"/>
                  </a:cubicBezTo>
                  <a:lnTo>
                    <a:pt x="14788" y="477"/>
                  </a:lnTo>
                  <a:cubicBezTo>
                    <a:pt x="14813" y="477"/>
                    <a:pt x="14838" y="502"/>
                    <a:pt x="14838" y="502"/>
                  </a:cubicBezTo>
                  <a:cubicBezTo>
                    <a:pt x="14888" y="527"/>
                    <a:pt x="14963" y="552"/>
                    <a:pt x="14988" y="602"/>
                  </a:cubicBezTo>
                  <a:cubicBezTo>
                    <a:pt x="15815" y="1254"/>
                    <a:pt x="15715" y="3911"/>
                    <a:pt x="14838" y="4713"/>
                  </a:cubicBez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6"/>
            <p:cNvSpPr/>
            <p:nvPr/>
          </p:nvSpPr>
          <p:spPr>
            <a:xfrm>
              <a:off x="2118550" y="3471850"/>
              <a:ext cx="666075" cy="476200"/>
            </a:xfrm>
            <a:custGeom>
              <a:avLst/>
              <a:gdLst/>
              <a:ahLst/>
              <a:cxnLst/>
              <a:rect l="l" t="t" r="r" b="b"/>
              <a:pathLst>
                <a:path w="26643" h="19048" extrusionOk="0">
                  <a:moveTo>
                    <a:pt x="26643" y="7544"/>
                  </a:moveTo>
                  <a:cubicBezTo>
                    <a:pt x="24964" y="7068"/>
                    <a:pt x="14437" y="14135"/>
                    <a:pt x="13836" y="14587"/>
                  </a:cubicBezTo>
                  <a:cubicBezTo>
                    <a:pt x="11856" y="16065"/>
                    <a:pt x="12382" y="18371"/>
                    <a:pt x="13410" y="19048"/>
                  </a:cubicBezTo>
                  <a:lnTo>
                    <a:pt x="1705" y="12256"/>
                  </a:lnTo>
                  <a:lnTo>
                    <a:pt x="1304" y="12030"/>
                  </a:lnTo>
                  <a:lnTo>
                    <a:pt x="1279" y="12005"/>
                  </a:lnTo>
                  <a:cubicBezTo>
                    <a:pt x="377" y="11228"/>
                    <a:pt x="1" y="9073"/>
                    <a:pt x="1881" y="7669"/>
                  </a:cubicBezTo>
                  <a:cubicBezTo>
                    <a:pt x="2482" y="7243"/>
                    <a:pt x="13259" y="0"/>
                    <a:pt x="14738" y="677"/>
                  </a:cubicBezTo>
                  <a:lnTo>
                    <a:pt x="14838" y="727"/>
                  </a:lnTo>
                  <a:close/>
                </a:path>
              </a:pathLst>
            </a:custGeom>
            <a:solidFill>
              <a:srgbClr val="3C3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6"/>
            <p:cNvSpPr/>
            <p:nvPr/>
          </p:nvSpPr>
          <p:spPr>
            <a:xfrm>
              <a:off x="3013300" y="1935500"/>
              <a:ext cx="424850" cy="735600"/>
            </a:xfrm>
            <a:custGeom>
              <a:avLst/>
              <a:gdLst/>
              <a:ahLst/>
              <a:cxnLst/>
              <a:rect l="l" t="t" r="r" b="b"/>
              <a:pathLst>
                <a:path w="16994" h="29424" extrusionOk="0">
                  <a:moveTo>
                    <a:pt x="16818" y="20902"/>
                  </a:moveTo>
                  <a:cubicBezTo>
                    <a:pt x="16492" y="18396"/>
                    <a:pt x="15339" y="3308"/>
                    <a:pt x="13134" y="1604"/>
                  </a:cubicBezTo>
                  <a:cubicBezTo>
                    <a:pt x="13134" y="1604"/>
                    <a:pt x="11630" y="0"/>
                    <a:pt x="10953" y="677"/>
                  </a:cubicBezTo>
                  <a:lnTo>
                    <a:pt x="1" y="7018"/>
                  </a:lnTo>
                  <a:lnTo>
                    <a:pt x="502" y="13835"/>
                  </a:lnTo>
                  <a:lnTo>
                    <a:pt x="5264" y="29424"/>
                  </a:lnTo>
                  <a:lnTo>
                    <a:pt x="15890" y="23309"/>
                  </a:lnTo>
                  <a:cubicBezTo>
                    <a:pt x="16567" y="23108"/>
                    <a:pt x="16993" y="22206"/>
                    <a:pt x="16818" y="20902"/>
                  </a:cubicBezTo>
                  <a:close/>
                </a:path>
              </a:pathLst>
            </a:custGeom>
            <a:solidFill>
              <a:srgbClr val="3C3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6"/>
            <p:cNvSpPr/>
            <p:nvPr/>
          </p:nvSpPr>
          <p:spPr>
            <a:xfrm>
              <a:off x="3001400" y="2069575"/>
              <a:ext cx="162925" cy="636625"/>
            </a:xfrm>
            <a:custGeom>
              <a:avLst/>
              <a:gdLst/>
              <a:ahLst/>
              <a:cxnLst/>
              <a:rect l="l" t="t" r="r" b="b"/>
              <a:pathLst>
                <a:path w="6517" h="25465" extrusionOk="0">
                  <a:moveTo>
                    <a:pt x="2507" y="2657"/>
                  </a:moveTo>
                  <a:cubicBezTo>
                    <a:pt x="4712" y="4387"/>
                    <a:pt x="5865" y="19474"/>
                    <a:pt x="6191" y="21956"/>
                  </a:cubicBezTo>
                  <a:cubicBezTo>
                    <a:pt x="6517" y="24462"/>
                    <a:pt x="4712" y="25464"/>
                    <a:pt x="3083" y="22933"/>
                  </a:cubicBezTo>
                  <a:cubicBezTo>
                    <a:pt x="1479" y="20377"/>
                    <a:pt x="0" y="6016"/>
                    <a:pt x="0" y="3008"/>
                  </a:cubicBezTo>
                  <a:cubicBezTo>
                    <a:pt x="0" y="1"/>
                    <a:pt x="2507" y="2657"/>
                    <a:pt x="2507" y="2657"/>
                  </a:cubicBezTo>
                  <a:close/>
                </a:path>
              </a:pathLst>
            </a:custGeom>
            <a:solidFill>
              <a:srgbClr val="464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6"/>
            <p:cNvSpPr/>
            <p:nvPr/>
          </p:nvSpPr>
          <p:spPr>
            <a:xfrm>
              <a:off x="3183725" y="1925475"/>
              <a:ext cx="426100" cy="767575"/>
            </a:xfrm>
            <a:custGeom>
              <a:avLst/>
              <a:gdLst/>
              <a:ahLst/>
              <a:cxnLst/>
              <a:rect l="l" t="t" r="r" b="b"/>
              <a:pathLst>
                <a:path w="17044" h="30703" extrusionOk="0">
                  <a:moveTo>
                    <a:pt x="13008" y="150"/>
                  </a:moveTo>
                  <a:cubicBezTo>
                    <a:pt x="9926" y="0"/>
                    <a:pt x="4713" y="3609"/>
                    <a:pt x="2357" y="6592"/>
                  </a:cubicBezTo>
                  <a:cubicBezTo>
                    <a:pt x="1" y="9574"/>
                    <a:pt x="1454" y="12807"/>
                    <a:pt x="2256" y="15990"/>
                  </a:cubicBezTo>
                  <a:cubicBezTo>
                    <a:pt x="3058" y="19173"/>
                    <a:pt x="1830" y="27143"/>
                    <a:pt x="1830" y="27920"/>
                  </a:cubicBezTo>
                  <a:cubicBezTo>
                    <a:pt x="5439" y="30351"/>
                    <a:pt x="14186" y="30702"/>
                    <a:pt x="15189" y="27118"/>
                  </a:cubicBezTo>
                  <a:cubicBezTo>
                    <a:pt x="15615" y="23208"/>
                    <a:pt x="12758" y="19073"/>
                    <a:pt x="12733" y="16792"/>
                  </a:cubicBezTo>
                  <a:cubicBezTo>
                    <a:pt x="12883" y="11880"/>
                    <a:pt x="17043" y="1629"/>
                    <a:pt x="13008" y="150"/>
                  </a:cubicBezTo>
                  <a:close/>
                </a:path>
              </a:pathLst>
            </a:custGeom>
            <a:solidFill>
              <a:srgbClr val="F9FB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6"/>
            <p:cNvSpPr/>
            <p:nvPr/>
          </p:nvSpPr>
          <p:spPr>
            <a:xfrm>
              <a:off x="3434350" y="1928600"/>
              <a:ext cx="115950" cy="770700"/>
            </a:xfrm>
            <a:custGeom>
              <a:avLst/>
              <a:gdLst/>
              <a:ahLst/>
              <a:cxnLst/>
              <a:rect l="l" t="t" r="r" b="b"/>
              <a:pathLst>
                <a:path w="4638" h="30828" extrusionOk="0">
                  <a:moveTo>
                    <a:pt x="302" y="727"/>
                  </a:moveTo>
                  <a:cubicBezTo>
                    <a:pt x="1881" y="7670"/>
                    <a:pt x="1379" y="15163"/>
                    <a:pt x="1028" y="18096"/>
                  </a:cubicBezTo>
                  <a:cubicBezTo>
                    <a:pt x="678" y="21053"/>
                    <a:pt x="602" y="30828"/>
                    <a:pt x="602" y="30828"/>
                  </a:cubicBezTo>
                  <a:cubicBezTo>
                    <a:pt x="2983" y="29625"/>
                    <a:pt x="4111" y="27419"/>
                    <a:pt x="4161" y="26417"/>
                  </a:cubicBezTo>
                  <a:cubicBezTo>
                    <a:pt x="4211" y="25414"/>
                    <a:pt x="3309" y="16918"/>
                    <a:pt x="3359" y="16241"/>
                  </a:cubicBezTo>
                  <a:cubicBezTo>
                    <a:pt x="3434" y="15539"/>
                    <a:pt x="4637" y="8998"/>
                    <a:pt x="4512" y="5439"/>
                  </a:cubicBezTo>
                  <a:cubicBezTo>
                    <a:pt x="4387" y="1905"/>
                    <a:pt x="3059" y="1354"/>
                    <a:pt x="3059" y="1354"/>
                  </a:cubicBezTo>
                  <a:lnTo>
                    <a:pt x="1" y="0"/>
                  </a:lnTo>
                  <a:close/>
                </a:path>
              </a:pathLst>
            </a:custGeom>
            <a:solidFill>
              <a:srgbClr val="FBD1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6"/>
            <p:cNvSpPr/>
            <p:nvPr/>
          </p:nvSpPr>
          <p:spPr>
            <a:xfrm>
              <a:off x="3448150" y="1990625"/>
              <a:ext cx="10675" cy="21325"/>
            </a:xfrm>
            <a:custGeom>
              <a:avLst/>
              <a:gdLst/>
              <a:ahLst/>
              <a:cxnLst/>
              <a:rect l="l" t="t" r="r" b="b"/>
              <a:pathLst>
                <a:path w="427" h="853" extrusionOk="0">
                  <a:moveTo>
                    <a:pt x="0" y="1"/>
                  </a:moveTo>
                  <a:lnTo>
                    <a:pt x="426" y="176"/>
                  </a:lnTo>
                  <a:cubicBezTo>
                    <a:pt x="376" y="377"/>
                    <a:pt x="351" y="602"/>
                    <a:pt x="326" y="853"/>
                  </a:cubicBezTo>
                  <a:cubicBezTo>
                    <a:pt x="326" y="803"/>
                    <a:pt x="301" y="753"/>
                    <a:pt x="301" y="727"/>
                  </a:cubicBezTo>
                  <a:close/>
                </a:path>
              </a:pathLst>
            </a:custGeom>
            <a:solidFill>
              <a:srgbClr val="FBD1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6"/>
            <p:cNvSpPr/>
            <p:nvPr/>
          </p:nvSpPr>
          <p:spPr>
            <a:xfrm>
              <a:off x="3118575" y="1964950"/>
              <a:ext cx="271325" cy="741250"/>
            </a:xfrm>
            <a:custGeom>
              <a:avLst/>
              <a:gdLst/>
              <a:ahLst/>
              <a:cxnLst/>
              <a:rect l="l" t="t" r="r" b="b"/>
              <a:pathLst>
                <a:path w="10853" h="29650" extrusionOk="0">
                  <a:moveTo>
                    <a:pt x="8471" y="0"/>
                  </a:moveTo>
                  <a:cubicBezTo>
                    <a:pt x="10852" y="5063"/>
                    <a:pt x="9700" y="9674"/>
                    <a:pt x="9599" y="13835"/>
                  </a:cubicBezTo>
                  <a:cubicBezTo>
                    <a:pt x="9499" y="17995"/>
                    <a:pt x="7344" y="29649"/>
                    <a:pt x="7344" y="29649"/>
                  </a:cubicBezTo>
                  <a:cubicBezTo>
                    <a:pt x="3208" y="28622"/>
                    <a:pt x="2707" y="25840"/>
                    <a:pt x="1905" y="24436"/>
                  </a:cubicBezTo>
                  <a:cubicBezTo>
                    <a:pt x="0" y="14712"/>
                    <a:pt x="2406" y="6842"/>
                    <a:pt x="4211" y="3910"/>
                  </a:cubicBezTo>
                  <a:cubicBezTo>
                    <a:pt x="5614" y="1629"/>
                    <a:pt x="8471" y="0"/>
                    <a:pt x="8471" y="0"/>
                  </a:cubicBezTo>
                  <a:close/>
                </a:path>
              </a:pathLst>
            </a:custGeom>
            <a:solidFill>
              <a:srgbClr val="FBD1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6"/>
            <p:cNvSpPr/>
            <p:nvPr/>
          </p:nvSpPr>
          <p:spPr>
            <a:xfrm>
              <a:off x="3169950" y="2101525"/>
              <a:ext cx="187375" cy="401650"/>
            </a:xfrm>
            <a:custGeom>
              <a:avLst/>
              <a:gdLst/>
              <a:ahLst/>
              <a:cxnLst/>
              <a:rect l="l" t="t" r="r" b="b"/>
              <a:pathLst>
                <a:path w="7495" h="16066" extrusionOk="0">
                  <a:moveTo>
                    <a:pt x="3835" y="953"/>
                  </a:moveTo>
                  <a:cubicBezTo>
                    <a:pt x="0" y="1"/>
                    <a:pt x="1930" y="9023"/>
                    <a:pt x="3810" y="12607"/>
                  </a:cubicBezTo>
                  <a:cubicBezTo>
                    <a:pt x="4762" y="14437"/>
                    <a:pt x="5514" y="15490"/>
                    <a:pt x="6667" y="16066"/>
                  </a:cubicBezTo>
                  <a:cubicBezTo>
                    <a:pt x="7043" y="13610"/>
                    <a:pt x="7369" y="11129"/>
                    <a:pt x="7494" y="9374"/>
                  </a:cubicBezTo>
                  <a:cubicBezTo>
                    <a:pt x="6517" y="6116"/>
                    <a:pt x="5790" y="1931"/>
                    <a:pt x="3835" y="953"/>
                  </a:cubicBezTo>
                  <a:close/>
                </a:path>
              </a:pathLst>
            </a:custGeom>
            <a:solidFill>
              <a:srgbClr val="EAB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6"/>
            <p:cNvSpPr/>
            <p:nvPr/>
          </p:nvSpPr>
          <p:spPr>
            <a:xfrm>
              <a:off x="2871075" y="2908550"/>
              <a:ext cx="72075" cy="51400"/>
            </a:xfrm>
            <a:custGeom>
              <a:avLst/>
              <a:gdLst/>
              <a:ahLst/>
              <a:cxnLst/>
              <a:rect l="l" t="t" r="r" b="b"/>
              <a:pathLst>
                <a:path w="2883" h="2056" extrusionOk="0">
                  <a:moveTo>
                    <a:pt x="2156" y="1"/>
                  </a:moveTo>
                  <a:lnTo>
                    <a:pt x="0" y="1529"/>
                  </a:lnTo>
                  <a:lnTo>
                    <a:pt x="276" y="2056"/>
                  </a:lnTo>
                  <a:lnTo>
                    <a:pt x="2582" y="477"/>
                  </a:lnTo>
                  <a:lnTo>
                    <a:pt x="2883" y="1"/>
                  </a:lnTo>
                  <a:close/>
                </a:path>
              </a:pathLst>
            </a:custGeom>
            <a:solidFill>
              <a:srgbClr val="3C3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6"/>
            <p:cNvSpPr/>
            <p:nvPr/>
          </p:nvSpPr>
          <p:spPr>
            <a:xfrm>
              <a:off x="2366050" y="2247525"/>
              <a:ext cx="424850" cy="735625"/>
            </a:xfrm>
            <a:custGeom>
              <a:avLst/>
              <a:gdLst/>
              <a:ahLst/>
              <a:cxnLst/>
              <a:rect l="l" t="t" r="r" b="b"/>
              <a:pathLst>
                <a:path w="16994" h="29425" extrusionOk="0">
                  <a:moveTo>
                    <a:pt x="16818" y="20903"/>
                  </a:moveTo>
                  <a:cubicBezTo>
                    <a:pt x="16517" y="18396"/>
                    <a:pt x="15339" y="3309"/>
                    <a:pt x="13134" y="1604"/>
                  </a:cubicBezTo>
                  <a:cubicBezTo>
                    <a:pt x="13134" y="1604"/>
                    <a:pt x="11655" y="0"/>
                    <a:pt x="10978" y="677"/>
                  </a:cubicBezTo>
                  <a:lnTo>
                    <a:pt x="1" y="6993"/>
                  </a:lnTo>
                  <a:lnTo>
                    <a:pt x="502" y="13835"/>
                  </a:lnTo>
                  <a:lnTo>
                    <a:pt x="5264" y="29424"/>
                  </a:lnTo>
                  <a:lnTo>
                    <a:pt x="15916" y="23284"/>
                  </a:lnTo>
                  <a:cubicBezTo>
                    <a:pt x="16567" y="23108"/>
                    <a:pt x="16993" y="22206"/>
                    <a:pt x="16818" y="20903"/>
                  </a:cubicBezTo>
                  <a:close/>
                </a:path>
              </a:pathLst>
            </a:custGeom>
            <a:solidFill>
              <a:srgbClr val="3C3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6"/>
            <p:cNvSpPr/>
            <p:nvPr/>
          </p:nvSpPr>
          <p:spPr>
            <a:xfrm>
              <a:off x="2354775" y="2381600"/>
              <a:ext cx="162300" cy="636625"/>
            </a:xfrm>
            <a:custGeom>
              <a:avLst/>
              <a:gdLst/>
              <a:ahLst/>
              <a:cxnLst/>
              <a:rect l="l" t="t" r="r" b="b"/>
              <a:pathLst>
                <a:path w="6492" h="25465" extrusionOk="0">
                  <a:moveTo>
                    <a:pt x="2482" y="2657"/>
                  </a:moveTo>
                  <a:cubicBezTo>
                    <a:pt x="4687" y="4387"/>
                    <a:pt x="5865" y="19475"/>
                    <a:pt x="6166" y="21956"/>
                  </a:cubicBezTo>
                  <a:cubicBezTo>
                    <a:pt x="6492" y="24462"/>
                    <a:pt x="4712" y="25465"/>
                    <a:pt x="3083" y="22908"/>
                  </a:cubicBezTo>
                  <a:cubicBezTo>
                    <a:pt x="1454" y="20377"/>
                    <a:pt x="1" y="5991"/>
                    <a:pt x="1" y="3008"/>
                  </a:cubicBezTo>
                  <a:cubicBezTo>
                    <a:pt x="1" y="1"/>
                    <a:pt x="2482" y="2657"/>
                    <a:pt x="2482" y="2657"/>
                  </a:cubicBezTo>
                  <a:close/>
                </a:path>
              </a:pathLst>
            </a:custGeom>
            <a:solidFill>
              <a:srgbClr val="464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6"/>
            <p:cNvSpPr/>
            <p:nvPr/>
          </p:nvSpPr>
          <p:spPr>
            <a:xfrm>
              <a:off x="4326600" y="1505025"/>
              <a:ext cx="234350" cy="410450"/>
            </a:xfrm>
            <a:custGeom>
              <a:avLst/>
              <a:gdLst/>
              <a:ahLst/>
              <a:cxnLst/>
              <a:rect l="l" t="t" r="r" b="b"/>
              <a:pathLst>
                <a:path w="9374" h="16418" extrusionOk="0">
                  <a:moveTo>
                    <a:pt x="7243" y="1"/>
                  </a:moveTo>
                  <a:cubicBezTo>
                    <a:pt x="4687" y="1254"/>
                    <a:pt x="0" y="11580"/>
                    <a:pt x="777" y="14011"/>
                  </a:cubicBezTo>
                  <a:cubicBezTo>
                    <a:pt x="1579" y="16417"/>
                    <a:pt x="3760" y="15089"/>
                    <a:pt x="5238" y="12958"/>
                  </a:cubicBezTo>
                  <a:cubicBezTo>
                    <a:pt x="7294" y="10026"/>
                    <a:pt x="9374" y="3660"/>
                    <a:pt x="9098" y="2056"/>
                  </a:cubicBezTo>
                  <a:cubicBezTo>
                    <a:pt x="8847" y="477"/>
                    <a:pt x="7243" y="1"/>
                    <a:pt x="7243" y="1"/>
                  </a:cubicBezTo>
                  <a:close/>
                </a:path>
              </a:pathLst>
            </a:custGeom>
            <a:solidFill>
              <a:srgbClr val="3C3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6"/>
            <p:cNvSpPr/>
            <p:nvPr/>
          </p:nvSpPr>
          <p:spPr>
            <a:xfrm>
              <a:off x="4371700" y="2843400"/>
              <a:ext cx="218700" cy="161675"/>
            </a:xfrm>
            <a:custGeom>
              <a:avLst/>
              <a:gdLst/>
              <a:ahLst/>
              <a:cxnLst/>
              <a:rect l="l" t="t" r="r" b="b"/>
              <a:pathLst>
                <a:path w="8748" h="6467" extrusionOk="0">
                  <a:moveTo>
                    <a:pt x="6066" y="0"/>
                  </a:moveTo>
                  <a:cubicBezTo>
                    <a:pt x="6066" y="0"/>
                    <a:pt x="2106" y="4612"/>
                    <a:pt x="1053" y="4912"/>
                  </a:cubicBezTo>
                  <a:cubicBezTo>
                    <a:pt x="1" y="5238"/>
                    <a:pt x="953" y="6316"/>
                    <a:pt x="1755" y="6391"/>
                  </a:cubicBezTo>
                  <a:cubicBezTo>
                    <a:pt x="2557" y="6466"/>
                    <a:pt x="5139" y="6366"/>
                    <a:pt x="5891" y="5639"/>
                  </a:cubicBezTo>
                  <a:cubicBezTo>
                    <a:pt x="6642" y="4887"/>
                    <a:pt x="8748" y="4110"/>
                    <a:pt x="8748" y="4110"/>
                  </a:cubicBezTo>
                  <a:cubicBezTo>
                    <a:pt x="8748" y="1704"/>
                    <a:pt x="8171" y="201"/>
                    <a:pt x="8171" y="201"/>
                  </a:cubicBez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6"/>
            <p:cNvSpPr/>
            <p:nvPr/>
          </p:nvSpPr>
          <p:spPr>
            <a:xfrm>
              <a:off x="4475725" y="1993125"/>
              <a:ext cx="189875" cy="885375"/>
            </a:xfrm>
            <a:custGeom>
              <a:avLst/>
              <a:gdLst/>
              <a:ahLst/>
              <a:cxnLst/>
              <a:rect l="l" t="t" r="r" b="b"/>
              <a:pathLst>
                <a:path w="7595" h="35415" extrusionOk="0">
                  <a:moveTo>
                    <a:pt x="501" y="1404"/>
                  </a:moveTo>
                  <a:cubicBezTo>
                    <a:pt x="501" y="1404"/>
                    <a:pt x="0" y="11630"/>
                    <a:pt x="176" y="14963"/>
                  </a:cubicBezTo>
                  <a:cubicBezTo>
                    <a:pt x="376" y="18322"/>
                    <a:pt x="1178" y="34938"/>
                    <a:pt x="1178" y="34938"/>
                  </a:cubicBezTo>
                  <a:cubicBezTo>
                    <a:pt x="3359" y="35415"/>
                    <a:pt x="4737" y="34938"/>
                    <a:pt x="4737" y="34938"/>
                  </a:cubicBezTo>
                  <a:cubicBezTo>
                    <a:pt x="5439" y="22207"/>
                    <a:pt x="5414" y="18522"/>
                    <a:pt x="5614" y="16643"/>
                  </a:cubicBezTo>
                  <a:cubicBezTo>
                    <a:pt x="5815" y="14738"/>
                    <a:pt x="6065" y="9249"/>
                    <a:pt x="6065" y="9249"/>
                  </a:cubicBezTo>
                  <a:cubicBezTo>
                    <a:pt x="7594" y="6091"/>
                    <a:pt x="6015" y="1981"/>
                    <a:pt x="5263" y="1003"/>
                  </a:cubicBezTo>
                  <a:cubicBezTo>
                    <a:pt x="4512" y="1"/>
                    <a:pt x="501" y="1404"/>
                    <a:pt x="501" y="1404"/>
                  </a:cubicBezTo>
                  <a:close/>
                </a:path>
              </a:pathLst>
            </a:custGeom>
            <a:solidFill>
              <a:srgbClr val="3C3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6"/>
            <p:cNvSpPr/>
            <p:nvPr/>
          </p:nvSpPr>
          <p:spPr>
            <a:xfrm>
              <a:off x="4655550" y="2927975"/>
              <a:ext cx="123450" cy="216200"/>
            </a:xfrm>
            <a:custGeom>
              <a:avLst/>
              <a:gdLst/>
              <a:ahLst/>
              <a:cxnLst/>
              <a:rect l="l" t="t" r="r" b="b"/>
              <a:pathLst>
                <a:path w="4938" h="8648" extrusionOk="0">
                  <a:moveTo>
                    <a:pt x="1153" y="1003"/>
                  </a:moveTo>
                  <a:cubicBezTo>
                    <a:pt x="1028" y="2858"/>
                    <a:pt x="351" y="5063"/>
                    <a:pt x="176" y="6166"/>
                  </a:cubicBezTo>
                  <a:cubicBezTo>
                    <a:pt x="0" y="7294"/>
                    <a:pt x="401" y="7920"/>
                    <a:pt x="677" y="8296"/>
                  </a:cubicBezTo>
                  <a:cubicBezTo>
                    <a:pt x="928" y="8647"/>
                    <a:pt x="4085" y="7595"/>
                    <a:pt x="4512" y="6392"/>
                  </a:cubicBezTo>
                  <a:cubicBezTo>
                    <a:pt x="4938" y="5164"/>
                    <a:pt x="4060" y="4111"/>
                    <a:pt x="3985" y="1830"/>
                  </a:cubicBezTo>
                  <a:cubicBezTo>
                    <a:pt x="2983" y="1"/>
                    <a:pt x="1153" y="1003"/>
                    <a:pt x="1153" y="1003"/>
                  </a:cubicBez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6"/>
            <p:cNvSpPr/>
            <p:nvPr/>
          </p:nvSpPr>
          <p:spPr>
            <a:xfrm>
              <a:off x="4570325" y="2000650"/>
              <a:ext cx="216200" cy="997525"/>
            </a:xfrm>
            <a:custGeom>
              <a:avLst/>
              <a:gdLst/>
              <a:ahLst/>
              <a:cxnLst/>
              <a:rect l="l" t="t" r="r" b="b"/>
              <a:pathLst>
                <a:path w="8648" h="39901" extrusionOk="0">
                  <a:moveTo>
                    <a:pt x="1" y="1905"/>
                  </a:moveTo>
                  <a:cubicBezTo>
                    <a:pt x="1" y="1905"/>
                    <a:pt x="552" y="11204"/>
                    <a:pt x="1404" y="14286"/>
                  </a:cubicBezTo>
                  <a:cubicBezTo>
                    <a:pt x="2256" y="17394"/>
                    <a:pt x="3033" y="26467"/>
                    <a:pt x="3409" y="28046"/>
                  </a:cubicBezTo>
                  <a:cubicBezTo>
                    <a:pt x="3760" y="29625"/>
                    <a:pt x="4211" y="39424"/>
                    <a:pt x="4211" y="39424"/>
                  </a:cubicBezTo>
                  <a:cubicBezTo>
                    <a:pt x="6166" y="39901"/>
                    <a:pt x="7720" y="39424"/>
                    <a:pt x="7720" y="39424"/>
                  </a:cubicBezTo>
                  <a:cubicBezTo>
                    <a:pt x="7670" y="30251"/>
                    <a:pt x="7895" y="22808"/>
                    <a:pt x="7720" y="20301"/>
                  </a:cubicBezTo>
                  <a:cubicBezTo>
                    <a:pt x="7545" y="17795"/>
                    <a:pt x="7795" y="10352"/>
                    <a:pt x="7795" y="10352"/>
                  </a:cubicBezTo>
                  <a:cubicBezTo>
                    <a:pt x="8597" y="6868"/>
                    <a:pt x="8647" y="6442"/>
                    <a:pt x="7795" y="4136"/>
                  </a:cubicBezTo>
                  <a:cubicBezTo>
                    <a:pt x="6918" y="1830"/>
                    <a:pt x="3234" y="1"/>
                    <a:pt x="1" y="1905"/>
                  </a:cubicBezTo>
                  <a:close/>
                </a:path>
              </a:pathLst>
            </a:custGeom>
            <a:solidFill>
              <a:srgbClr val="3C3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6"/>
            <p:cNvSpPr/>
            <p:nvPr/>
          </p:nvSpPr>
          <p:spPr>
            <a:xfrm>
              <a:off x="4431225" y="1493750"/>
              <a:ext cx="439875" cy="712450"/>
            </a:xfrm>
            <a:custGeom>
              <a:avLst/>
              <a:gdLst/>
              <a:ahLst/>
              <a:cxnLst/>
              <a:rect l="l" t="t" r="r" b="b"/>
              <a:pathLst>
                <a:path w="17595" h="28498" extrusionOk="0">
                  <a:moveTo>
                    <a:pt x="3785" y="126"/>
                  </a:moveTo>
                  <a:cubicBezTo>
                    <a:pt x="6642" y="1"/>
                    <a:pt x="13234" y="1480"/>
                    <a:pt x="15414" y="4262"/>
                  </a:cubicBezTo>
                  <a:cubicBezTo>
                    <a:pt x="17595" y="7018"/>
                    <a:pt x="14437" y="11931"/>
                    <a:pt x="13660" y="14888"/>
                  </a:cubicBezTo>
                  <a:cubicBezTo>
                    <a:pt x="12908" y="17846"/>
                    <a:pt x="14011" y="25264"/>
                    <a:pt x="14011" y="25966"/>
                  </a:cubicBezTo>
                  <a:cubicBezTo>
                    <a:pt x="10652" y="28196"/>
                    <a:pt x="2507" y="28497"/>
                    <a:pt x="1605" y="25139"/>
                  </a:cubicBezTo>
                  <a:cubicBezTo>
                    <a:pt x="1229" y="21530"/>
                    <a:pt x="2056" y="17194"/>
                    <a:pt x="2106" y="15089"/>
                  </a:cubicBezTo>
                  <a:cubicBezTo>
                    <a:pt x="1981" y="10527"/>
                    <a:pt x="1" y="1480"/>
                    <a:pt x="3785" y="126"/>
                  </a:cubicBezTo>
                  <a:close/>
                </a:path>
              </a:pathLst>
            </a:custGeom>
            <a:solidFill>
              <a:srgbClr val="F9FB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6"/>
            <p:cNvSpPr/>
            <p:nvPr/>
          </p:nvSpPr>
          <p:spPr>
            <a:xfrm>
              <a:off x="4456925" y="1496900"/>
              <a:ext cx="137250" cy="716175"/>
            </a:xfrm>
            <a:custGeom>
              <a:avLst/>
              <a:gdLst/>
              <a:ahLst/>
              <a:cxnLst/>
              <a:rect l="l" t="t" r="r" b="b"/>
              <a:pathLst>
                <a:path w="5490" h="28647" extrusionOk="0">
                  <a:moveTo>
                    <a:pt x="5188" y="677"/>
                  </a:moveTo>
                  <a:cubicBezTo>
                    <a:pt x="3359" y="7118"/>
                    <a:pt x="2933" y="14336"/>
                    <a:pt x="3108" y="17068"/>
                  </a:cubicBezTo>
                  <a:cubicBezTo>
                    <a:pt x="3284" y="19825"/>
                    <a:pt x="3359" y="28647"/>
                    <a:pt x="3359" y="28647"/>
                  </a:cubicBezTo>
                  <a:cubicBezTo>
                    <a:pt x="1228" y="27519"/>
                    <a:pt x="301" y="25464"/>
                    <a:pt x="301" y="24537"/>
                  </a:cubicBezTo>
                  <a:cubicBezTo>
                    <a:pt x="301" y="23584"/>
                    <a:pt x="1103" y="15589"/>
                    <a:pt x="1078" y="14963"/>
                  </a:cubicBezTo>
                  <a:cubicBezTo>
                    <a:pt x="1053" y="14311"/>
                    <a:pt x="0" y="6968"/>
                    <a:pt x="301" y="3684"/>
                  </a:cubicBezTo>
                  <a:cubicBezTo>
                    <a:pt x="602" y="376"/>
                    <a:pt x="2757" y="0"/>
                    <a:pt x="2757" y="0"/>
                  </a:cubicBezTo>
                  <a:lnTo>
                    <a:pt x="5489" y="0"/>
                  </a:lnTo>
                  <a:close/>
                </a:path>
              </a:pathLst>
            </a:custGeom>
            <a:solidFill>
              <a:srgbClr val="3C3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6"/>
            <p:cNvSpPr/>
            <p:nvPr/>
          </p:nvSpPr>
          <p:spPr>
            <a:xfrm>
              <a:off x="4511425" y="1319575"/>
              <a:ext cx="31350" cy="81475"/>
            </a:xfrm>
            <a:custGeom>
              <a:avLst/>
              <a:gdLst/>
              <a:ahLst/>
              <a:cxnLst/>
              <a:rect l="l" t="t" r="r" b="b"/>
              <a:pathLst>
                <a:path w="1254" h="3259" extrusionOk="0">
                  <a:moveTo>
                    <a:pt x="1254" y="0"/>
                  </a:moveTo>
                  <a:cubicBezTo>
                    <a:pt x="1" y="401"/>
                    <a:pt x="1254" y="3259"/>
                    <a:pt x="1254" y="3259"/>
                  </a:cubicBezTo>
                  <a:close/>
                </a:path>
              </a:pathLst>
            </a:custGeom>
            <a:solidFill>
              <a:srgbClr val="3C3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6"/>
            <p:cNvSpPr/>
            <p:nvPr/>
          </p:nvSpPr>
          <p:spPr>
            <a:xfrm>
              <a:off x="4528975" y="1261925"/>
              <a:ext cx="195525" cy="279475"/>
            </a:xfrm>
            <a:custGeom>
              <a:avLst/>
              <a:gdLst/>
              <a:ahLst/>
              <a:cxnLst/>
              <a:rect l="l" t="t" r="r" b="b"/>
              <a:pathLst>
                <a:path w="7821" h="11179" extrusionOk="0">
                  <a:moveTo>
                    <a:pt x="477" y="2682"/>
                  </a:moveTo>
                  <a:cubicBezTo>
                    <a:pt x="477" y="2682"/>
                    <a:pt x="1" y="4362"/>
                    <a:pt x="201" y="5640"/>
                  </a:cubicBezTo>
                  <a:cubicBezTo>
                    <a:pt x="377" y="6943"/>
                    <a:pt x="477" y="9524"/>
                    <a:pt x="1630" y="10352"/>
                  </a:cubicBezTo>
                  <a:cubicBezTo>
                    <a:pt x="2783" y="11179"/>
                    <a:pt x="4437" y="10226"/>
                    <a:pt x="5514" y="9299"/>
                  </a:cubicBezTo>
                  <a:cubicBezTo>
                    <a:pt x="6617" y="8372"/>
                    <a:pt x="7770" y="6667"/>
                    <a:pt x="7795" y="4587"/>
                  </a:cubicBezTo>
                  <a:cubicBezTo>
                    <a:pt x="7820" y="2532"/>
                    <a:pt x="7018" y="1"/>
                    <a:pt x="4036" y="126"/>
                  </a:cubicBezTo>
                  <a:cubicBezTo>
                    <a:pt x="1053" y="251"/>
                    <a:pt x="477" y="2682"/>
                    <a:pt x="477" y="2682"/>
                  </a:cubicBezTo>
                  <a:close/>
                </a:path>
              </a:pathLst>
            </a:custGeom>
            <a:solidFill>
              <a:srgbClr val="FFC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6"/>
            <p:cNvSpPr/>
            <p:nvPr/>
          </p:nvSpPr>
          <p:spPr>
            <a:xfrm>
              <a:off x="4577850" y="1448650"/>
              <a:ext cx="120950" cy="176725"/>
            </a:xfrm>
            <a:custGeom>
              <a:avLst/>
              <a:gdLst/>
              <a:ahLst/>
              <a:cxnLst/>
              <a:rect l="l" t="t" r="r" b="b"/>
              <a:pathLst>
                <a:path w="4838" h="7069" extrusionOk="0">
                  <a:moveTo>
                    <a:pt x="4311" y="0"/>
                  </a:moveTo>
                  <a:cubicBezTo>
                    <a:pt x="4311" y="0"/>
                    <a:pt x="4086" y="2657"/>
                    <a:pt x="4787" y="3634"/>
                  </a:cubicBezTo>
                  <a:cubicBezTo>
                    <a:pt x="4838" y="4286"/>
                    <a:pt x="2958" y="7068"/>
                    <a:pt x="1078" y="6592"/>
                  </a:cubicBezTo>
                  <a:cubicBezTo>
                    <a:pt x="0" y="6316"/>
                    <a:pt x="126" y="5038"/>
                    <a:pt x="126" y="5038"/>
                  </a:cubicBezTo>
                  <a:cubicBezTo>
                    <a:pt x="251" y="4060"/>
                    <a:pt x="126" y="1730"/>
                    <a:pt x="126" y="1730"/>
                  </a:cubicBezTo>
                  <a:close/>
                </a:path>
              </a:pathLst>
            </a:custGeom>
            <a:solidFill>
              <a:srgbClr val="FFC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6"/>
            <p:cNvSpPr/>
            <p:nvPr/>
          </p:nvSpPr>
          <p:spPr>
            <a:xfrm>
              <a:off x="4512050" y="1191125"/>
              <a:ext cx="273225" cy="273825"/>
            </a:xfrm>
            <a:custGeom>
              <a:avLst/>
              <a:gdLst/>
              <a:ahLst/>
              <a:cxnLst/>
              <a:rect l="l" t="t" r="r" b="b"/>
              <a:pathLst>
                <a:path w="10929" h="10953" extrusionOk="0">
                  <a:moveTo>
                    <a:pt x="427" y="3284"/>
                  </a:moveTo>
                  <a:cubicBezTo>
                    <a:pt x="1" y="4813"/>
                    <a:pt x="477" y="5364"/>
                    <a:pt x="1780" y="5815"/>
                  </a:cubicBezTo>
                  <a:cubicBezTo>
                    <a:pt x="3084" y="6241"/>
                    <a:pt x="6517" y="5239"/>
                    <a:pt x="6517" y="5239"/>
                  </a:cubicBezTo>
                  <a:cubicBezTo>
                    <a:pt x="6292" y="6893"/>
                    <a:pt x="6793" y="7745"/>
                    <a:pt x="6793" y="7745"/>
                  </a:cubicBezTo>
                  <a:cubicBezTo>
                    <a:pt x="7369" y="6141"/>
                    <a:pt x="7871" y="6943"/>
                    <a:pt x="7946" y="8246"/>
                  </a:cubicBezTo>
                  <a:cubicBezTo>
                    <a:pt x="7996" y="9524"/>
                    <a:pt x="7269" y="9499"/>
                    <a:pt x="7269" y="9499"/>
                  </a:cubicBezTo>
                  <a:cubicBezTo>
                    <a:pt x="7319" y="10577"/>
                    <a:pt x="7670" y="10953"/>
                    <a:pt x="7670" y="10953"/>
                  </a:cubicBezTo>
                  <a:cubicBezTo>
                    <a:pt x="9049" y="10001"/>
                    <a:pt x="10928" y="3610"/>
                    <a:pt x="8447" y="3459"/>
                  </a:cubicBezTo>
                  <a:cubicBezTo>
                    <a:pt x="8397" y="1229"/>
                    <a:pt x="1329" y="1"/>
                    <a:pt x="427" y="3284"/>
                  </a:cubicBezTo>
                  <a:close/>
                </a:path>
              </a:pathLst>
            </a:custGeom>
            <a:solidFill>
              <a:srgbClr val="3C3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6"/>
            <p:cNvSpPr/>
            <p:nvPr/>
          </p:nvSpPr>
          <p:spPr>
            <a:xfrm>
              <a:off x="4616075" y="1528850"/>
              <a:ext cx="237500" cy="697400"/>
            </a:xfrm>
            <a:custGeom>
              <a:avLst/>
              <a:gdLst/>
              <a:ahLst/>
              <a:cxnLst/>
              <a:rect l="l" t="t" r="r" b="b"/>
              <a:pathLst>
                <a:path w="9500" h="27896" extrusionOk="0">
                  <a:moveTo>
                    <a:pt x="3384" y="0"/>
                  </a:moveTo>
                  <a:cubicBezTo>
                    <a:pt x="1153" y="4687"/>
                    <a:pt x="0" y="8948"/>
                    <a:pt x="75" y="12807"/>
                  </a:cubicBezTo>
                  <a:cubicBezTo>
                    <a:pt x="151" y="16667"/>
                    <a:pt x="953" y="27895"/>
                    <a:pt x="953" y="27895"/>
                  </a:cubicBezTo>
                  <a:cubicBezTo>
                    <a:pt x="4787" y="26968"/>
                    <a:pt x="7419" y="25865"/>
                    <a:pt x="8146" y="24562"/>
                  </a:cubicBezTo>
                  <a:cubicBezTo>
                    <a:pt x="6517" y="20226"/>
                    <a:pt x="5915" y="17294"/>
                    <a:pt x="6241" y="16066"/>
                  </a:cubicBezTo>
                  <a:cubicBezTo>
                    <a:pt x="6592" y="14838"/>
                    <a:pt x="9499" y="5414"/>
                    <a:pt x="7970" y="2607"/>
                  </a:cubicBezTo>
                  <a:cubicBezTo>
                    <a:pt x="6542" y="1053"/>
                    <a:pt x="3384" y="0"/>
                    <a:pt x="3384" y="0"/>
                  </a:cubicBezTo>
                  <a:close/>
                </a:path>
              </a:pathLst>
            </a:custGeom>
            <a:solidFill>
              <a:srgbClr val="3C3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6"/>
            <p:cNvSpPr/>
            <p:nvPr/>
          </p:nvSpPr>
          <p:spPr>
            <a:xfrm>
              <a:off x="4604800" y="1513175"/>
              <a:ext cx="95875" cy="134125"/>
            </a:xfrm>
            <a:custGeom>
              <a:avLst/>
              <a:gdLst/>
              <a:ahLst/>
              <a:cxnLst/>
              <a:rect l="l" t="t" r="r" b="b"/>
              <a:pathLst>
                <a:path w="3835" h="5365" extrusionOk="0">
                  <a:moveTo>
                    <a:pt x="3334" y="1"/>
                  </a:moveTo>
                  <a:cubicBezTo>
                    <a:pt x="3334" y="101"/>
                    <a:pt x="3835" y="627"/>
                    <a:pt x="3835" y="627"/>
                  </a:cubicBezTo>
                  <a:cubicBezTo>
                    <a:pt x="3835" y="627"/>
                    <a:pt x="2857" y="2733"/>
                    <a:pt x="2506" y="3660"/>
                  </a:cubicBezTo>
                  <a:cubicBezTo>
                    <a:pt x="2181" y="4587"/>
                    <a:pt x="1253" y="5364"/>
                    <a:pt x="1253" y="5364"/>
                  </a:cubicBezTo>
                  <a:lnTo>
                    <a:pt x="0" y="4011"/>
                  </a:lnTo>
                  <a:cubicBezTo>
                    <a:pt x="1729" y="3109"/>
                    <a:pt x="3334" y="1"/>
                    <a:pt x="3334" y="1"/>
                  </a:cubicBezTo>
                  <a:close/>
                </a:path>
              </a:pathLst>
            </a:custGeom>
            <a:solidFill>
              <a:srgbClr val="F9FB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6"/>
            <p:cNvSpPr/>
            <p:nvPr/>
          </p:nvSpPr>
          <p:spPr>
            <a:xfrm>
              <a:off x="4561550" y="1526975"/>
              <a:ext cx="43275" cy="110300"/>
            </a:xfrm>
            <a:custGeom>
              <a:avLst/>
              <a:gdLst/>
              <a:ahLst/>
              <a:cxnLst/>
              <a:rect l="l" t="t" r="r" b="b"/>
              <a:pathLst>
                <a:path w="1731" h="4412" extrusionOk="0">
                  <a:moveTo>
                    <a:pt x="928" y="125"/>
                  </a:moveTo>
                  <a:cubicBezTo>
                    <a:pt x="1053" y="0"/>
                    <a:pt x="1329" y="2757"/>
                    <a:pt x="1730" y="3459"/>
                  </a:cubicBezTo>
                  <a:cubicBezTo>
                    <a:pt x="953" y="4211"/>
                    <a:pt x="477" y="4411"/>
                    <a:pt x="477" y="4411"/>
                  </a:cubicBezTo>
                  <a:cubicBezTo>
                    <a:pt x="477" y="4411"/>
                    <a:pt x="1" y="1303"/>
                    <a:pt x="928" y="125"/>
                  </a:cubicBezTo>
                  <a:close/>
                </a:path>
              </a:pathLst>
            </a:custGeom>
            <a:solidFill>
              <a:srgbClr val="F9FB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6"/>
            <p:cNvSpPr/>
            <p:nvPr/>
          </p:nvSpPr>
          <p:spPr>
            <a:xfrm>
              <a:off x="4580975" y="1612175"/>
              <a:ext cx="50150" cy="51400"/>
            </a:xfrm>
            <a:custGeom>
              <a:avLst/>
              <a:gdLst/>
              <a:ahLst/>
              <a:cxnLst/>
              <a:rect l="l" t="t" r="r" b="b"/>
              <a:pathLst>
                <a:path w="2006" h="2056" extrusionOk="0">
                  <a:moveTo>
                    <a:pt x="1078" y="1"/>
                  </a:moveTo>
                  <a:lnTo>
                    <a:pt x="1" y="652"/>
                  </a:lnTo>
                  <a:cubicBezTo>
                    <a:pt x="251" y="1504"/>
                    <a:pt x="276" y="2056"/>
                    <a:pt x="276" y="2056"/>
                  </a:cubicBezTo>
                  <a:lnTo>
                    <a:pt x="1254" y="2056"/>
                  </a:lnTo>
                  <a:lnTo>
                    <a:pt x="2006" y="1003"/>
                  </a:lnTo>
                  <a:close/>
                </a:path>
              </a:pathLst>
            </a:custGeom>
            <a:solidFill>
              <a:srgbClr val="EC8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6"/>
            <p:cNvSpPr/>
            <p:nvPr/>
          </p:nvSpPr>
          <p:spPr>
            <a:xfrm>
              <a:off x="4550900" y="1653525"/>
              <a:ext cx="62700" cy="373475"/>
            </a:xfrm>
            <a:custGeom>
              <a:avLst/>
              <a:gdLst/>
              <a:ahLst/>
              <a:cxnLst/>
              <a:rect l="l" t="t" r="r" b="b"/>
              <a:pathLst>
                <a:path w="2508" h="14939" extrusionOk="0">
                  <a:moveTo>
                    <a:pt x="1479" y="402"/>
                  </a:moveTo>
                  <a:cubicBezTo>
                    <a:pt x="1" y="8071"/>
                    <a:pt x="151" y="12833"/>
                    <a:pt x="151" y="12833"/>
                  </a:cubicBezTo>
                  <a:lnTo>
                    <a:pt x="903" y="14938"/>
                  </a:lnTo>
                  <a:lnTo>
                    <a:pt x="2507" y="12582"/>
                  </a:lnTo>
                  <a:cubicBezTo>
                    <a:pt x="2507" y="12582"/>
                    <a:pt x="1329" y="3560"/>
                    <a:pt x="2457" y="402"/>
                  </a:cubicBezTo>
                  <a:cubicBezTo>
                    <a:pt x="1855" y="1"/>
                    <a:pt x="1479" y="402"/>
                    <a:pt x="1479" y="402"/>
                  </a:cubicBezTo>
                  <a:close/>
                </a:path>
              </a:pathLst>
            </a:custGeom>
            <a:solidFill>
              <a:srgbClr val="EC8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6"/>
            <p:cNvSpPr/>
            <p:nvPr/>
          </p:nvSpPr>
          <p:spPr>
            <a:xfrm>
              <a:off x="2498900" y="2237500"/>
              <a:ext cx="464300" cy="767575"/>
            </a:xfrm>
            <a:custGeom>
              <a:avLst/>
              <a:gdLst/>
              <a:ahLst/>
              <a:cxnLst/>
              <a:rect l="l" t="t" r="r" b="b"/>
              <a:pathLst>
                <a:path w="18572" h="30703" extrusionOk="0">
                  <a:moveTo>
                    <a:pt x="14511" y="151"/>
                  </a:moveTo>
                  <a:cubicBezTo>
                    <a:pt x="11429" y="0"/>
                    <a:pt x="4737" y="2106"/>
                    <a:pt x="2356" y="5063"/>
                  </a:cubicBezTo>
                  <a:cubicBezTo>
                    <a:pt x="0" y="8046"/>
                    <a:pt x="2983" y="12782"/>
                    <a:pt x="3760" y="15990"/>
                  </a:cubicBezTo>
                  <a:cubicBezTo>
                    <a:pt x="4562" y="19173"/>
                    <a:pt x="3333" y="27143"/>
                    <a:pt x="3333" y="27920"/>
                  </a:cubicBezTo>
                  <a:cubicBezTo>
                    <a:pt x="6968" y="30351"/>
                    <a:pt x="15714" y="30702"/>
                    <a:pt x="16717" y="27093"/>
                  </a:cubicBezTo>
                  <a:cubicBezTo>
                    <a:pt x="17143" y="23183"/>
                    <a:pt x="14286" y="19073"/>
                    <a:pt x="14236" y="16792"/>
                  </a:cubicBezTo>
                  <a:cubicBezTo>
                    <a:pt x="14386" y="11855"/>
                    <a:pt x="18572" y="1629"/>
                    <a:pt x="14511" y="151"/>
                  </a:cubicBezTo>
                  <a:close/>
                </a:path>
              </a:pathLst>
            </a:custGeom>
            <a:solidFill>
              <a:srgbClr val="F9FB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6"/>
            <p:cNvSpPr/>
            <p:nvPr/>
          </p:nvSpPr>
          <p:spPr>
            <a:xfrm>
              <a:off x="2787750" y="2240625"/>
              <a:ext cx="137850" cy="770700"/>
            </a:xfrm>
            <a:custGeom>
              <a:avLst/>
              <a:gdLst/>
              <a:ahLst/>
              <a:cxnLst/>
              <a:rect l="l" t="t" r="r" b="b"/>
              <a:pathLst>
                <a:path w="5514" h="30828" extrusionOk="0">
                  <a:moveTo>
                    <a:pt x="276" y="728"/>
                  </a:moveTo>
                  <a:cubicBezTo>
                    <a:pt x="1880" y="7670"/>
                    <a:pt x="1379" y="15164"/>
                    <a:pt x="1028" y="18096"/>
                  </a:cubicBezTo>
                  <a:cubicBezTo>
                    <a:pt x="652" y="21028"/>
                    <a:pt x="602" y="30828"/>
                    <a:pt x="602" y="30828"/>
                  </a:cubicBezTo>
                  <a:cubicBezTo>
                    <a:pt x="2957" y="29625"/>
                    <a:pt x="4085" y="27419"/>
                    <a:pt x="4135" y="26417"/>
                  </a:cubicBezTo>
                  <a:cubicBezTo>
                    <a:pt x="4211" y="25414"/>
                    <a:pt x="3283" y="16918"/>
                    <a:pt x="3358" y="16241"/>
                  </a:cubicBezTo>
                  <a:cubicBezTo>
                    <a:pt x="3409" y="15540"/>
                    <a:pt x="5514" y="7520"/>
                    <a:pt x="5389" y="3986"/>
                  </a:cubicBezTo>
                  <a:cubicBezTo>
                    <a:pt x="5263" y="427"/>
                    <a:pt x="2957" y="26"/>
                    <a:pt x="2957" y="26"/>
                  </a:cubicBezTo>
                  <a:lnTo>
                    <a:pt x="0" y="1"/>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6"/>
            <p:cNvSpPr/>
            <p:nvPr/>
          </p:nvSpPr>
          <p:spPr>
            <a:xfrm>
              <a:off x="2666175" y="1987500"/>
              <a:ext cx="206175" cy="302025"/>
            </a:xfrm>
            <a:custGeom>
              <a:avLst/>
              <a:gdLst/>
              <a:ahLst/>
              <a:cxnLst/>
              <a:rect l="l" t="t" r="r" b="b"/>
              <a:pathLst>
                <a:path w="8247" h="12081" extrusionOk="0">
                  <a:moveTo>
                    <a:pt x="7921" y="2933"/>
                  </a:moveTo>
                  <a:cubicBezTo>
                    <a:pt x="7921" y="2933"/>
                    <a:pt x="8171" y="4737"/>
                    <a:pt x="8221" y="6141"/>
                  </a:cubicBezTo>
                  <a:cubicBezTo>
                    <a:pt x="8247" y="8421"/>
                    <a:pt x="7871" y="10326"/>
                    <a:pt x="6617" y="11203"/>
                  </a:cubicBezTo>
                  <a:cubicBezTo>
                    <a:pt x="5389" y="12081"/>
                    <a:pt x="3109" y="11504"/>
                    <a:pt x="1931" y="10502"/>
                  </a:cubicBezTo>
                  <a:cubicBezTo>
                    <a:pt x="753" y="9499"/>
                    <a:pt x="26" y="7193"/>
                    <a:pt x="26" y="4963"/>
                  </a:cubicBezTo>
                  <a:cubicBezTo>
                    <a:pt x="1" y="2732"/>
                    <a:pt x="878" y="0"/>
                    <a:pt x="4111" y="176"/>
                  </a:cubicBezTo>
                  <a:cubicBezTo>
                    <a:pt x="7319" y="326"/>
                    <a:pt x="7921" y="2933"/>
                    <a:pt x="7921" y="2933"/>
                  </a:cubicBezTo>
                  <a:close/>
                </a:path>
              </a:pathLst>
            </a:custGeom>
            <a:solidFill>
              <a:srgbClr val="FFC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6"/>
            <p:cNvSpPr/>
            <p:nvPr/>
          </p:nvSpPr>
          <p:spPr>
            <a:xfrm>
              <a:off x="2674950" y="2188000"/>
              <a:ext cx="129725" cy="190500"/>
            </a:xfrm>
            <a:custGeom>
              <a:avLst/>
              <a:gdLst/>
              <a:ahLst/>
              <a:cxnLst/>
              <a:rect l="l" t="t" r="r" b="b"/>
              <a:pathLst>
                <a:path w="5189" h="7620" extrusionOk="0">
                  <a:moveTo>
                    <a:pt x="577" y="0"/>
                  </a:moveTo>
                  <a:cubicBezTo>
                    <a:pt x="577" y="0"/>
                    <a:pt x="828" y="2858"/>
                    <a:pt x="51" y="3910"/>
                  </a:cubicBezTo>
                  <a:cubicBezTo>
                    <a:pt x="1" y="4637"/>
                    <a:pt x="2006" y="7619"/>
                    <a:pt x="4011" y="7118"/>
                  </a:cubicBezTo>
                  <a:cubicBezTo>
                    <a:pt x="5189" y="6817"/>
                    <a:pt x="5063" y="5439"/>
                    <a:pt x="5063" y="5439"/>
                  </a:cubicBezTo>
                  <a:cubicBezTo>
                    <a:pt x="4938" y="4411"/>
                    <a:pt x="5089" y="1880"/>
                    <a:pt x="5089" y="1880"/>
                  </a:cubicBezTo>
                  <a:close/>
                </a:path>
              </a:pathLst>
            </a:custGeom>
            <a:solidFill>
              <a:srgbClr val="FFC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6"/>
            <p:cNvSpPr/>
            <p:nvPr/>
          </p:nvSpPr>
          <p:spPr>
            <a:xfrm>
              <a:off x="2597250" y="1942375"/>
              <a:ext cx="285125" cy="307675"/>
            </a:xfrm>
            <a:custGeom>
              <a:avLst/>
              <a:gdLst/>
              <a:ahLst/>
              <a:cxnLst/>
              <a:rect l="l" t="t" r="r" b="b"/>
              <a:pathLst>
                <a:path w="11405" h="12307" extrusionOk="0">
                  <a:moveTo>
                    <a:pt x="10402" y="2482"/>
                  </a:moveTo>
                  <a:cubicBezTo>
                    <a:pt x="8623" y="1"/>
                    <a:pt x="2006" y="2031"/>
                    <a:pt x="2557" y="4387"/>
                  </a:cubicBezTo>
                  <a:cubicBezTo>
                    <a:pt x="1" y="5189"/>
                    <a:pt x="1655" y="11805"/>
                    <a:pt x="4688" y="12307"/>
                  </a:cubicBezTo>
                  <a:cubicBezTo>
                    <a:pt x="4688" y="12307"/>
                    <a:pt x="6091" y="10903"/>
                    <a:pt x="5991" y="10552"/>
                  </a:cubicBezTo>
                  <a:cubicBezTo>
                    <a:pt x="5690" y="10678"/>
                    <a:pt x="5314" y="10678"/>
                    <a:pt x="5139" y="9876"/>
                  </a:cubicBezTo>
                  <a:cubicBezTo>
                    <a:pt x="4838" y="8497"/>
                    <a:pt x="5690" y="7620"/>
                    <a:pt x="6718" y="9149"/>
                  </a:cubicBezTo>
                  <a:cubicBezTo>
                    <a:pt x="6718" y="9149"/>
                    <a:pt x="6868" y="7946"/>
                    <a:pt x="6191" y="6292"/>
                  </a:cubicBezTo>
                  <a:cubicBezTo>
                    <a:pt x="6191" y="6292"/>
                    <a:pt x="9625" y="5991"/>
                    <a:pt x="10728" y="5013"/>
                  </a:cubicBezTo>
                  <a:cubicBezTo>
                    <a:pt x="11329" y="4512"/>
                    <a:pt x="11405" y="3860"/>
                    <a:pt x="10402" y="2482"/>
                  </a:cubicBezTo>
                  <a:close/>
                </a:path>
              </a:pathLst>
            </a:custGeom>
            <a:solidFill>
              <a:srgbClr val="3C3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6"/>
            <p:cNvSpPr/>
            <p:nvPr/>
          </p:nvSpPr>
          <p:spPr>
            <a:xfrm>
              <a:off x="2471950" y="2274475"/>
              <a:ext cx="260675" cy="743750"/>
            </a:xfrm>
            <a:custGeom>
              <a:avLst/>
              <a:gdLst/>
              <a:ahLst/>
              <a:cxnLst/>
              <a:rect l="l" t="t" r="r" b="b"/>
              <a:pathLst>
                <a:path w="10427" h="29750" extrusionOk="0">
                  <a:moveTo>
                    <a:pt x="8046" y="0"/>
                  </a:moveTo>
                  <a:cubicBezTo>
                    <a:pt x="10427" y="5063"/>
                    <a:pt x="9700" y="9775"/>
                    <a:pt x="9574" y="13935"/>
                  </a:cubicBezTo>
                  <a:cubicBezTo>
                    <a:pt x="9474" y="18095"/>
                    <a:pt x="7319" y="29750"/>
                    <a:pt x="7319" y="29750"/>
                  </a:cubicBezTo>
                  <a:cubicBezTo>
                    <a:pt x="3183" y="28722"/>
                    <a:pt x="2707" y="25940"/>
                    <a:pt x="1905" y="24537"/>
                  </a:cubicBezTo>
                  <a:cubicBezTo>
                    <a:pt x="0" y="14812"/>
                    <a:pt x="1254" y="5965"/>
                    <a:pt x="3033" y="3033"/>
                  </a:cubicBezTo>
                  <a:cubicBezTo>
                    <a:pt x="4437" y="752"/>
                    <a:pt x="8046" y="0"/>
                    <a:pt x="8046" y="0"/>
                  </a:cubicBez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6"/>
            <p:cNvSpPr/>
            <p:nvPr/>
          </p:nvSpPr>
          <p:spPr>
            <a:xfrm>
              <a:off x="2507650" y="2396650"/>
              <a:ext cx="202425" cy="427350"/>
            </a:xfrm>
            <a:custGeom>
              <a:avLst/>
              <a:gdLst/>
              <a:ahLst/>
              <a:cxnLst/>
              <a:rect l="l" t="t" r="r" b="b"/>
              <a:pathLst>
                <a:path w="8097" h="17094" extrusionOk="0">
                  <a:moveTo>
                    <a:pt x="8096" y="10126"/>
                  </a:moveTo>
                  <a:cubicBezTo>
                    <a:pt x="6893" y="6717"/>
                    <a:pt x="5866" y="1955"/>
                    <a:pt x="3836" y="953"/>
                  </a:cubicBezTo>
                  <a:cubicBezTo>
                    <a:pt x="1" y="0"/>
                    <a:pt x="1154" y="9574"/>
                    <a:pt x="3034" y="13158"/>
                  </a:cubicBezTo>
                  <a:cubicBezTo>
                    <a:pt x="4161" y="15339"/>
                    <a:pt x="5314" y="16542"/>
                    <a:pt x="7219" y="17093"/>
                  </a:cubicBezTo>
                  <a:cubicBezTo>
                    <a:pt x="7595" y="14587"/>
                    <a:pt x="7971" y="11980"/>
                    <a:pt x="8096" y="10126"/>
                  </a:cubicBezTo>
                  <a:close/>
                </a:path>
              </a:pathLst>
            </a:custGeom>
            <a:solidFill>
              <a:srgbClr val="3C3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6"/>
            <p:cNvSpPr/>
            <p:nvPr/>
          </p:nvSpPr>
          <p:spPr>
            <a:xfrm>
              <a:off x="2673075" y="2257550"/>
              <a:ext cx="102150" cy="144750"/>
            </a:xfrm>
            <a:custGeom>
              <a:avLst/>
              <a:gdLst/>
              <a:ahLst/>
              <a:cxnLst/>
              <a:rect l="l" t="t" r="r" b="b"/>
              <a:pathLst>
                <a:path w="4086" h="5790" extrusionOk="0">
                  <a:moveTo>
                    <a:pt x="552" y="0"/>
                  </a:moveTo>
                  <a:cubicBezTo>
                    <a:pt x="527" y="101"/>
                    <a:pt x="1" y="677"/>
                    <a:pt x="1" y="677"/>
                  </a:cubicBezTo>
                  <a:cubicBezTo>
                    <a:pt x="1" y="677"/>
                    <a:pt x="1028" y="2958"/>
                    <a:pt x="1404" y="3960"/>
                  </a:cubicBezTo>
                  <a:cubicBezTo>
                    <a:pt x="1780" y="4963"/>
                    <a:pt x="2757" y="5790"/>
                    <a:pt x="2757" y="5790"/>
                  </a:cubicBezTo>
                  <a:lnTo>
                    <a:pt x="4086" y="4336"/>
                  </a:lnTo>
                  <a:cubicBezTo>
                    <a:pt x="2256" y="3334"/>
                    <a:pt x="552" y="0"/>
                    <a:pt x="552" y="0"/>
                  </a:cubicBezTo>
                  <a:close/>
                </a:path>
              </a:pathLst>
            </a:custGeom>
            <a:solidFill>
              <a:srgbClr val="F9FB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6"/>
            <p:cNvSpPr/>
            <p:nvPr/>
          </p:nvSpPr>
          <p:spPr>
            <a:xfrm>
              <a:off x="2775200" y="2272575"/>
              <a:ext cx="47650" cy="119075"/>
            </a:xfrm>
            <a:custGeom>
              <a:avLst/>
              <a:gdLst/>
              <a:ahLst/>
              <a:cxnLst/>
              <a:rect l="l" t="t" r="r" b="b"/>
              <a:pathLst>
                <a:path w="1906" h="4763" extrusionOk="0">
                  <a:moveTo>
                    <a:pt x="903" y="151"/>
                  </a:moveTo>
                  <a:cubicBezTo>
                    <a:pt x="778" y="1"/>
                    <a:pt x="452" y="2983"/>
                    <a:pt x="1" y="3735"/>
                  </a:cubicBezTo>
                  <a:cubicBezTo>
                    <a:pt x="878" y="4537"/>
                    <a:pt x="1379" y="4763"/>
                    <a:pt x="1379" y="4763"/>
                  </a:cubicBezTo>
                  <a:cubicBezTo>
                    <a:pt x="1379" y="4763"/>
                    <a:pt x="1906" y="1429"/>
                    <a:pt x="903" y="151"/>
                  </a:cubicBezTo>
                  <a:close/>
                </a:path>
              </a:pathLst>
            </a:custGeom>
            <a:solidFill>
              <a:srgbClr val="F9FB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6"/>
            <p:cNvSpPr/>
            <p:nvPr/>
          </p:nvSpPr>
          <p:spPr>
            <a:xfrm>
              <a:off x="2668700" y="2321450"/>
              <a:ext cx="1904150" cy="1099650"/>
            </a:xfrm>
            <a:custGeom>
              <a:avLst/>
              <a:gdLst/>
              <a:ahLst/>
              <a:cxnLst/>
              <a:rect l="l" t="t" r="r" b="b"/>
              <a:pathLst>
                <a:path w="76166" h="43986" extrusionOk="0">
                  <a:moveTo>
                    <a:pt x="42131" y="1"/>
                  </a:moveTo>
                  <a:lnTo>
                    <a:pt x="0" y="24337"/>
                  </a:lnTo>
                  <a:lnTo>
                    <a:pt x="34035" y="43986"/>
                  </a:lnTo>
                  <a:lnTo>
                    <a:pt x="76166" y="19650"/>
                  </a:lnTo>
                  <a:lnTo>
                    <a:pt x="42131" y="1"/>
                  </a:lnTo>
                  <a:close/>
                </a:path>
              </a:pathLst>
            </a:custGeom>
            <a:solidFill>
              <a:srgbClr val="83C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6"/>
            <p:cNvSpPr/>
            <p:nvPr/>
          </p:nvSpPr>
          <p:spPr>
            <a:xfrm>
              <a:off x="2664925" y="2908250"/>
              <a:ext cx="80850" cy="42775"/>
            </a:xfrm>
            <a:custGeom>
              <a:avLst/>
              <a:gdLst/>
              <a:ahLst/>
              <a:cxnLst/>
              <a:rect l="l" t="t" r="r" b="b"/>
              <a:pathLst>
                <a:path w="3234" h="1711" extrusionOk="0">
                  <a:moveTo>
                    <a:pt x="1617" y="0"/>
                  </a:moveTo>
                  <a:cubicBezTo>
                    <a:pt x="1241" y="0"/>
                    <a:pt x="865" y="88"/>
                    <a:pt x="577" y="263"/>
                  </a:cubicBezTo>
                  <a:cubicBezTo>
                    <a:pt x="1" y="589"/>
                    <a:pt x="1" y="1115"/>
                    <a:pt x="577" y="1466"/>
                  </a:cubicBezTo>
                  <a:cubicBezTo>
                    <a:pt x="865" y="1629"/>
                    <a:pt x="1248" y="1711"/>
                    <a:pt x="1627" y="1711"/>
                  </a:cubicBezTo>
                  <a:cubicBezTo>
                    <a:pt x="2006" y="1711"/>
                    <a:pt x="2382" y="1629"/>
                    <a:pt x="2657" y="1466"/>
                  </a:cubicBezTo>
                  <a:cubicBezTo>
                    <a:pt x="3234" y="1140"/>
                    <a:pt x="3234" y="589"/>
                    <a:pt x="2657" y="263"/>
                  </a:cubicBezTo>
                  <a:cubicBezTo>
                    <a:pt x="2369" y="88"/>
                    <a:pt x="1993" y="0"/>
                    <a:pt x="1617" y="0"/>
                  </a:cubicBezTo>
                  <a:close/>
                </a:path>
              </a:pathLst>
            </a:custGeom>
            <a:solidFill>
              <a:srgbClr val="83C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6"/>
            <p:cNvSpPr/>
            <p:nvPr/>
          </p:nvSpPr>
          <p:spPr>
            <a:xfrm>
              <a:off x="4495775" y="2791550"/>
              <a:ext cx="80850" cy="42300"/>
            </a:xfrm>
            <a:custGeom>
              <a:avLst/>
              <a:gdLst/>
              <a:ahLst/>
              <a:cxnLst/>
              <a:rect l="l" t="t" r="r" b="b"/>
              <a:pathLst>
                <a:path w="3234" h="1692" extrusionOk="0">
                  <a:moveTo>
                    <a:pt x="1604" y="0"/>
                  </a:moveTo>
                  <a:cubicBezTo>
                    <a:pt x="1222" y="0"/>
                    <a:pt x="840" y="82"/>
                    <a:pt x="552" y="245"/>
                  </a:cubicBezTo>
                  <a:cubicBezTo>
                    <a:pt x="0" y="570"/>
                    <a:pt x="0" y="1097"/>
                    <a:pt x="577" y="1448"/>
                  </a:cubicBezTo>
                  <a:cubicBezTo>
                    <a:pt x="865" y="1610"/>
                    <a:pt x="1241" y="1692"/>
                    <a:pt x="1617" y="1692"/>
                  </a:cubicBezTo>
                  <a:cubicBezTo>
                    <a:pt x="1993" y="1692"/>
                    <a:pt x="2369" y="1610"/>
                    <a:pt x="2657" y="1448"/>
                  </a:cubicBezTo>
                  <a:cubicBezTo>
                    <a:pt x="3233" y="1122"/>
                    <a:pt x="3233" y="570"/>
                    <a:pt x="2657" y="245"/>
                  </a:cubicBezTo>
                  <a:cubicBezTo>
                    <a:pt x="2369" y="82"/>
                    <a:pt x="1986" y="0"/>
                    <a:pt x="1604" y="0"/>
                  </a:cubicBezTo>
                  <a:close/>
                </a:path>
              </a:pathLst>
            </a:custGeom>
            <a:solidFill>
              <a:srgbClr val="83C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6"/>
            <p:cNvSpPr/>
            <p:nvPr/>
          </p:nvSpPr>
          <p:spPr>
            <a:xfrm>
              <a:off x="4506425" y="3600600"/>
              <a:ext cx="58925" cy="31350"/>
            </a:xfrm>
            <a:custGeom>
              <a:avLst/>
              <a:gdLst/>
              <a:ahLst/>
              <a:cxnLst/>
              <a:rect l="l" t="t" r="r" b="b"/>
              <a:pathLst>
                <a:path w="2357" h="1254" extrusionOk="0">
                  <a:moveTo>
                    <a:pt x="1178" y="0"/>
                  </a:moveTo>
                  <a:cubicBezTo>
                    <a:pt x="903" y="0"/>
                    <a:pt x="627" y="63"/>
                    <a:pt x="426" y="188"/>
                  </a:cubicBezTo>
                  <a:cubicBezTo>
                    <a:pt x="0" y="439"/>
                    <a:pt x="0" y="815"/>
                    <a:pt x="426" y="1066"/>
                  </a:cubicBezTo>
                  <a:cubicBezTo>
                    <a:pt x="639" y="1191"/>
                    <a:pt x="915" y="1254"/>
                    <a:pt x="1191" y="1254"/>
                  </a:cubicBezTo>
                  <a:cubicBezTo>
                    <a:pt x="1466" y="1254"/>
                    <a:pt x="1742" y="1191"/>
                    <a:pt x="1955" y="1066"/>
                  </a:cubicBezTo>
                  <a:cubicBezTo>
                    <a:pt x="2356" y="815"/>
                    <a:pt x="2356" y="439"/>
                    <a:pt x="1930" y="188"/>
                  </a:cubicBezTo>
                  <a:cubicBezTo>
                    <a:pt x="1730" y="63"/>
                    <a:pt x="1454" y="0"/>
                    <a:pt x="1178" y="0"/>
                  </a:cubicBezTo>
                  <a:close/>
                </a:path>
              </a:pathLst>
            </a:custGeom>
            <a:solidFill>
              <a:srgbClr val="878C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6"/>
            <p:cNvSpPr/>
            <p:nvPr/>
          </p:nvSpPr>
          <p:spPr>
            <a:xfrm>
              <a:off x="4498900" y="2812700"/>
              <a:ext cx="73950" cy="803275"/>
            </a:xfrm>
            <a:custGeom>
              <a:avLst/>
              <a:gdLst/>
              <a:ahLst/>
              <a:cxnLst/>
              <a:rect l="l" t="t" r="r" b="b"/>
              <a:pathLst>
                <a:path w="2958" h="32131" extrusionOk="0">
                  <a:moveTo>
                    <a:pt x="1" y="0"/>
                  </a:moveTo>
                  <a:lnTo>
                    <a:pt x="402" y="32131"/>
                  </a:lnTo>
                  <a:lnTo>
                    <a:pt x="2557" y="32131"/>
                  </a:lnTo>
                  <a:lnTo>
                    <a:pt x="2958" y="0"/>
                  </a:lnTo>
                  <a:close/>
                </a:path>
              </a:pathLst>
            </a:custGeom>
            <a:solidFill>
              <a:srgbClr val="878C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6"/>
            <p:cNvSpPr/>
            <p:nvPr/>
          </p:nvSpPr>
          <p:spPr>
            <a:xfrm>
              <a:off x="3476350" y="3376200"/>
              <a:ext cx="80850" cy="42800"/>
            </a:xfrm>
            <a:custGeom>
              <a:avLst/>
              <a:gdLst/>
              <a:ahLst/>
              <a:cxnLst/>
              <a:rect l="l" t="t" r="r" b="b"/>
              <a:pathLst>
                <a:path w="3234" h="1712" extrusionOk="0">
                  <a:moveTo>
                    <a:pt x="1596" y="1"/>
                  </a:moveTo>
                  <a:cubicBezTo>
                    <a:pt x="1227" y="1"/>
                    <a:pt x="859" y="82"/>
                    <a:pt x="577" y="242"/>
                  </a:cubicBezTo>
                  <a:cubicBezTo>
                    <a:pt x="0" y="593"/>
                    <a:pt x="0" y="1119"/>
                    <a:pt x="577" y="1445"/>
                  </a:cubicBezTo>
                  <a:cubicBezTo>
                    <a:pt x="870" y="1624"/>
                    <a:pt x="1255" y="1711"/>
                    <a:pt x="1638" y="1711"/>
                  </a:cubicBezTo>
                  <a:cubicBezTo>
                    <a:pt x="2006" y="1711"/>
                    <a:pt x="2374" y="1630"/>
                    <a:pt x="2657" y="1470"/>
                  </a:cubicBezTo>
                  <a:cubicBezTo>
                    <a:pt x="3233" y="1119"/>
                    <a:pt x="3233" y="593"/>
                    <a:pt x="2657" y="267"/>
                  </a:cubicBezTo>
                  <a:cubicBezTo>
                    <a:pt x="2363" y="88"/>
                    <a:pt x="1979" y="1"/>
                    <a:pt x="1596" y="1"/>
                  </a:cubicBezTo>
                  <a:close/>
                </a:path>
              </a:pathLst>
            </a:custGeom>
            <a:solidFill>
              <a:srgbClr val="83C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6"/>
            <p:cNvSpPr/>
            <p:nvPr/>
          </p:nvSpPr>
          <p:spPr>
            <a:xfrm>
              <a:off x="3487000" y="4185825"/>
              <a:ext cx="58925" cy="30875"/>
            </a:xfrm>
            <a:custGeom>
              <a:avLst/>
              <a:gdLst/>
              <a:ahLst/>
              <a:cxnLst/>
              <a:rect l="l" t="t" r="r" b="b"/>
              <a:pathLst>
                <a:path w="2357" h="1235" extrusionOk="0">
                  <a:moveTo>
                    <a:pt x="1191" y="0"/>
                  </a:moveTo>
                  <a:cubicBezTo>
                    <a:pt x="915" y="0"/>
                    <a:pt x="639" y="63"/>
                    <a:pt x="426" y="188"/>
                  </a:cubicBezTo>
                  <a:cubicBezTo>
                    <a:pt x="0" y="414"/>
                    <a:pt x="0" y="815"/>
                    <a:pt x="426" y="1065"/>
                  </a:cubicBezTo>
                  <a:cubicBezTo>
                    <a:pt x="639" y="1178"/>
                    <a:pt x="915" y="1234"/>
                    <a:pt x="1191" y="1234"/>
                  </a:cubicBezTo>
                  <a:cubicBezTo>
                    <a:pt x="1466" y="1234"/>
                    <a:pt x="1742" y="1178"/>
                    <a:pt x="1955" y="1065"/>
                  </a:cubicBezTo>
                  <a:cubicBezTo>
                    <a:pt x="2356" y="815"/>
                    <a:pt x="2356" y="414"/>
                    <a:pt x="1955" y="188"/>
                  </a:cubicBezTo>
                  <a:cubicBezTo>
                    <a:pt x="1742" y="63"/>
                    <a:pt x="1466" y="0"/>
                    <a:pt x="1191" y="0"/>
                  </a:cubicBezTo>
                  <a:close/>
                </a:path>
              </a:pathLst>
            </a:custGeom>
            <a:solidFill>
              <a:srgbClr val="878C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6"/>
            <p:cNvSpPr/>
            <p:nvPr/>
          </p:nvSpPr>
          <p:spPr>
            <a:xfrm>
              <a:off x="3480100" y="3397275"/>
              <a:ext cx="73325" cy="803925"/>
            </a:xfrm>
            <a:custGeom>
              <a:avLst/>
              <a:gdLst/>
              <a:ahLst/>
              <a:cxnLst/>
              <a:rect l="l" t="t" r="r" b="b"/>
              <a:pathLst>
                <a:path w="2933" h="32157" extrusionOk="0">
                  <a:moveTo>
                    <a:pt x="0" y="1"/>
                  </a:moveTo>
                  <a:lnTo>
                    <a:pt x="401" y="32156"/>
                  </a:lnTo>
                  <a:lnTo>
                    <a:pt x="2532" y="32156"/>
                  </a:lnTo>
                  <a:lnTo>
                    <a:pt x="2933" y="1"/>
                  </a:lnTo>
                  <a:close/>
                </a:path>
              </a:pathLst>
            </a:custGeom>
            <a:solidFill>
              <a:srgbClr val="878C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6"/>
            <p:cNvSpPr/>
            <p:nvPr/>
          </p:nvSpPr>
          <p:spPr>
            <a:xfrm>
              <a:off x="3679975" y="2321625"/>
              <a:ext cx="80850" cy="42300"/>
            </a:xfrm>
            <a:custGeom>
              <a:avLst/>
              <a:gdLst/>
              <a:ahLst/>
              <a:cxnLst/>
              <a:rect l="l" t="t" r="r" b="b"/>
              <a:pathLst>
                <a:path w="3234" h="1692" extrusionOk="0">
                  <a:moveTo>
                    <a:pt x="1617" y="0"/>
                  </a:moveTo>
                  <a:cubicBezTo>
                    <a:pt x="1241" y="0"/>
                    <a:pt x="865" y="82"/>
                    <a:pt x="577" y="244"/>
                  </a:cubicBezTo>
                  <a:cubicBezTo>
                    <a:pt x="0" y="570"/>
                    <a:pt x="0" y="1122"/>
                    <a:pt x="577" y="1447"/>
                  </a:cubicBezTo>
                  <a:cubicBezTo>
                    <a:pt x="865" y="1610"/>
                    <a:pt x="1247" y="1692"/>
                    <a:pt x="1626" y="1692"/>
                  </a:cubicBezTo>
                  <a:cubicBezTo>
                    <a:pt x="2006" y="1692"/>
                    <a:pt x="2381" y="1610"/>
                    <a:pt x="2657" y="1447"/>
                  </a:cubicBezTo>
                  <a:cubicBezTo>
                    <a:pt x="3234" y="1122"/>
                    <a:pt x="3234" y="570"/>
                    <a:pt x="2657" y="244"/>
                  </a:cubicBezTo>
                  <a:cubicBezTo>
                    <a:pt x="2369" y="82"/>
                    <a:pt x="1993" y="0"/>
                    <a:pt x="1617" y="0"/>
                  </a:cubicBezTo>
                  <a:close/>
                </a:path>
              </a:pathLst>
            </a:custGeom>
            <a:solidFill>
              <a:srgbClr val="83C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6"/>
            <p:cNvSpPr/>
            <p:nvPr/>
          </p:nvSpPr>
          <p:spPr>
            <a:xfrm>
              <a:off x="3691250" y="3130675"/>
              <a:ext cx="58925" cy="31350"/>
            </a:xfrm>
            <a:custGeom>
              <a:avLst/>
              <a:gdLst/>
              <a:ahLst/>
              <a:cxnLst/>
              <a:rect l="l" t="t" r="r" b="b"/>
              <a:pathLst>
                <a:path w="2357" h="1254" extrusionOk="0">
                  <a:moveTo>
                    <a:pt x="1166" y="0"/>
                  </a:moveTo>
                  <a:cubicBezTo>
                    <a:pt x="890" y="0"/>
                    <a:pt x="615" y="63"/>
                    <a:pt x="402" y="188"/>
                  </a:cubicBezTo>
                  <a:cubicBezTo>
                    <a:pt x="1" y="439"/>
                    <a:pt x="1" y="815"/>
                    <a:pt x="427" y="1066"/>
                  </a:cubicBezTo>
                  <a:cubicBezTo>
                    <a:pt x="627" y="1191"/>
                    <a:pt x="897" y="1254"/>
                    <a:pt x="1169" y="1254"/>
                  </a:cubicBezTo>
                  <a:cubicBezTo>
                    <a:pt x="1442" y="1254"/>
                    <a:pt x="1717" y="1191"/>
                    <a:pt x="1930" y="1066"/>
                  </a:cubicBezTo>
                  <a:cubicBezTo>
                    <a:pt x="2357" y="815"/>
                    <a:pt x="2357" y="439"/>
                    <a:pt x="1930" y="188"/>
                  </a:cubicBezTo>
                  <a:cubicBezTo>
                    <a:pt x="1717" y="63"/>
                    <a:pt x="1442" y="0"/>
                    <a:pt x="1166" y="0"/>
                  </a:cubicBezTo>
                  <a:close/>
                </a:path>
              </a:pathLst>
            </a:custGeom>
            <a:solidFill>
              <a:srgbClr val="83C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6"/>
            <p:cNvSpPr/>
            <p:nvPr/>
          </p:nvSpPr>
          <p:spPr>
            <a:xfrm>
              <a:off x="3683725" y="2342750"/>
              <a:ext cx="73350" cy="803925"/>
            </a:xfrm>
            <a:custGeom>
              <a:avLst/>
              <a:gdLst/>
              <a:ahLst/>
              <a:cxnLst/>
              <a:rect l="l" t="t" r="r" b="b"/>
              <a:pathLst>
                <a:path w="2934" h="32157" extrusionOk="0">
                  <a:moveTo>
                    <a:pt x="1" y="1"/>
                  </a:moveTo>
                  <a:lnTo>
                    <a:pt x="402" y="32156"/>
                  </a:lnTo>
                  <a:lnTo>
                    <a:pt x="2557" y="32156"/>
                  </a:lnTo>
                  <a:lnTo>
                    <a:pt x="2933" y="1"/>
                  </a:lnTo>
                  <a:close/>
                </a:path>
              </a:pathLst>
            </a:custGeom>
            <a:solidFill>
              <a:srgbClr val="83C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6"/>
            <p:cNvSpPr/>
            <p:nvPr/>
          </p:nvSpPr>
          <p:spPr>
            <a:xfrm>
              <a:off x="2401775" y="2627850"/>
              <a:ext cx="2445525" cy="999825"/>
            </a:xfrm>
            <a:custGeom>
              <a:avLst/>
              <a:gdLst/>
              <a:ahLst/>
              <a:cxnLst/>
              <a:rect l="l" t="t" r="r" b="b"/>
              <a:pathLst>
                <a:path w="97821" h="39993" extrusionOk="0">
                  <a:moveTo>
                    <a:pt x="97820" y="0"/>
                  </a:moveTo>
                  <a:cubicBezTo>
                    <a:pt x="97820" y="3685"/>
                    <a:pt x="95590" y="7194"/>
                    <a:pt x="91028" y="9800"/>
                  </a:cubicBezTo>
                  <a:lnTo>
                    <a:pt x="48898" y="34136"/>
                  </a:lnTo>
                  <a:cubicBezTo>
                    <a:pt x="44333" y="36771"/>
                    <a:pt x="38224" y="38062"/>
                    <a:pt x="31826" y="38062"/>
                  </a:cubicBezTo>
                  <a:cubicBezTo>
                    <a:pt x="24104" y="38062"/>
                    <a:pt x="15959" y="36180"/>
                    <a:pt x="9599" y="32507"/>
                  </a:cubicBezTo>
                  <a:cubicBezTo>
                    <a:pt x="3384" y="28923"/>
                    <a:pt x="126" y="24336"/>
                    <a:pt x="0" y="19950"/>
                  </a:cubicBezTo>
                  <a:lnTo>
                    <a:pt x="0" y="21855"/>
                  </a:lnTo>
                  <a:cubicBezTo>
                    <a:pt x="126" y="26241"/>
                    <a:pt x="3384" y="30828"/>
                    <a:pt x="9599" y="34437"/>
                  </a:cubicBezTo>
                  <a:cubicBezTo>
                    <a:pt x="15959" y="38110"/>
                    <a:pt x="24104" y="39992"/>
                    <a:pt x="31826" y="39992"/>
                  </a:cubicBezTo>
                  <a:cubicBezTo>
                    <a:pt x="38224" y="39992"/>
                    <a:pt x="44333" y="38700"/>
                    <a:pt x="48898" y="36066"/>
                  </a:cubicBezTo>
                  <a:lnTo>
                    <a:pt x="91028" y="11730"/>
                  </a:lnTo>
                  <a:cubicBezTo>
                    <a:pt x="95590" y="9098"/>
                    <a:pt x="97820" y="5589"/>
                    <a:pt x="97820" y="1905"/>
                  </a:cubicBezTo>
                  <a:lnTo>
                    <a:pt x="97820" y="0"/>
                  </a:lnTo>
                  <a:close/>
                </a:path>
              </a:pathLst>
            </a:custGeom>
            <a:solidFill>
              <a:srgbClr val="A8B0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6"/>
            <p:cNvSpPr/>
            <p:nvPr/>
          </p:nvSpPr>
          <p:spPr>
            <a:xfrm>
              <a:off x="2399900" y="2168175"/>
              <a:ext cx="2448650" cy="1411875"/>
            </a:xfrm>
            <a:custGeom>
              <a:avLst/>
              <a:gdLst/>
              <a:ahLst/>
              <a:cxnLst/>
              <a:rect l="l" t="t" r="r" b="b"/>
              <a:pathLst>
                <a:path w="97946" h="56475" extrusionOk="0">
                  <a:moveTo>
                    <a:pt x="66095" y="0"/>
                  </a:moveTo>
                  <a:cubicBezTo>
                    <a:pt x="59697" y="0"/>
                    <a:pt x="53588" y="1292"/>
                    <a:pt x="49023" y="3926"/>
                  </a:cubicBezTo>
                  <a:lnTo>
                    <a:pt x="6892" y="28237"/>
                  </a:lnTo>
                  <a:cubicBezTo>
                    <a:pt x="2231" y="30944"/>
                    <a:pt x="0" y="34578"/>
                    <a:pt x="100" y="38363"/>
                  </a:cubicBezTo>
                  <a:cubicBezTo>
                    <a:pt x="251" y="42749"/>
                    <a:pt x="3484" y="47335"/>
                    <a:pt x="9725" y="50919"/>
                  </a:cubicBezTo>
                  <a:cubicBezTo>
                    <a:pt x="16085" y="54592"/>
                    <a:pt x="24221" y="56474"/>
                    <a:pt x="31937" y="56474"/>
                  </a:cubicBezTo>
                  <a:cubicBezTo>
                    <a:pt x="38329" y="56474"/>
                    <a:pt x="44433" y="55183"/>
                    <a:pt x="48998" y="52548"/>
                  </a:cubicBezTo>
                  <a:lnTo>
                    <a:pt x="91129" y="28237"/>
                  </a:lnTo>
                  <a:cubicBezTo>
                    <a:pt x="95690" y="25606"/>
                    <a:pt x="97921" y="22097"/>
                    <a:pt x="97921" y="18413"/>
                  </a:cubicBezTo>
                  <a:cubicBezTo>
                    <a:pt x="97946" y="13951"/>
                    <a:pt x="94687" y="9215"/>
                    <a:pt x="88321" y="5555"/>
                  </a:cubicBezTo>
                  <a:cubicBezTo>
                    <a:pt x="81961" y="1882"/>
                    <a:pt x="73817" y="0"/>
                    <a:pt x="66095" y="0"/>
                  </a:cubicBezTo>
                  <a:close/>
                </a:path>
              </a:pathLst>
            </a:custGeom>
            <a:solidFill>
              <a:srgbClr val="878C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6"/>
            <p:cNvSpPr/>
            <p:nvPr/>
          </p:nvSpPr>
          <p:spPr>
            <a:xfrm>
              <a:off x="4078475" y="2713700"/>
              <a:ext cx="456800" cy="264425"/>
            </a:xfrm>
            <a:custGeom>
              <a:avLst/>
              <a:gdLst/>
              <a:ahLst/>
              <a:cxnLst/>
              <a:rect l="l" t="t" r="r" b="b"/>
              <a:pathLst>
                <a:path w="18272" h="10577" extrusionOk="0">
                  <a:moveTo>
                    <a:pt x="17895" y="3659"/>
                  </a:moveTo>
                  <a:lnTo>
                    <a:pt x="11554" y="0"/>
                  </a:lnTo>
                  <a:lnTo>
                    <a:pt x="827" y="6191"/>
                  </a:lnTo>
                  <a:lnTo>
                    <a:pt x="0" y="6291"/>
                  </a:lnTo>
                  <a:lnTo>
                    <a:pt x="0" y="6516"/>
                  </a:lnTo>
                  <a:cubicBezTo>
                    <a:pt x="0" y="6617"/>
                    <a:pt x="51" y="6667"/>
                    <a:pt x="126" y="6717"/>
                  </a:cubicBezTo>
                  <a:lnTo>
                    <a:pt x="6592" y="10451"/>
                  </a:lnTo>
                  <a:cubicBezTo>
                    <a:pt x="6792" y="10577"/>
                    <a:pt x="7143" y="10552"/>
                    <a:pt x="7369" y="10426"/>
                  </a:cubicBezTo>
                  <a:lnTo>
                    <a:pt x="18071" y="4236"/>
                  </a:lnTo>
                  <a:cubicBezTo>
                    <a:pt x="18221" y="4161"/>
                    <a:pt x="18271" y="4060"/>
                    <a:pt x="18271" y="3960"/>
                  </a:cubicBezTo>
                  <a:lnTo>
                    <a:pt x="18271" y="3609"/>
                  </a:lnTo>
                  <a:close/>
                </a:path>
              </a:pathLst>
            </a:custGeom>
            <a:solidFill>
              <a:srgbClr val="3C3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6"/>
            <p:cNvSpPr/>
            <p:nvPr/>
          </p:nvSpPr>
          <p:spPr>
            <a:xfrm>
              <a:off x="4009550" y="2481225"/>
              <a:ext cx="357800" cy="389750"/>
            </a:xfrm>
            <a:custGeom>
              <a:avLst/>
              <a:gdLst/>
              <a:ahLst/>
              <a:cxnLst/>
              <a:rect l="l" t="t" r="r" b="b"/>
              <a:pathLst>
                <a:path w="14312" h="15590" extrusionOk="0">
                  <a:moveTo>
                    <a:pt x="14311" y="8948"/>
                  </a:moveTo>
                  <a:lnTo>
                    <a:pt x="2757" y="15590"/>
                  </a:lnTo>
                  <a:lnTo>
                    <a:pt x="76" y="7069"/>
                  </a:lnTo>
                  <a:cubicBezTo>
                    <a:pt x="1" y="6818"/>
                    <a:pt x="76" y="6517"/>
                    <a:pt x="276" y="6392"/>
                  </a:cubicBezTo>
                  <a:lnTo>
                    <a:pt x="11179" y="101"/>
                  </a:lnTo>
                  <a:cubicBezTo>
                    <a:pt x="11379" y="1"/>
                    <a:pt x="11605" y="101"/>
                    <a:pt x="11680" y="352"/>
                  </a:cubicBez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6"/>
            <p:cNvSpPr/>
            <p:nvPr/>
          </p:nvSpPr>
          <p:spPr>
            <a:xfrm>
              <a:off x="4024600" y="2505675"/>
              <a:ext cx="327700" cy="344000"/>
            </a:xfrm>
            <a:custGeom>
              <a:avLst/>
              <a:gdLst/>
              <a:ahLst/>
              <a:cxnLst/>
              <a:rect l="l" t="t" r="r" b="b"/>
              <a:pathLst>
                <a:path w="13108" h="13760" extrusionOk="0">
                  <a:moveTo>
                    <a:pt x="13108" y="7594"/>
                  </a:moveTo>
                  <a:lnTo>
                    <a:pt x="2456" y="13760"/>
                  </a:lnTo>
                  <a:lnTo>
                    <a:pt x="0" y="6216"/>
                  </a:lnTo>
                  <a:lnTo>
                    <a:pt x="10777" y="0"/>
                  </a:lnTo>
                  <a:close/>
                </a:path>
              </a:pathLst>
            </a:custGeom>
            <a:solidFill>
              <a:srgbClr val="BEE1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6"/>
            <p:cNvSpPr/>
            <p:nvPr/>
          </p:nvSpPr>
          <p:spPr>
            <a:xfrm>
              <a:off x="4078475" y="2704925"/>
              <a:ext cx="458050" cy="264425"/>
            </a:xfrm>
            <a:custGeom>
              <a:avLst/>
              <a:gdLst/>
              <a:ahLst/>
              <a:cxnLst/>
              <a:rect l="l" t="t" r="r" b="b"/>
              <a:pathLst>
                <a:path w="18322" h="10577" extrusionOk="0">
                  <a:moveTo>
                    <a:pt x="18071" y="4236"/>
                  </a:moveTo>
                  <a:lnTo>
                    <a:pt x="7369" y="10426"/>
                  </a:lnTo>
                  <a:cubicBezTo>
                    <a:pt x="7143" y="10552"/>
                    <a:pt x="6792" y="10577"/>
                    <a:pt x="6592" y="10451"/>
                  </a:cubicBezTo>
                  <a:lnTo>
                    <a:pt x="0" y="6642"/>
                  </a:lnTo>
                  <a:lnTo>
                    <a:pt x="11554" y="0"/>
                  </a:lnTo>
                  <a:lnTo>
                    <a:pt x="18146" y="3785"/>
                  </a:lnTo>
                  <a:cubicBezTo>
                    <a:pt x="18321" y="3910"/>
                    <a:pt x="18296" y="4111"/>
                    <a:pt x="18071" y="4236"/>
                  </a:cubicBez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6"/>
            <p:cNvSpPr/>
            <p:nvPr/>
          </p:nvSpPr>
          <p:spPr>
            <a:xfrm>
              <a:off x="4078475" y="2704925"/>
              <a:ext cx="458050" cy="264425"/>
            </a:xfrm>
            <a:custGeom>
              <a:avLst/>
              <a:gdLst/>
              <a:ahLst/>
              <a:cxnLst/>
              <a:rect l="l" t="t" r="r" b="b"/>
              <a:pathLst>
                <a:path w="18322" h="10577" extrusionOk="0">
                  <a:moveTo>
                    <a:pt x="18071" y="4236"/>
                  </a:moveTo>
                  <a:lnTo>
                    <a:pt x="7369" y="10426"/>
                  </a:lnTo>
                  <a:cubicBezTo>
                    <a:pt x="7143" y="10552"/>
                    <a:pt x="6792" y="10577"/>
                    <a:pt x="6592" y="10451"/>
                  </a:cubicBezTo>
                  <a:lnTo>
                    <a:pt x="0" y="6642"/>
                  </a:lnTo>
                  <a:lnTo>
                    <a:pt x="11554" y="0"/>
                  </a:lnTo>
                  <a:lnTo>
                    <a:pt x="18146" y="3785"/>
                  </a:lnTo>
                  <a:cubicBezTo>
                    <a:pt x="18321" y="3910"/>
                    <a:pt x="18296" y="4111"/>
                    <a:pt x="18071" y="4236"/>
                  </a:cubicBez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6"/>
            <p:cNvSpPr/>
            <p:nvPr/>
          </p:nvSpPr>
          <p:spPr>
            <a:xfrm>
              <a:off x="4107925" y="2721200"/>
              <a:ext cx="339000" cy="196150"/>
            </a:xfrm>
            <a:custGeom>
              <a:avLst/>
              <a:gdLst/>
              <a:ahLst/>
              <a:cxnLst/>
              <a:rect l="l" t="t" r="r" b="b"/>
              <a:pathLst>
                <a:path w="13560" h="7846" extrusionOk="0">
                  <a:moveTo>
                    <a:pt x="13559" y="1805"/>
                  </a:moveTo>
                  <a:lnTo>
                    <a:pt x="3108" y="7846"/>
                  </a:lnTo>
                  <a:lnTo>
                    <a:pt x="0" y="6041"/>
                  </a:lnTo>
                  <a:lnTo>
                    <a:pt x="10452"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6"/>
            <p:cNvSpPr/>
            <p:nvPr/>
          </p:nvSpPr>
          <p:spPr>
            <a:xfrm>
              <a:off x="4303400" y="2834625"/>
              <a:ext cx="110950" cy="63925"/>
            </a:xfrm>
            <a:custGeom>
              <a:avLst/>
              <a:gdLst/>
              <a:ahLst/>
              <a:cxnLst/>
              <a:rect l="l" t="t" r="r" b="b"/>
              <a:pathLst>
                <a:path w="4438" h="2557" extrusionOk="0">
                  <a:moveTo>
                    <a:pt x="4287" y="1028"/>
                  </a:moveTo>
                  <a:lnTo>
                    <a:pt x="1805" y="2456"/>
                  </a:lnTo>
                  <a:cubicBezTo>
                    <a:pt x="1655" y="2532"/>
                    <a:pt x="1430" y="2557"/>
                    <a:pt x="1329" y="2481"/>
                  </a:cubicBezTo>
                  <a:lnTo>
                    <a:pt x="126" y="1805"/>
                  </a:lnTo>
                  <a:cubicBezTo>
                    <a:pt x="1" y="1730"/>
                    <a:pt x="26" y="1604"/>
                    <a:pt x="151" y="1529"/>
                  </a:cubicBezTo>
                  <a:lnTo>
                    <a:pt x="2658" y="75"/>
                  </a:lnTo>
                  <a:cubicBezTo>
                    <a:pt x="2783" y="0"/>
                    <a:pt x="3008" y="0"/>
                    <a:pt x="3134" y="50"/>
                  </a:cubicBezTo>
                  <a:lnTo>
                    <a:pt x="4312" y="752"/>
                  </a:lnTo>
                  <a:cubicBezTo>
                    <a:pt x="4437" y="827"/>
                    <a:pt x="4437" y="953"/>
                    <a:pt x="4287" y="1028"/>
                  </a:cubicBezTo>
                  <a:close/>
                </a:path>
              </a:pathLst>
            </a:custGeom>
            <a:solidFill>
              <a:srgbClr val="3C3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6"/>
            <p:cNvSpPr/>
            <p:nvPr/>
          </p:nvSpPr>
          <p:spPr>
            <a:xfrm>
              <a:off x="2587225" y="3027600"/>
              <a:ext cx="314575" cy="339700"/>
            </a:xfrm>
            <a:custGeom>
              <a:avLst/>
              <a:gdLst/>
              <a:ahLst/>
              <a:cxnLst/>
              <a:rect l="l" t="t" r="r" b="b"/>
              <a:pathLst>
                <a:path w="12583" h="13588" extrusionOk="0">
                  <a:moveTo>
                    <a:pt x="5239" y="1"/>
                  </a:moveTo>
                  <a:cubicBezTo>
                    <a:pt x="5239" y="1"/>
                    <a:pt x="277" y="9249"/>
                    <a:pt x="1" y="9775"/>
                  </a:cubicBezTo>
                  <a:cubicBezTo>
                    <a:pt x="1" y="9775"/>
                    <a:pt x="7094" y="13334"/>
                    <a:pt x="7695" y="13585"/>
                  </a:cubicBezTo>
                  <a:cubicBezTo>
                    <a:pt x="7701" y="13587"/>
                    <a:pt x="7707" y="13588"/>
                    <a:pt x="7713" y="13588"/>
                  </a:cubicBezTo>
                  <a:cubicBezTo>
                    <a:pt x="8356" y="13588"/>
                    <a:pt x="12582" y="2407"/>
                    <a:pt x="12582" y="2407"/>
                  </a:cubicBezTo>
                  <a:lnTo>
                    <a:pt x="5239" y="1"/>
                  </a:lnTo>
                  <a:close/>
                </a:path>
              </a:pathLst>
            </a:custGeom>
            <a:solidFill>
              <a:srgbClr val="F9FB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6"/>
            <p:cNvSpPr/>
            <p:nvPr/>
          </p:nvSpPr>
          <p:spPr>
            <a:xfrm>
              <a:off x="2975075" y="2666700"/>
              <a:ext cx="424850" cy="142250"/>
            </a:xfrm>
            <a:custGeom>
              <a:avLst/>
              <a:gdLst/>
              <a:ahLst/>
              <a:cxnLst/>
              <a:rect l="l" t="t" r="r" b="b"/>
              <a:pathLst>
                <a:path w="16994" h="5690" extrusionOk="0">
                  <a:moveTo>
                    <a:pt x="6016" y="0"/>
                  </a:moveTo>
                  <a:lnTo>
                    <a:pt x="1" y="4587"/>
                  </a:lnTo>
                  <a:lnTo>
                    <a:pt x="10703" y="5690"/>
                  </a:lnTo>
                  <a:lnTo>
                    <a:pt x="16993" y="953"/>
                  </a:lnTo>
                  <a:lnTo>
                    <a:pt x="6016" y="0"/>
                  </a:lnTo>
                  <a:close/>
                </a:path>
              </a:pathLst>
            </a:custGeom>
            <a:solidFill>
              <a:srgbClr val="F9FB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6"/>
            <p:cNvSpPr/>
            <p:nvPr/>
          </p:nvSpPr>
          <p:spPr>
            <a:xfrm>
              <a:off x="2835350" y="3150550"/>
              <a:ext cx="323975" cy="186775"/>
            </a:xfrm>
            <a:custGeom>
              <a:avLst/>
              <a:gdLst/>
              <a:ahLst/>
              <a:cxnLst/>
              <a:rect l="l" t="t" r="r" b="b"/>
              <a:pathLst>
                <a:path w="12959" h="7471" extrusionOk="0">
                  <a:moveTo>
                    <a:pt x="7434" y="0"/>
                  </a:moveTo>
                  <a:cubicBezTo>
                    <a:pt x="7280" y="0"/>
                    <a:pt x="7118" y="37"/>
                    <a:pt x="6993" y="120"/>
                  </a:cubicBezTo>
                  <a:lnTo>
                    <a:pt x="176" y="4055"/>
                  </a:lnTo>
                  <a:cubicBezTo>
                    <a:pt x="151" y="4055"/>
                    <a:pt x="126" y="4080"/>
                    <a:pt x="76" y="4105"/>
                  </a:cubicBezTo>
                  <a:lnTo>
                    <a:pt x="1" y="4130"/>
                  </a:lnTo>
                  <a:lnTo>
                    <a:pt x="1" y="4306"/>
                  </a:lnTo>
                  <a:cubicBezTo>
                    <a:pt x="1" y="4381"/>
                    <a:pt x="51" y="4431"/>
                    <a:pt x="126" y="4481"/>
                  </a:cubicBezTo>
                  <a:lnTo>
                    <a:pt x="5164" y="7388"/>
                  </a:lnTo>
                  <a:cubicBezTo>
                    <a:pt x="5254" y="7445"/>
                    <a:pt x="5375" y="7471"/>
                    <a:pt x="5501" y="7471"/>
                  </a:cubicBezTo>
                  <a:cubicBezTo>
                    <a:pt x="5655" y="7471"/>
                    <a:pt x="5817" y="7432"/>
                    <a:pt x="5941" y="7363"/>
                  </a:cubicBezTo>
                  <a:lnTo>
                    <a:pt x="12758" y="3428"/>
                  </a:lnTo>
                  <a:cubicBezTo>
                    <a:pt x="12883" y="3353"/>
                    <a:pt x="12933" y="3278"/>
                    <a:pt x="12958" y="3178"/>
                  </a:cubicBezTo>
                  <a:lnTo>
                    <a:pt x="12958" y="3002"/>
                  </a:lnTo>
                  <a:lnTo>
                    <a:pt x="12858" y="3027"/>
                  </a:lnTo>
                  <a:cubicBezTo>
                    <a:pt x="12858" y="3002"/>
                    <a:pt x="12833" y="3002"/>
                    <a:pt x="12808" y="2977"/>
                  </a:cubicBezTo>
                  <a:lnTo>
                    <a:pt x="7770" y="70"/>
                  </a:lnTo>
                  <a:cubicBezTo>
                    <a:pt x="7680" y="25"/>
                    <a:pt x="7560" y="0"/>
                    <a:pt x="7434" y="0"/>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6"/>
            <p:cNvSpPr/>
            <p:nvPr/>
          </p:nvSpPr>
          <p:spPr>
            <a:xfrm>
              <a:off x="2833475" y="3146475"/>
              <a:ext cx="327100" cy="186850"/>
            </a:xfrm>
            <a:custGeom>
              <a:avLst/>
              <a:gdLst/>
              <a:ahLst/>
              <a:cxnLst/>
              <a:rect l="l" t="t" r="r" b="b"/>
              <a:pathLst>
                <a:path w="13084" h="7474" extrusionOk="0">
                  <a:moveTo>
                    <a:pt x="7508" y="0"/>
                  </a:moveTo>
                  <a:cubicBezTo>
                    <a:pt x="7354" y="0"/>
                    <a:pt x="7192" y="39"/>
                    <a:pt x="7068" y="108"/>
                  </a:cubicBezTo>
                  <a:lnTo>
                    <a:pt x="251" y="4043"/>
                  </a:lnTo>
                  <a:cubicBezTo>
                    <a:pt x="26" y="4168"/>
                    <a:pt x="1" y="4368"/>
                    <a:pt x="201" y="4494"/>
                  </a:cubicBezTo>
                  <a:lnTo>
                    <a:pt x="5239" y="7401"/>
                  </a:lnTo>
                  <a:cubicBezTo>
                    <a:pt x="5333" y="7448"/>
                    <a:pt x="5462" y="7473"/>
                    <a:pt x="5594" y="7473"/>
                  </a:cubicBezTo>
                  <a:cubicBezTo>
                    <a:pt x="5743" y="7473"/>
                    <a:pt x="5897" y="7442"/>
                    <a:pt x="6016" y="7376"/>
                  </a:cubicBezTo>
                  <a:lnTo>
                    <a:pt x="12833" y="3441"/>
                  </a:lnTo>
                  <a:cubicBezTo>
                    <a:pt x="13058" y="3291"/>
                    <a:pt x="13083" y="3090"/>
                    <a:pt x="12883" y="2990"/>
                  </a:cubicBezTo>
                  <a:lnTo>
                    <a:pt x="7845" y="83"/>
                  </a:lnTo>
                  <a:cubicBezTo>
                    <a:pt x="7755" y="26"/>
                    <a:pt x="7634" y="0"/>
                    <a:pt x="7508" y="0"/>
                  </a:cubicBez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6"/>
            <p:cNvSpPr/>
            <p:nvPr/>
          </p:nvSpPr>
          <p:spPr>
            <a:xfrm>
              <a:off x="2852900" y="3154175"/>
              <a:ext cx="293250" cy="169200"/>
            </a:xfrm>
            <a:custGeom>
              <a:avLst/>
              <a:gdLst/>
              <a:ahLst/>
              <a:cxnLst/>
              <a:rect l="l" t="t" r="r" b="b"/>
              <a:pathLst>
                <a:path w="11730" h="6768" extrusionOk="0">
                  <a:moveTo>
                    <a:pt x="6742" y="0"/>
                  </a:moveTo>
                  <a:lnTo>
                    <a:pt x="1" y="3885"/>
                  </a:lnTo>
                  <a:lnTo>
                    <a:pt x="4963" y="6767"/>
                  </a:lnTo>
                  <a:lnTo>
                    <a:pt x="11730" y="2857"/>
                  </a:lnTo>
                  <a:lnTo>
                    <a:pt x="6742" y="0"/>
                  </a:lnTo>
                  <a:close/>
                </a:path>
              </a:pathLst>
            </a:custGeom>
            <a:solidFill>
              <a:srgbClr val="FBD1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6"/>
            <p:cNvSpPr/>
            <p:nvPr/>
          </p:nvSpPr>
          <p:spPr>
            <a:xfrm>
              <a:off x="2788375" y="2228725"/>
              <a:ext cx="448025" cy="428600"/>
            </a:xfrm>
            <a:custGeom>
              <a:avLst/>
              <a:gdLst/>
              <a:ahLst/>
              <a:cxnLst/>
              <a:rect l="l" t="t" r="r" b="b"/>
              <a:pathLst>
                <a:path w="17921" h="17144" extrusionOk="0">
                  <a:moveTo>
                    <a:pt x="3810" y="878"/>
                  </a:moveTo>
                  <a:cubicBezTo>
                    <a:pt x="6692" y="2156"/>
                    <a:pt x="6040" y="9800"/>
                    <a:pt x="8221" y="11730"/>
                  </a:cubicBezTo>
                  <a:cubicBezTo>
                    <a:pt x="9449" y="12808"/>
                    <a:pt x="15564" y="14211"/>
                    <a:pt x="17243" y="14236"/>
                  </a:cubicBezTo>
                  <a:cubicBezTo>
                    <a:pt x="17920" y="15615"/>
                    <a:pt x="16742" y="17143"/>
                    <a:pt x="16742" y="17143"/>
                  </a:cubicBezTo>
                  <a:cubicBezTo>
                    <a:pt x="6341" y="16291"/>
                    <a:pt x="5589" y="16041"/>
                    <a:pt x="3208" y="11830"/>
                  </a:cubicBezTo>
                  <a:cubicBezTo>
                    <a:pt x="1328" y="8547"/>
                    <a:pt x="0" y="0"/>
                    <a:pt x="3810" y="878"/>
                  </a:cubicBez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6"/>
            <p:cNvSpPr/>
            <p:nvPr/>
          </p:nvSpPr>
          <p:spPr>
            <a:xfrm>
              <a:off x="3187500" y="2590775"/>
              <a:ext cx="194250" cy="85000"/>
            </a:xfrm>
            <a:custGeom>
              <a:avLst/>
              <a:gdLst/>
              <a:ahLst/>
              <a:cxnLst/>
              <a:rect l="l" t="t" r="r" b="b"/>
              <a:pathLst>
                <a:path w="7770" h="3400" extrusionOk="0">
                  <a:moveTo>
                    <a:pt x="3514" y="0"/>
                  </a:moveTo>
                  <a:cubicBezTo>
                    <a:pt x="2502" y="0"/>
                    <a:pt x="953" y="180"/>
                    <a:pt x="953" y="180"/>
                  </a:cubicBezTo>
                  <a:cubicBezTo>
                    <a:pt x="301" y="531"/>
                    <a:pt x="0" y="1133"/>
                    <a:pt x="226" y="2135"/>
                  </a:cubicBezTo>
                  <a:cubicBezTo>
                    <a:pt x="226" y="2135"/>
                    <a:pt x="1604" y="2361"/>
                    <a:pt x="2983" y="2837"/>
                  </a:cubicBezTo>
                  <a:cubicBezTo>
                    <a:pt x="3912" y="3158"/>
                    <a:pt x="4443" y="3400"/>
                    <a:pt x="4767" y="3400"/>
                  </a:cubicBezTo>
                  <a:cubicBezTo>
                    <a:pt x="4923" y="3400"/>
                    <a:pt x="5031" y="3343"/>
                    <a:pt x="5113" y="3213"/>
                  </a:cubicBezTo>
                  <a:cubicBezTo>
                    <a:pt x="5389" y="2762"/>
                    <a:pt x="3434" y="2260"/>
                    <a:pt x="3434" y="2060"/>
                  </a:cubicBezTo>
                  <a:cubicBezTo>
                    <a:pt x="3434" y="2005"/>
                    <a:pt x="3491" y="1982"/>
                    <a:pt x="3583" y="1982"/>
                  </a:cubicBezTo>
                  <a:cubicBezTo>
                    <a:pt x="3825" y="1982"/>
                    <a:pt x="4310" y="2140"/>
                    <a:pt x="4637" y="2286"/>
                  </a:cubicBezTo>
                  <a:cubicBezTo>
                    <a:pt x="5031" y="2471"/>
                    <a:pt x="6367" y="2870"/>
                    <a:pt x="6784" y="2870"/>
                  </a:cubicBezTo>
                  <a:cubicBezTo>
                    <a:pt x="6818" y="2870"/>
                    <a:pt x="6846" y="2868"/>
                    <a:pt x="6867" y="2862"/>
                  </a:cubicBezTo>
                  <a:cubicBezTo>
                    <a:pt x="7770" y="2661"/>
                    <a:pt x="6692" y="1734"/>
                    <a:pt x="6366" y="1408"/>
                  </a:cubicBezTo>
                  <a:cubicBezTo>
                    <a:pt x="6015" y="1057"/>
                    <a:pt x="4812" y="331"/>
                    <a:pt x="4286" y="80"/>
                  </a:cubicBezTo>
                  <a:cubicBezTo>
                    <a:pt x="4151" y="22"/>
                    <a:pt x="3864" y="0"/>
                    <a:pt x="3514" y="0"/>
                  </a:cubicBezTo>
                  <a:close/>
                </a:path>
              </a:pathLst>
            </a:custGeom>
            <a:solidFill>
              <a:srgbClr val="FFC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6"/>
            <p:cNvSpPr/>
            <p:nvPr/>
          </p:nvSpPr>
          <p:spPr>
            <a:xfrm>
              <a:off x="3047775" y="2634500"/>
              <a:ext cx="59550" cy="72825"/>
            </a:xfrm>
            <a:custGeom>
              <a:avLst/>
              <a:gdLst/>
              <a:ahLst/>
              <a:cxnLst/>
              <a:rect l="l" t="t" r="r" b="b"/>
              <a:pathLst>
                <a:path w="2382" h="2913" extrusionOk="0">
                  <a:moveTo>
                    <a:pt x="2194" y="0"/>
                  </a:moveTo>
                  <a:cubicBezTo>
                    <a:pt x="2146" y="0"/>
                    <a:pt x="2097" y="19"/>
                    <a:pt x="2055" y="60"/>
                  </a:cubicBezTo>
                  <a:lnTo>
                    <a:pt x="50" y="2642"/>
                  </a:lnTo>
                  <a:cubicBezTo>
                    <a:pt x="0" y="2717"/>
                    <a:pt x="0" y="2817"/>
                    <a:pt x="75" y="2867"/>
                  </a:cubicBezTo>
                  <a:cubicBezTo>
                    <a:pt x="107" y="2899"/>
                    <a:pt x="143" y="2913"/>
                    <a:pt x="179" y="2913"/>
                  </a:cubicBezTo>
                  <a:cubicBezTo>
                    <a:pt x="230" y="2913"/>
                    <a:pt x="282" y="2886"/>
                    <a:pt x="326" y="2842"/>
                  </a:cubicBezTo>
                  <a:lnTo>
                    <a:pt x="2331" y="286"/>
                  </a:lnTo>
                  <a:cubicBezTo>
                    <a:pt x="2381" y="211"/>
                    <a:pt x="2381" y="110"/>
                    <a:pt x="2306" y="35"/>
                  </a:cubicBezTo>
                  <a:cubicBezTo>
                    <a:pt x="2272" y="13"/>
                    <a:pt x="2233" y="0"/>
                    <a:pt x="2194" y="0"/>
                  </a:cubicBezTo>
                  <a:close/>
                </a:path>
              </a:pathLst>
            </a:custGeom>
            <a:solidFill>
              <a:srgbClr val="3C3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6"/>
            <p:cNvSpPr/>
            <p:nvPr/>
          </p:nvSpPr>
          <p:spPr>
            <a:xfrm>
              <a:off x="3005150" y="2668575"/>
              <a:ext cx="60175" cy="25725"/>
            </a:xfrm>
            <a:custGeom>
              <a:avLst/>
              <a:gdLst/>
              <a:ahLst/>
              <a:cxnLst/>
              <a:rect l="l" t="t" r="r" b="b"/>
              <a:pathLst>
                <a:path w="2407" h="1029" extrusionOk="0">
                  <a:moveTo>
                    <a:pt x="1" y="1"/>
                  </a:moveTo>
                  <a:cubicBezTo>
                    <a:pt x="903" y="452"/>
                    <a:pt x="2407" y="176"/>
                    <a:pt x="2407" y="351"/>
                  </a:cubicBezTo>
                  <a:cubicBezTo>
                    <a:pt x="2407" y="502"/>
                    <a:pt x="2106" y="1028"/>
                    <a:pt x="1480" y="1028"/>
                  </a:cubicBezTo>
                  <a:cubicBezTo>
                    <a:pt x="853" y="1028"/>
                    <a:pt x="1" y="1"/>
                    <a:pt x="1" y="1"/>
                  </a:cubicBezTo>
                  <a:close/>
                </a:path>
              </a:pathLst>
            </a:custGeom>
            <a:solidFill>
              <a:srgbClr val="FFC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6"/>
            <p:cNvSpPr/>
            <p:nvPr/>
          </p:nvSpPr>
          <p:spPr>
            <a:xfrm>
              <a:off x="2943125" y="2655425"/>
              <a:ext cx="163575" cy="109050"/>
            </a:xfrm>
            <a:custGeom>
              <a:avLst/>
              <a:gdLst/>
              <a:ahLst/>
              <a:cxnLst/>
              <a:rect l="l" t="t" r="r" b="b"/>
              <a:pathLst>
                <a:path w="6543" h="4362" extrusionOk="0">
                  <a:moveTo>
                    <a:pt x="1" y="1905"/>
                  </a:moveTo>
                  <a:cubicBezTo>
                    <a:pt x="527" y="1329"/>
                    <a:pt x="1855" y="0"/>
                    <a:pt x="2908" y="702"/>
                  </a:cubicBezTo>
                  <a:cubicBezTo>
                    <a:pt x="3961" y="1379"/>
                    <a:pt x="4662" y="1379"/>
                    <a:pt x="4988" y="1504"/>
                  </a:cubicBezTo>
                  <a:cubicBezTo>
                    <a:pt x="5339" y="978"/>
                    <a:pt x="5865" y="1379"/>
                    <a:pt x="6216" y="2131"/>
                  </a:cubicBezTo>
                  <a:cubicBezTo>
                    <a:pt x="6542" y="2882"/>
                    <a:pt x="4311" y="3785"/>
                    <a:pt x="3961" y="4085"/>
                  </a:cubicBezTo>
                  <a:cubicBezTo>
                    <a:pt x="3610" y="4361"/>
                    <a:pt x="1" y="3785"/>
                    <a:pt x="1" y="3785"/>
                  </a:cubicBezTo>
                  <a:close/>
                </a:path>
              </a:pathLst>
            </a:custGeom>
            <a:solidFill>
              <a:srgbClr val="FFC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6"/>
            <p:cNvSpPr/>
            <p:nvPr/>
          </p:nvSpPr>
          <p:spPr>
            <a:xfrm>
              <a:off x="2507650" y="2342125"/>
              <a:ext cx="458050" cy="449900"/>
            </a:xfrm>
            <a:custGeom>
              <a:avLst/>
              <a:gdLst/>
              <a:ahLst/>
              <a:cxnLst/>
              <a:rect l="l" t="t" r="r" b="b"/>
              <a:pathLst>
                <a:path w="18322" h="17996" extrusionOk="0">
                  <a:moveTo>
                    <a:pt x="3836" y="953"/>
                  </a:moveTo>
                  <a:cubicBezTo>
                    <a:pt x="6693" y="2357"/>
                    <a:pt x="7570" y="11204"/>
                    <a:pt x="9750" y="13309"/>
                  </a:cubicBezTo>
                  <a:cubicBezTo>
                    <a:pt x="10978" y="14487"/>
                    <a:pt x="15966" y="13535"/>
                    <a:pt x="17645" y="13585"/>
                  </a:cubicBezTo>
                  <a:cubicBezTo>
                    <a:pt x="18322" y="15064"/>
                    <a:pt x="17420" y="16868"/>
                    <a:pt x="17420" y="16868"/>
                  </a:cubicBezTo>
                  <a:cubicBezTo>
                    <a:pt x="7871" y="17996"/>
                    <a:pt x="5440" y="17745"/>
                    <a:pt x="3034" y="13159"/>
                  </a:cubicBezTo>
                  <a:cubicBezTo>
                    <a:pt x="1154" y="9575"/>
                    <a:pt x="1" y="1"/>
                    <a:pt x="3836" y="953"/>
                  </a:cubicBez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6"/>
            <p:cNvSpPr/>
            <p:nvPr/>
          </p:nvSpPr>
          <p:spPr>
            <a:xfrm>
              <a:off x="4457550" y="1745025"/>
              <a:ext cx="160425" cy="149125"/>
            </a:xfrm>
            <a:custGeom>
              <a:avLst/>
              <a:gdLst/>
              <a:ahLst/>
              <a:cxnLst/>
              <a:rect l="l" t="t" r="r" b="b"/>
              <a:pathLst>
                <a:path w="6417" h="5965" extrusionOk="0">
                  <a:moveTo>
                    <a:pt x="6141" y="3008"/>
                  </a:moveTo>
                  <a:cubicBezTo>
                    <a:pt x="5865" y="2080"/>
                    <a:pt x="5339" y="1203"/>
                    <a:pt x="4537" y="677"/>
                  </a:cubicBezTo>
                  <a:cubicBezTo>
                    <a:pt x="4311" y="551"/>
                    <a:pt x="4086" y="426"/>
                    <a:pt x="3860" y="326"/>
                  </a:cubicBezTo>
                  <a:cubicBezTo>
                    <a:pt x="3735" y="301"/>
                    <a:pt x="3635" y="251"/>
                    <a:pt x="3509" y="251"/>
                  </a:cubicBezTo>
                  <a:cubicBezTo>
                    <a:pt x="3434" y="251"/>
                    <a:pt x="3234" y="201"/>
                    <a:pt x="3158" y="251"/>
                  </a:cubicBezTo>
                  <a:cubicBezTo>
                    <a:pt x="3133" y="301"/>
                    <a:pt x="3133" y="376"/>
                    <a:pt x="3158" y="451"/>
                  </a:cubicBezTo>
                  <a:cubicBezTo>
                    <a:pt x="3259" y="652"/>
                    <a:pt x="3484" y="802"/>
                    <a:pt x="3710" y="902"/>
                  </a:cubicBezTo>
                  <a:cubicBezTo>
                    <a:pt x="4061" y="1128"/>
                    <a:pt x="4186" y="1429"/>
                    <a:pt x="4311" y="1779"/>
                  </a:cubicBezTo>
                  <a:cubicBezTo>
                    <a:pt x="3960" y="1429"/>
                    <a:pt x="3660" y="1053"/>
                    <a:pt x="3234" y="777"/>
                  </a:cubicBezTo>
                  <a:cubicBezTo>
                    <a:pt x="2807" y="501"/>
                    <a:pt x="2356" y="326"/>
                    <a:pt x="1905" y="150"/>
                  </a:cubicBezTo>
                  <a:cubicBezTo>
                    <a:pt x="1705" y="75"/>
                    <a:pt x="1479" y="0"/>
                    <a:pt x="1279" y="25"/>
                  </a:cubicBezTo>
                  <a:cubicBezTo>
                    <a:pt x="1028" y="75"/>
                    <a:pt x="928" y="276"/>
                    <a:pt x="1078" y="476"/>
                  </a:cubicBezTo>
                  <a:cubicBezTo>
                    <a:pt x="1228" y="652"/>
                    <a:pt x="1479" y="702"/>
                    <a:pt x="1655" y="827"/>
                  </a:cubicBezTo>
                  <a:cubicBezTo>
                    <a:pt x="1930" y="952"/>
                    <a:pt x="2156" y="1128"/>
                    <a:pt x="2381" y="1328"/>
                  </a:cubicBezTo>
                  <a:cubicBezTo>
                    <a:pt x="2482" y="1429"/>
                    <a:pt x="2582" y="1529"/>
                    <a:pt x="2657" y="1629"/>
                  </a:cubicBezTo>
                  <a:cubicBezTo>
                    <a:pt x="2732" y="1729"/>
                    <a:pt x="2782" y="1880"/>
                    <a:pt x="2883" y="1930"/>
                  </a:cubicBezTo>
                  <a:cubicBezTo>
                    <a:pt x="2632" y="1830"/>
                    <a:pt x="2381" y="1704"/>
                    <a:pt x="2131" y="1554"/>
                  </a:cubicBezTo>
                  <a:cubicBezTo>
                    <a:pt x="1905" y="1429"/>
                    <a:pt x="1680" y="1378"/>
                    <a:pt x="1454" y="1253"/>
                  </a:cubicBezTo>
                  <a:cubicBezTo>
                    <a:pt x="1254" y="1178"/>
                    <a:pt x="1078" y="1028"/>
                    <a:pt x="878" y="927"/>
                  </a:cubicBezTo>
                  <a:cubicBezTo>
                    <a:pt x="777" y="852"/>
                    <a:pt x="652" y="802"/>
                    <a:pt x="552" y="877"/>
                  </a:cubicBezTo>
                  <a:cubicBezTo>
                    <a:pt x="477" y="902"/>
                    <a:pt x="452" y="1003"/>
                    <a:pt x="452" y="1078"/>
                  </a:cubicBezTo>
                  <a:cubicBezTo>
                    <a:pt x="452" y="1178"/>
                    <a:pt x="477" y="1253"/>
                    <a:pt x="527" y="1328"/>
                  </a:cubicBezTo>
                  <a:cubicBezTo>
                    <a:pt x="652" y="1504"/>
                    <a:pt x="802" y="1679"/>
                    <a:pt x="1003" y="1779"/>
                  </a:cubicBezTo>
                  <a:cubicBezTo>
                    <a:pt x="1178" y="1855"/>
                    <a:pt x="1304" y="1980"/>
                    <a:pt x="1454" y="2105"/>
                  </a:cubicBezTo>
                  <a:cubicBezTo>
                    <a:pt x="1655" y="2231"/>
                    <a:pt x="1855" y="2381"/>
                    <a:pt x="2056" y="2531"/>
                  </a:cubicBezTo>
                  <a:cubicBezTo>
                    <a:pt x="2156" y="2607"/>
                    <a:pt x="2231" y="2682"/>
                    <a:pt x="2331" y="2782"/>
                  </a:cubicBezTo>
                  <a:cubicBezTo>
                    <a:pt x="2406" y="2832"/>
                    <a:pt x="2482" y="2982"/>
                    <a:pt x="2582" y="3033"/>
                  </a:cubicBezTo>
                  <a:cubicBezTo>
                    <a:pt x="2181" y="2807"/>
                    <a:pt x="1780" y="2581"/>
                    <a:pt x="1404" y="2331"/>
                  </a:cubicBezTo>
                  <a:cubicBezTo>
                    <a:pt x="1279" y="2231"/>
                    <a:pt x="1103" y="2155"/>
                    <a:pt x="1003" y="2030"/>
                  </a:cubicBezTo>
                  <a:cubicBezTo>
                    <a:pt x="853" y="1880"/>
                    <a:pt x="677" y="1779"/>
                    <a:pt x="452" y="1754"/>
                  </a:cubicBezTo>
                  <a:cubicBezTo>
                    <a:pt x="426" y="1754"/>
                    <a:pt x="351" y="1729"/>
                    <a:pt x="326" y="1754"/>
                  </a:cubicBezTo>
                  <a:cubicBezTo>
                    <a:pt x="251" y="1805"/>
                    <a:pt x="251" y="1880"/>
                    <a:pt x="251" y="1930"/>
                  </a:cubicBezTo>
                  <a:cubicBezTo>
                    <a:pt x="276" y="2005"/>
                    <a:pt x="301" y="2055"/>
                    <a:pt x="351" y="2105"/>
                  </a:cubicBezTo>
                  <a:cubicBezTo>
                    <a:pt x="577" y="2431"/>
                    <a:pt x="827" y="2707"/>
                    <a:pt x="1103" y="2982"/>
                  </a:cubicBezTo>
                  <a:cubicBezTo>
                    <a:pt x="1379" y="3208"/>
                    <a:pt x="1730" y="3534"/>
                    <a:pt x="2056" y="3609"/>
                  </a:cubicBezTo>
                  <a:cubicBezTo>
                    <a:pt x="1579" y="3509"/>
                    <a:pt x="1153" y="3308"/>
                    <a:pt x="802" y="2982"/>
                  </a:cubicBezTo>
                  <a:cubicBezTo>
                    <a:pt x="627" y="2832"/>
                    <a:pt x="452" y="2657"/>
                    <a:pt x="201" y="2632"/>
                  </a:cubicBezTo>
                  <a:cubicBezTo>
                    <a:pt x="151" y="2632"/>
                    <a:pt x="51" y="2632"/>
                    <a:pt x="25" y="2707"/>
                  </a:cubicBezTo>
                  <a:cubicBezTo>
                    <a:pt x="0" y="2757"/>
                    <a:pt x="25" y="2832"/>
                    <a:pt x="51" y="2907"/>
                  </a:cubicBezTo>
                  <a:cubicBezTo>
                    <a:pt x="301" y="3333"/>
                    <a:pt x="677" y="3835"/>
                    <a:pt x="1153" y="4035"/>
                  </a:cubicBezTo>
                  <a:cubicBezTo>
                    <a:pt x="1379" y="4160"/>
                    <a:pt x="1604" y="4361"/>
                    <a:pt x="1855" y="4486"/>
                  </a:cubicBezTo>
                  <a:cubicBezTo>
                    <a:pt x="2106" y="4662"/>
                    <a:pt x="2381" y="4787"/>
                    <a:pt x="2632" y="4962"/>
                  </a:cubicBezTo>
                  <a:cubicBezTo>
                    <a:pt x="3234" y="5313"/>
                    <a:pt x="3985" y="5689"/>
                    <a:pt x="4662" y="5890"/>
                  </a:cubicBezTo>
                  <a:cubicBezTo>
                    <a:pt x="4863" y="5940"/>
                    <a:pt x="5063" y="5965"/>
                    <a:pt x="5264" y="5965"/>
                  </a:cubicBezTo>
                  <a:cubicBezTo>
                    <a:pt x="5489" y="5965"/>
                    <a:pt x="5614" y="5915"/>
                    <a:pt x="5765" y="5764"/>
                  </a:cubicBezTo>
                  <a:cubicBezTo>
                    <a:pt x="6041" y="5539"/>
                    <a:pt x="6241" y="5188"/>
                    <a:pt x="6316" y="4837"/>
                  </a:cubicBezTo>
                  <a:cubicBezTo>
                    <a:pt x="6416" y="4386"/>
                    <a:pt x="6366" y="3960"/>
                    <a:pt x="6291" y="3509"/>
                  </a:cubicBezTo>
                  <a:cubicBezTo>
                    <a:pt x="6241" y="3358"/>
                    <a:pt x="6216" y="3183"/>
                    <a:pt x="6141" y="3008"/>
                  </a:cubicBezTo>
                  <a:close/>
                </a:path>
              </a:pathLst>
            </a:custGeom>
            <a:solidFill>
              <a:srgbClr val="FFC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6"/>
            <p:cNvSpPr/>
            <p:nvPr/>
          </p:nvSpPr>
          <p:spPr>
            <a:xfrm>
              <a:off x="4334125" y="1724975"/>
              <a:ext cx="120325" cy="162925"/>
            </a:xfrm>
            <a:custGeom>
              <a:avLst/>
              <a:gdLst/>
              <a:ahLst/>
              <a:cxnLst/>
              <a:rect l="l" t="t" r="r" b="b"/>
              <a:pathLst>
                <a:path w="4813" h="6517" extrusionOk="0">
                  <a:moveTo>
                    <a:pt x="4737" y="4185"/>
                  </a:moveTo>
                  <a:cubicBezTo>
                    <a:pt x="4536" y="3033"/>
                    <a:pt x="4261" y="1679"/>
                    <a:pt x="3559" y="727"/>
                  </a:cubicBezTo>
                  <a:cubicBezTo>
                    <a:pt x="3509" y="702"/>
                    <a:pt x="3484" y="652"/>
                    <a:pt x="3434" y="652"/>
                  </a:cubicBezTo>
                  <a:cubicBezTo>
                    <a:pt x="3333" y="602"/>
                    <a:pt x="3233" y="752"/>
                    <a:pt x="3233" y="877"/>
                  </a:cubicBezTo>
                  <a:cubicBezTo>
                    <a:pt x="3183" y="1203"/>
                    <a:pt x="3333" y="1529"/>
                    <a:pt x="3459" y="1855"/>
                  </a:cubicBezTo>
                  <a:cubicBezTo>
                    <a:pt x="3559" y="2206"/>
                    <a:pt x="3559" y="2607"/>
                    <a:pt x="3509" y="3008"/>
                  </a:cubicBezTo>
                  <a:cubicBezTo>
                    <a:pt x="3484" y="2982"/>
                    <a:pt x="3459" y="2957"/>
                    <a:pt x="3434" y="2907"/>
                  </a:cubicBezTo>
                  <a:cubicBezTo>
                    <a:pt x="2857" y="2155"/>
                    <a:pt x="2556" y="1103"/>
                    <a:pt x="2180" y="226"/>
                  </a:cubicBezTo>
                  <a:cubicBezTo>
                    <a:pt x="2130" y="125"/>
                    <a:pt x="2080" y="0"/>
                    <a:pt x="1955" y="0"/>
                  </a:cubicBezTo>
                  <a:cubicBezTo>
                    <a:pt x="1805" y="0"/>
                    <a:pt x="1729" y="201"/>
                    <a:pt x="1729" y="351"/>
                  </a:cubicBezTo>
                  <a:cubicBezTo>
                    <a:pt x="1754" y="1053"/>
                    <a:pt x="1880" y="1679"/>
                    <a:pt x="2206" y="2331"/>
                  </a:cubicBezTo>
                  <a:cubicBezTo>
                    <a:pt x="1880" y="1855"/>
                    <a:pt x="1629" y="1353"/>
                    <a:pt x="1429" y="827"/>
                  </a:cubicBezTo>
                  <a:cubicBezTo>
                    <a:pt x="1378" y="702"/>
                    <a:pt x="1303" y="551"/>
                    <a:pt x="1153" y="551"/>
                  </a:cubicBezTo>
                  <a:cubicBezTo>
                    <a:pt x="602" y="501"/>
                    <a:pt x="1303" y="2657"/>
                    <a:pt x="1404" y="2932"/>
                  </a:cubicBezTo>
                  <a:cubicBezTo>
                    <a:pt x="1128" y="2531"/>
                    <a:pt x="927" y="2055"/>
                    <a:pt x="827" y="1579"/>
                  </a:cubicBezTo>
                  <a:cubicBezTo>
                    <a:pt x="802" y="1479"/>
                    <a:pt x="777" y="1404"/>
                    <a:pt x="727" y="1303"/>
                  </a:cubicBezTo>
                  <a:cubicBezTo>
                    <a:pt x="677" y="1228"/>
                    <a:pt x="526" y="1128"/>
                    <a:pt x="426" y="1228"/>
                  </a:cubicBezTo>
                  <a:cubicBezTo>
                    <a:pt x="376" y="1303"/>
                    <a:pt x="351" y="1529"/>
                    <a:pt x="351" y="1629"/>
                  </a:cubicBezTo>
                  <a:cubicBezTo>
                    <a:pt x="301" y="1955"/>
                    <a:pt x="401" y="2281"/>
                    <a:pt x="501" y="2556"/>
                  </a:cubicBezTo>
                  <a:cubicBezTo>
                    <a:pt x="677" y="2982"/>
                    <a:pt x="927" y="3383"/>
                    <a:pt x="1053" y="3810"/>
                  </a:cubicBezTo>
                  <a:lnTo>
                    <a:pt x="326" y="2907"/>
                  </a:lnTo>
                  <a:cubicBezTo>
                    <a:pt x="276" y="2857"/>
                    <a:pt x="201" y="2782"/>
                    <a:pt x="125" y="2807"/>
                  </a:cubicBezTo>
                  <a:cubicBezTo>
                    <a:pt x="25" y="2807"/>
                    <a:pt x="0" y="2957"/>
                    <a:pt x="25" y="3058"/>
                  </a:cubicBezTo>
                  <a:cubicBezTo>
                    <a:pt x="251" y="3734"/>
                    <a:pt x="602" y="4386"/>
                    <a:pt x="1103" y="4937"/>
                  </a:cubicBezTo>
                  <a:cubicBezTo>
                    <a:pt x="1328" y="5213"/>
                    <a:pt x="1629" y="5414"/>
                    <a:pt x="1855" y="5689"/>
                  </a:cubicBezTo>
                  <a:cubicBezTo>
                    <a:pt x="2080" y="5940"/>
                    <a:pt x="2381" y="6165"/>
                    <a:pt x="2707" y="6291"/>
                  </a:cubicBezTo>
                  <a:cubicBezTo>
                    <a:pt x="3058" y="6441"/>
                    <a:pt x="3434" y="6516"/>
                    <a:pt x="3810" y="6491"/>
                  </a:cubicBezTo>
                  <a:cubicBezTo>
                    <a:pt x="4085" y="6466"/>
                    <a:pt x="4261" y="6391"/>
                    <a:pt x="4436" y="6165"/>
                  </a:cubicBezTo>
                  <a:cubicBezTo>
                    <a:pt x="4561" y="5990"/>
                    <a:pt x="4712" y="5739"/>
                    <a:pt x="4762" y="5489"/>
                  </a:cubicBezTo>
                  <a:cubicBezTo>
                    <a:pt x="4812" y="5063"/>
                    <a:pt x="4812" y="4637"/>
                    <a:pt x="4737" y="4185"/>
                  </a:cubicBezTo>
                  <a:close/>
                </a:path>
              </a:pathLst>
            </a:custGeom>
            <a:solidFill>
              <a:srgbClr val="FFC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6"/>
            <p:cNvSpPr/>
            <p:nvPr/>
          </p:nvSpPr>
          <p:spPr>
            <a:xfrm>
              <a:off x="4585375" y="1535100"/>
              <a:ext cx="270075" cy="468700"/>
            </a:xfrm>
            <a:custGeom>
              <a:avLst/>
              <a:gdLst/>
              <a:ahLst/>
              <a:cxnLst/>
              <a:rect l="l" t="t" r="r" b="b"/>
              <a:pathLst>
                <a:path w="10803" h="18748" extrusionOk="0">
                  <a:moveTo>
                    <a:pt x="1253" y="11179"/>
                  </a:moveTo>
                  <a:lnTo>
                    <a:pt x="5990" y="12808"/>
                  </a:lnTo>
                  <a:cubicBezTo>
                    <a:pt x="5514" y="6592"/>
                    <a:pt x="6617" y="1"/>
                    <a:pt x="9198" y="2357"/>
                  </a:cubicBezTo>
                  <a:cubicBezTo>
                    <a:pt x="10702" y="3735"/>
                    <a:pt x="10802" y="15314"/>
                    <a:pt x="9649" y="17044"/>
                  </a:cubicBezTo>
                  <a:cubicBezTo>
                    <a:pt x="8496" y="18748"/>
                    <a:pt x="3559" y="16292"/>
                    <a:pt x="100" y="14562"/>
                  </a:cubicBezTo>
                  <a:cubicBezTo>
                    <a:pt x="0" y="13059"/>
                    <a:pt x="1253" y="11179"/>
                    <a:pt x="1253" y="11179"/>
                  </a:cubicBezTo>
                  <a:close/>
                </a:path>
              </a:pathLst>
            </a:custGeom>
            <a:solidFill>
              <a:srgbClr val="3C3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6"/>
            <p:cNvSpPr/>
            <p:nvPr/>
          </p:nvSpPr>
          <p:spPr>
            <a:xfrm>
              <a:off x="2447500" y="2677350"/>
              <a:ext cx="261950" cy="288875"/>
            </a:xfrm>
            <a:custGeom>
              <a:avLst/>
              <a:gdLst/>
              <a:ahLst/>
              <a:cxnLst/>
              <a:rect l="l" t="t" r="r" b="b"/>
              <a:pathLst>
                <a:path w="10478" h="11555" extrusionOk="0">
                  <a:moveTo>
                    <a:pt x="2557" y="226"/>
                  </a:moveTo>
                  <a:cubicBezTo>
                    <a:pt x="3735" y="51"/>
                    <a:pt x="5339" y="0"/>
                    <a:pt x="6467" y="351"/>
                  </a:cubicBezTo>
                  <a:cubicBezTo>
                    <a:pt x="8372" y="903"/>
                    <a:pt x="9425" y="2131"/>
                    <a:pt x="9876" y="3935"/>
                  </a:cubicBezTo>
                  <a:cubicBezTo>
                    <a:pt x="10352" y="5765"/>
                    <a:pt x="10477" y="8797"/>
                    <a:pt x="9425" y="10502"/>
                  </a:cubicBezTo>
                  <a:cubicBezTo>
                    <a:pt x="8773" y="11554"/>
                    <a:pt x="7319" y="11354"/>
                    <a:pt x="6292" y="11078"/>
                  </a:cubicBezTo>
                  <a:cubicBezTo>
                    <a:pt x="5039" y="10752"/>
                    <a:pt x="3384" y="10201"/>
                    <a:pt x="2357" y="9424"/>
                  </a:cubicBezTo>
                  <a:cubicBezTo>
                    <a:pt x="928" y="8346"/>
                    <a:pt x="151" y="5965"/>
                    <a:pt x="76" y="4261"/>
                  </a:cubicBezTo>
                  <a:cubicBezTo>
                    <a:pt x="1" y="2782"/>
                    <a:pt x="753" y="527"/>
                    <a:pt x="2557" y="226"/>
                  </a:cubicBezTo>
                  <a:close/>
                </a:path>
              </a:pathLst>
            </a:custGeom>
            <a:solidFill>
              <a:srgbClr val="FFC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6"/>
            <p:cNvSpPr/>
            <p:nvPr/>
          </p:nvSpPr>
          <p:spPr>
            <a:xfrm>
              <a:off x="2445625" y="2635375"/>
              <a:ext cx="261950" cy="302650"/>
            </a:xfrm>
            <a:custGeom>
              <a:avLst/>
              <a:gdLst/>
              <a:ahLst/>
              <a:cxnLst/>
              <a:rect l="l" t="t" r="r" b="b"/>
              <a:pathLst>
                <a:path w="10478" h="12106" extrusionOk="0">
                  <a:moveTo>
                    <a:pt x="1154" y="2256"/>
                  </a:moveTo>
                  <a:cubicBezTo>
                    <a:pt x="1" y="3008"/>
                    <a:pt x="76" y="4737"/>
                    <a:pt x="151" y="5940"/>
                  </a:cubicBezTo>
                  <a:cubicBezTo>
                    <a:pt x="226" y="7644"/>
                    <a:pt x="1003" y="10025"/>
                    <a:pt x="2432" y="11103"/>
                  </a:cubicBezTo>
                  <a:cubicBezTo>
                    <a:pt x="3209" y="11705"/>
                    <a:pt x="3259" y="11780"/>
                    <a:pt x="4312" y="12106"/>
                  </a:cubicBezTo>
                  <a:cubicBezTo>
                    <a:pt x="4412" y="12055"/>
                    <a:pt x="4662" y="11905"/>
                    <a:pt x="4938" y="11705"/>
                  </a:cubicBezTo>
                  <a:cubicBezTo>
                    <a:pt x="5515" y="11253"/>
                    <a:pt x="5815" y="10502"/>
                    <a:pt x="5590" y="9800"/>
                  </a:cubicBezTo>
                  <a:cubicBezTo>
                    <a:pt x="5364" y="9098"/>
                    <a:pt x="5364" y="8271"/>
                    <a:pt x="5740" y="8070"/>
                  </a:cubicBezTo>
                  <a:cubicBezTo>
                    <a:pt x="6392" y="7720"/>
                    <a:pt x="6818" y="8948"/>
                    <a:pt x="6818" y="8948"/>
                  </a:cubicBezTo>
                  <a:cubicBezTo>
                    <a:pt x="7169" y="8822"/>
                    <a:pt x="7745" y="8396"/>
                    <a:pt x="7444" y="7644"/>
                  </a:cubicBezTo>
                  <a:cubicBezTo>
                    <a:pt x="7119" y="6918"/>
                    <a:pt x="7444" y="6141"/>
                    <a:pt x="7444" y="6141"/>
                  </a:cubicBezTo>
                  <a:cubicBezTo>
                    <a:pt x="8572" y="6166"/>
                    <a:pt x="9099" y="4612"/>
                    <a:pt x="9449" y="4411"/>
                  </a:cubicBezTo>
                  <a:cubicBezTo>
                    <a:pt x="10226" y="3985"/>
                    <a:pt x="10477" y="3810"/>
                    <a:pt x="10352" y="3083"/>
                  </a:cubicBezTo>
                  <a:cubicBezTo>
                    <a:pt x="10277" y="2607"/>
                    <a:pt x="10076" y="2131"/>
                    <a:pt x="9725" y="1805"/>
                  </a:cubicBezTo>
                  <a:cubicBezTo>
                    <a:pt x="9324" y="1429"/>
                    <a:pt x="7971" y="928"/>
                    <a:pt x="7444" y="802"/>
                  </a:cubicBezTo>
                  <a:cubicBezTo>
                    <a:pt x="4287" y="0"/>
                    <a:pt x="1855" y="577"/>
                    <a:pt x="1154" y="2256"/>
                  </a:cubicBez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6"/>
            <p:cNvSpPr/>
            <p:nvPr/>
          </p:nvSpPr>
          <p:spPr>
            <a:xfrm>
              <a:off x="2268325" y="2903550"/>
              <a:ext cx="521950" cy="731225"/>
            </a:xfrm>
            <a:custGeom>
              <a:avLst/>
              <a:gdLst/>
              <a:ahLst/>
              <a:cxnLst/>
              <a:rect l="l" t="t" r="r" b="b"/>
              <a:pathLst>
                <a:path w="20878" h="29249" extrusionOk="0">
                  <a:moveTo>
                    <a:pt x="15263" y="2907"/>
                  </a:moveTo>
                  <a:cubicBezTo>
                    <a:pt x="12431" y="1855"/>
                    <a:pt x="9148" y="0"/>
                    <a:pt x="4586" y="3659"/>
                  </a:cubicBezTo>
                  <a:cubicBezTo>
                    <a:pt x="0" y="7318"/>
                    <a:pt x="1253" y="22181"/>
                    <a:pt x="2381" y="25564"/>
                  </a:cubicBezTo>
                  <a:cubicBezTo>
                    <a:pt x="3509" y="28973"/>
                    <a:pt x="11103" y="29248"/>
                    <a:pt x="13384" y="28948"/>
                  </a:cubicBezTo>
                  <a:cubicBezTo>
                    <a:pt x="15639" y="28647"/>
                    <a:pt x="13409" y="24737"/>
                    <a:pt x="14160" y="22131"/>
                  </a:cubicBezTo>
                  <a:cubicBezTo>
                    <a:pt x="14912" y="19549"/>
                    <a:pt x="20877" y="4988"/>
                    <a:pt x="15263" y="2907"/>
                  </a:cubicBez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6"/>
            <p:cNvSpPr/>
            <p:nvPr/>
          </p:nvSpPr>
          <p:spPr>
            <a:xfrm>
              <a:off x="2551525" y="2936125"/>
              <a:ext cx="370950" cy="500025"/>
            </a:xfrm>
            <a:custGeom>
              <a:avLst/>
              <a:gdLst/>
              <a:ahLst/>
              <a:cxnLst/>
              <a:rect l="l" t="t" r="r" b="b"/>
              <a:pathLst>
                <a:path w="14838" h="20001" extrusionOk="0">
                  <a:moveTo>
                    <a:pt x="5439" y="2206"/>
                  </a:moveTo>
                  <a:cubicBezTo>
                    <a:pt x="6617" y="2933"/>
                    <a:pt x="9725" y="11980"/>
                    <a:pt x="9725" y="11980"/>
                  </a:cubicBezTo>
                  <a:lnTo>
                    <a:pt x="10828" y="4888"/>
                  </a:lnTo>
                  <a:cubicBezTo>
                    <a:pt x="10828" y="4888"/>
                    <a:pt x="13359" y="3685"/>
                    <a:pt x="14838" y="5289"/>
                  </a:cubicBezTo>
                  <a:cubicBezTo>
                    <a:pt x="13835" y="12156"/>
                    <a:pt x="13284" y="19198"/>
                    <a:pt x="10828" y="19599"/>
                  </a:cubicBezTo>
                  <a:cubicBezTo>
                    <a:pt x="8396" y="20000"/>
                    <a:pt x="4361" y="13484"/>
                    <a:pt x="2181" y="10301"/>
                  </a:cubicBezTo>
                  <a:cubicBezTo>
                    <a:pt x="0" y="7118"/>
                    <a:pt x="1805" y="0"/>
                    <a:pt x="5439" y="2206"/>
                  </a:cubicBez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6"/>
            <p:cNvSpPr/>
            <p:nvPr/>
          </p:nvSpPr>
          <p:spPr>
            <a:xfrm>
              <a:off x="2873575" y="2904175"/>
              <a:ext cx="72700" cy="55775"/>
            </a:xfrm>
            <a:custGeom>
              <a:avLst/>
              <a:gdLst/>
              <a:ahLst/>
              <a:cxnLst/>
              <a:rect l="l" t="t" r="r" b="b"/>
              <a:pathLst>
                <a:path w="2908" h="2231" extrusionOk="0">
                  <a:moveTo>
                    <a:pt x="2908" y="0"/>
                  </a:moveTo>
                  <a:lnTo>
                    <a:pt x="2306" y="176"/>
                  </a:lnTo>
                  <a:lnTo>
                    <a:pt x="1" y="1905"/>
                  </a:lnTo>
                  <a:lnTo>
                    <a:pt x="176" y="2231"/>
                  </a:lnTo>
                  <a:lnTo>
                    <a:pt x="2632" y="401"/>
                  </a:lnTo>
                  <a:lnTo>
                    <a:pt x="2908" y="0"/>
                  </a:lnTo>
                  <a:close/>
                </a:path>
              </a:pathLst>
            </a:custGeom>
            <a:solidFill>
              <a:srgbClr val="3C3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6"/>
            <p:cNvSpPr/>
            <p:nvPr/>
          </p:nvSpPr>
          <p:spPr>
            <a:xfrm>
              <a:off x="2813425" y="2924850"/>
              <a:ext cx="134125" cy="169825"/>
            </a:xfrm>
            <a:custGeom>
              <a:avLst/>
              <a:gdLst/>
              <a:ahLst/>
              <a:cxnLst/>
              <a:rect l="l" t="t" r="r" b="b"/>
              <a:pathLst>
                <a:path w="5365" h="6793" extrusionOk="0">
                  <a:moveTo>
                    <a:pt x="878" y="5740"/>
                  </a:moveTo>
                  <a:cubicBezTo>
                    <a:pt x="878" y="5539"/>
                    <a:pt x="1" y="3359"/>
                    <a:pt x="352" y="2557"/>
                  </a:cubicBezTo>
                  <a:cubicBezTo>
                    <a:pt x="702" y="1755"/>
                    <a:pt x="1154" y="1228"/>
                    <a:pt x="1154" y="1228"/>
                  </a:cubicBezTo>
                  <a:cubicBezTo>
                    <a:pt x="1529" y="0"/>
                    <a:pt x="2582" y="126"/>
                    <a:pt x="3384" y="928"/>
                  </a:cubicBezTo>
                  <a:cubicBezTo>
                    <a:pt x="4211" y="1755"/>
                    <a:pt x="5364" y="3760"/>
                    <a:pt x="3885" y="5439"/>
                  </a:cubicBezTo>
                  <a:cubicBezTo>
                    <a:pt x="2306" y="6792"/>
                    <a:pt x="878" y="5740"/>
                    <a:pt x="878" y="5740"/>
                  </a:cubicBezTo>
                  <a:close/>
                </a:path>
              </a:pathLst>
            </a:custGeom>
            <a:solidFill>
              <a:srgbClr val="FFC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6"/>
            <p:cNvSpPr/>
            <p:nvPr/>
          </p:nvSpPr>
          <p:spPr>
            <a:xfrm>
              <a:off x="2027075" y="3121575"/>
              <a:ext cx="414200" cy="794525"/>
            </a:xfrm>
            <a:custGeom>
              <a:avLst/>
              <a:gdLst/>
              <a:ahLst/>
              <a:cxnLst/>
              <a:rect l="l" t="t" r="r" b="b"/>
              <a:pathLst>
                <a:path w="16568" h="31781" extrusionOk="0">
                  <a:moveTo>
                    <a:pt x="3084" y="1"/>
                  </a:moveTo>
                  <a:cubicBezTo>
                    <a:pt x="3084" y="1"/>
                    <a:pt x="3084" y="26"/>
                    <a:pt x="3084" y="101"/>
                  </a:cubicBezTo>
                  <a:cubicBezTo>
                    <a:pt x="2181" y="26"/>
                    <a:pt x="1179" y="803"/>
                    <a:pt x="753" y="1856"/>
                  </a:cubicBezTo>
                  <a:cubicBezTo>
                    <a:pt x="1" y="3785"/>
                    <a:pt x="1003" y="24688"/>
                    <a:pt x="2808" y="24237"/>
                  </a:cubicBezTo>
                  <a:cubicBezTo>
                    <a:pt x="3359" y="24838"/>
                    <a:pt x="15841" y="31781"/>
                    <a:pt x="15841" y="31781"/>
                  </a:cubicBezTo>
                  <a:lnTo>
                    <a:pt x="16567" y="7745"/>
                  </a:lnTo>
                  <a:cubicBezTo>
                    <a:pt x="16567" y="7745"/>
                    <a:pt x="7745" y="126"/>
                    <a:pt x="3084" y="1"/>
                  </a:cubicBezTo>
                  <a:close/>
                </a:path>
              </a:pathLst>
            </a:custGeom>
            <a:solidFill>
              <a:srgbClr val="464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6"/>
            <p:cNvSpPr/>
            <p:nvPr/>
          </p:nvSpPr>
          <p:spPr>
            <a:xfrm>
              <a:off x="2353525" y="3285125"/>
              <a:ext cx="188625" cy="642250"/>
            </a:xfrm>
            <a:custGeom>
              <a:avLst/>
              <a:gdLst/>
              <a:ahLst/>
              <a:cxnLst/>
              <a:rect l="l" t="t" r="r" b="b"/>
              <a:pathLst>
                <a:path w="7545" h="25690" extrusionOk="0">
                  <a:moveTo>
                    <a:pt x="2783" y="25239"/>
                  </a:moveTo>
                  <a:cubicBezTo>
                    <a:pt x="1003" y="25690"/>
                    <a:pt x="1" y="4787"/>
                    <a:pt x="752" y="2858"/>
                  </a:cubicBezTo>
                  <a:cubicBezTo>
                    <a:pt x="1479" y="928"/>
                    <a:pt x="4186" y="0"/>
                    <a:pt x="4662" y="3158"/>
                  </a:cubicBezTo>
                  <a:cubicBezTo>
                    <a:pt x="5113" y="6316"/>
                    <a:pt x="7544" y="24061"/>
                    <a:pt x="2783" y="25239"/>
                  </a:cubicBezTo>
                  <a:close/>
                </a:path>
              </a:pathLst>
            </a:custGeom>
            <a:solidFill>
              <a:srgbClr val="EC8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6"/>
            <p:cNvSpPr/>
            <p:nvPr/>
          </p:nvSpPr>
          <p:spPr>
            <a:xfrm>
              <a:off x="3652400" y="2356550"/>
              <a:ext cx="60175" cy="25700"/>
            </a:xfrm>
            <a:custGeom>
              <a:avLst/>
              <a:gdLst/>
              <a:ahLst/>
              <a:cxnLst/>
              <a:rect l="l" t="t" r="r" b="b"/>
              <a:pathLst>
                <a:path w="2407" h="1028" extrusionOk="0">
                  <a:moveTo>
                    <a:pt x="1" y="0"/>
                  </a:moveTo>
                  <a:cubicBezTo>
                    <a:pt x="903" y="451"/>
                    <a:pt x="2407" y="176"/>
                    <a:pt x="2407" y="351"/>
                  </a:cubicBezTo>
                  <a:cubicBezTo>
                    <a:pt x="2407" y="527"/>
                    <a:pt x="2106" y="1028"/>
                    <a:pt x="1479" y="1028"/>
                  </a:cubicBezTo>
                  <a:cubicBezTo>
                    <a:pt x="853" y="1028"/>
                    <a:pt x="1" y="0"/>
                    <a:pt x="1" y="0"/>
                  </a:cubicBezTo>
                  <a:close/>
                </a:path>
              </a:pathLst>
            </a:custGeom>
            <a:solidFill>
              <a:srgbClr val="FFC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6"/>
            <p:cNvSpPr/>
            <p:nvPr/>
          </p:nvSpPr>
          <p:spPr>
            <a:xfrm>
              <a:off x="3590375" y="2343375"/>
              <a:ext cx="163550" cy="109050"/>
            </a:xfrm>
            <a:custGeom>
              <a:avLst/>
              <a:gdLst/>
              <a:ahLst/>
              <a:cxnLst/>
              <a:rect l="l" t="t" r="r" b="b"/>
              <a:pathLst>
                <a:path w="6542" h="4362" extrusionOk="0">
                  <a:moveTo>
                    <a:pt x="0" y="1906"/>
                  </a:moveTo>
                  <a:cubicBezTo>
                    <a:pt x="502" y="1329"/>
                    <a:pt x="1830" y="1"/>
                    <a:pt x="2908" y="703"/>
                  </a:cubicBezTo>
                  <a:cubicBezTo>
                    <a:pt x="3960" y="1379"/>
                    <a:pt x="4637" y="1379"/>
                    <a:pt x="4988" y="1505"/>
                  </a:cubicBezTo>
                  <a:cubicBezTo>
                    <a:pt x="5339" y="978"/>
                    <a:pt x="5840" y="1379"/>
                    <a:pt x="6191" y="2131"/>
                  </a:cubicBezTo>
                  <a:cubicBezTo>
                    <a:pt x="6542" y="2883"/>
                    <a:pt x="4311" y="3811"/>
                    <a:pt x="3960" y="4086"/>
                  </a:cubicBezTo>
                  <a:cubicBezTo>
                    <a:pt x="3610" y="4362"/>
                    <a:pt x="0" y="3785"/>
                    <a:pt x="0" y="3785"/>
                  </a:cubicBezTo>
                  <a:close/>
                </a:path>
              </a:pathLst>
            </a:custGeom>
            <a:solidFill>
              <a:srgbClr val="FFC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6"/>
            <p:cNvSpPr/>
            <p:nvPr/>
          </p:nvSpPr>
          <p:spPr>
            <a:xfrm>
              <a:off x="4332225" y="3053300"/>
              <a:ext cx="461200" cy="458050"/>
            </a:xfrm>
            <a:custGeom>
              <a:avLst/>
              <a:gdLst/>
              <a:ahLst/>
              <a:cxnLst/>
              <a:rect l="l" t="t" r="r" b="b"/>
              <a:pathLst>
                <a:path w="18448" h="18322" extrusionOk="0">
                  <a:moveTo>
                    <a:pt x="17169" y="3183"/>
                  </a:moveTo>
                  <a:cubicBezTo>
                    <a:pt x="17169" y="3183"/>
                    <a:pt x="7871" y="0"/>
                    <a:pt x="3936" y="476"/>
                  </a:cubicBezTo>
                  <a:cubicBezTo>
                    <a:pt x="1" y="953"/>
                    <a:pt x="878" y="17970"/>
                    <a:pt x="878" y="17970"/>
                  </a:cubicBezTo>
                  <a:cubicBezTo>
                    <a:pt x="878" y="17970"/>
                    <a:pt x="2958" y="18321"/>
                    <a:pt x="5038" y="17970"/>
                  </a:cubicBezTo>
                  <a:cubicBezTo>
                    <a:pt x="5916" y="13233"/>
                    <a:pt x="7344" y="8045"/>
                    <a:pt x="7344" y="8045"/>
                  </a:cubicBezTo>
                  <a:cubicBezTo>
                    <a:pt x="7344" y="8045"/>
                    <a:pt x="15891" y="10501"/>
                    <a:pt x="17169" y="9273"/>
                  </a:cubicBezTo>
                  <a:cubicBezTo>
                    <a:pt x="18447" y="8045"/>
                    <a:pt x="17169" y="3183"/>
                    <a:pt x="17169" y="3183"/>
                  </a:cubicBezTo>
                  <a:close/>
                </a:path>
              </a:pathLst>
            </a:custGeom>
            <a:solidFill>
              <a:srgbClr val="3C3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6"/>
            <p:cNvSpPr/>
            <p:nvPr/>
          </p:nvSpPr>
          <p:spPr>
            <a:xfrm>
              <a:off x="4470075" y="3480600"/>
              <a:ext cx="480600" cy="277600"/>
            </a:xfrm>
            <a:custGeom>
              <a:avLst/>
              <a:gdLst/>
              <a:ahLst/>
              <a:cxnLst/>
              <a:rect l="l" t="t" r="r" b="b"/>
              <a:pathLst>
                <a:path w="19224" h="11104" extrusionOk="0">
                  <a:moveTo>
                    <a:pt x="1" y="7695"/>
                  </a:moveTo>
                  <a:cubicBezTo>
                    <a:pt x="1" y="7821"/>
                    <a:pt x="51" y="7921"/>
                    <a:pt x="151" y="8046"/>
                  </a:cubicBezTo>
                  <a:cubicBezTo>
                    <a:pt x="276" y="8196"/>
                    <a:pt x="477" y="8297"/>
                    <a:pt x="702" y="8372"/>
                  </a:cubicBezTo>
                  <a:cubicBezTo>
                    <a:pt x="1053" y="8472"/>
                    <a:pt x="1454" y="8472"/>
                    <a:pt x="1830" y="8372"/>
                  </a:cubicBezTo>
                  <a:lnTo>
                    <a:pt x="6392" y="7169"/>
                  </a:lnTo>
                  <a:cubicBezTo>
                    <a:pt x="7169" y="6968"/>
                    <a:pt x="8046" y="7219"/>
                    <a:pt x="8196" y="7695"/>
                  </a:cubicBezTo>
                  <a:lnTo>
                    <a:pt x="9199" y="10527"/>
                  </a:lnTo>
                  <a:cubicBezTo>
                    <a:pt x="9299" y="10878"/>
                    <a:pt x="9850" y="11104"/>
                    <a:pt x="10452" y="11104"/>
                  </a:cubicBezTo>
                  <a:cubicBezTo>
                    <a:pt x="10527" y="11104"/>
                    <a:pt x="10577" y="11104"/>
                    <a:pt x="10652" y="11104"/>
                  </a:cubicBezTo>
                  <a:cubicBezTo>
                    <a:pt x="11053" y="11079"/>
                    <a:pt x="11379" y="10928"/>
                    <a:pt x="11580" y="10728"/>
                  </a:cubicBezTo>
                  <a:cubicBezTo>
                    <a:pt x="11680" y="10653"/>
                    <a:pt x="11730" y="10552"/>
                    <a:pt x="11755" y="10452"/>
                  </a:cubicBezTo>
                  <a:lnTo>
                    <a:pt x="11755" y="10427"/>
                  </a:lnTo>
                  <a:cubicBezTo>
                    <a:pt x="11755" y="10377"/>
                    <a:pt x="11755" y="10327"/>
                    <a:pt x="11755" y="10277"/>
                  </a:cubicBezTo>
                  <a:lnTo>
                    <a:pt x="11354" y="8272"/>
                  </a:lnTo>
                  <a:lnTo>
                    <a:pt x="11204" y="7420"/>
                  </a:lnTo>
                  <a:cubicBezTo>
                    <a:pt x="11103" y="6918"/>
                    <a:pt x="11805" y="6517"/>
                    <a:pt x="12632" y="6567"/>
                  </a:cubicBezTo>
                  <a:lnTo>
                    <a:pt x="17670" y="6893"/>
                  </a:lnTo>
                  <a:cubicBezTo>
                    <a:pt x="17720" y="6893"/>
                    <a:pt x="17770" y="6893"/>
                    <a:pt x="17820" y="6893"/>
                  </a:cubicBezTo>
                  <a:cubicBezTo>
                    <a:pt x="18021" y="6893"/>
                    <a:pt x="18246" y="6868"/>
                    <a:pt x="18422" y="6818"/>
                  </a:cubicBezTo>
                  <a:cubicBezTo>
                    <a:pt x="18773" y="6718"/>
                    <a:pt x="19048" y="6517"/>
                    <a:pt x="19099" y="6267"/>
                  </a:cubicBezTo>
                  <a:cubicBezTo>
                    <a:pt x="19224" y="5866"/>
                    <a:pt x="18773" y="5490"/>
                    <a:pt x="18096" y="5415"/>
                  </a:cubicBezTo>
                  <a:lnTo>
                    <a:pt x="13159" y="4838"/>
                  </a:lnTo>
                  <a:cubicBezTo>
                    <a:pt x="12933" y="4813"/>
                    <a:pt x="12758" y="4763"/>
                    <a:pt x="12582" y="4688"/>
                  </a:cubicBezTo>
                  <a:cubicBezTo>
                    <a:pt x="12156" y="4487"/>
                    <a:pt x="11981" y="4136"/>
                    <a:pt x="12231" y="3810"/>
                  </a:cubicBezTo>
                  <a:lnTo>
                    <a:pt x="13986" y="1605"/>
                  </a:lnTo>
                  <a:lnTo>
                    <a:pt x="14337" y="1154"/>
                  </a:lnTo>
                  <a:cubicBezTo>
                    <a:pt x="14412" y="1079"/>
                    <a:pt x="14437" y="978"/>
                    <a:pt x="14462" y="903"/>
                  </a:cubicBezTo>
                  <a:cubicBezTo>
                    <a:pt x="14462" y="878"/>
                    <a:pt x="14462" y="853"/>
                    <a:pt x="14462" y="853"/>
                  </a:cubicBezTo>
                  <a:cubicBezTo>
                    <a:pt x="14462" y="577"/>
                    <a:pt x="14211" y="302"/>
                    <a:pt x="13760" y="176"/>
                  </a:cubicBezTo>
                  <a:cubicBezTo>
                    <a:pt x="13134" y="1"/>
                    <a:pt x="12382" y="126"/>
                    <a:pt x="12031" y="477"/>
                  </a:cubicBezTo>
                  <a:lnTo>
                    <a:pt x="9525" y="3008"/>
                  </a:lnTo>
                  <a:cubicBezTo>
                    <a:pt x="9124" y="3435"/>
                    <a:pt x="8146" y="3535"/>
                    <a:pt x="7545" y="3209"/>
                  </a:cubicBezTo>
                  <a:lnTo>
                    <a:pt x="3835" y="1254"/>
                  </a:lnTo>
                  <a:cubicBezTo>
                    <a:pt x="3585" y="1104"/>
                    <a:pt x="3259" y="1054"/>
                    <a:pt x="2958" y="1054"/>
                  </a:cubicBezTo>
                  <a:cubicBezTo>
                    <a:pt x="2632" y="1054"/>
                    <a:pt x="2281" y="1129"/>
                    <a:pt x="2031" y="1279"/>
                  </a:cubicBezTo>
                  <a:cubicBezTo>
                    <a:pt x="1755" y="1430"/>
                    <a:pt x="1630" y="1630"/>
                    <a:pt x="1655" y="1831"/>
                  </a:cubicBezTo>
                  <a:cubicBezTo>
                    <a:pt x="1655" y="2006"/>
                    <a:pt x="1780" y="2181"/>
                    <a:pt x="1981" y="2307"/>
                  </a:cubicBezTo>
                  <a:lnTo>
                    <a:pt x="2281" y="2482"/>
                  </a:lnTo>
                  <a:lnTo>
                    <a:pt x="5389" y="4437"/>
                  </a:lnTo>
                  <a:cubicBezTo>
                    <a:pt x="5941" y="4788"/>
                    <a:pt x="5790" y="5339"/>
                    <a:pt x="5088" y="5590"/>
                  </a:cubicBezTo>
                  <a:cubicBezTo>
                    <a:pt x="5088" y="5590"/>
                    <a:pt x="5063" y="5590"/>
                    <a:pt x="5063" y="5590"/>
                  </a:cubicBezTo>
                  <a:lnTo>
                    <a:pt x="652" y="7044"/>
                  </a:lnTo>
                  <a:cubicBezTo>
                    <a:pt x="251" y="7194"/>
                    <a:pt x="1" y="7445"/>
                    <a:pt x="1" y="7695"/>
                  </a:cubicBezTo>
                  <a:close/>
                </a:path>
              </a:pathLst>
            </a:custGeom>
            <a:solidFill>
              <a:srgbClr val="3C3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6"/>
            <p:cNvSpPr/>
            <p:nvPr/>
          </p:nvSpPr>
          <p:spPr>
            <a:xfrm>
              <a:off x="4769575" y="3503175"/>
              <a:ext cx="62050" cy="94625"/>
            </a:xfrm>
            <a:custGeom>
              <a:avLst/>
              <a:gdLst/>
              <a:ahLst/>
              <a:cxnLst/>
              <a:rect l="l" t="t" r="r" b="b"/>
              <a:pathLst>
                <a:path w="2482" h="3785" extrusionOk="0">
                  <a:moveTo>
                    <a:pt x="602" y="3785"/>
                  </a:moveTo>
                  <a:lnTo>
                    <a:pt x="2357" y="1579"/>
                  </a:lnTo>
                  <a:cubicBezTo>
                    <a:pt x="2432" y="1504"/>
                    <a:pt x="2457" y="1404"/>
                    <a:pt x="2482" y="1329"/>
                  </a:cubicBezTo>
                  <a:lnTo>
                    <a:pt x="2482" y="0"/>
                  </a:lnTo>
                  <a:cubicBezTo>
                    <a:pt x="2457" y="75"/>
                    <a:pt x="2432" y="176"/>
                    <a:pt x="2357" y="251"/>
                  </a:cubicBezTo>
                  <a:lnTo>
                    <a:pt x="2006" y="702"/>
                  </a:lnTo>
                  <a:lnTo>
                    <a:pt x="251" y="2907"/>
                  </a:lnTo>
                  <a:cubicBezTo>
                    <a:pt x="1" y="3233"/>
                    <a:pt x="176" y="3584"/>
                    <a:pt x="602" y="3785"/>
                  </a:cubicBezTo>
                  <a:close/>
                </a:path>
              </a:pathLst>
            </a:custGeom>
            <a:solidFill>
              <a:srgbClr val="3C3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6"/>
            <p:cNvSpPr/>
            <p:nvPr/>
          </p:nvSpPr>
          <p:spPr>
            <a:xfrm>
              <a:off x="4568450" y="3597150"/>
              <a:ext cx="25" cy="3150"/>
            </a:xfrm>
            <a:custGeom>
              <a:avLst/>
              <a:gdLst/>
              <a:ahLst/>
              <a:cxnLst/>
              <a:rect l="l" t="t" r="r" b="b"/>
              <a:pathLst>
                <a:path w="1" h="126" extrusionOk="0">
                  <a:moveTo>
                    <a:pt x="1" y="126"/>
                  </a:moveTo>
                  <a:cubicBezTo>
                    <a:pt x="1" y="101"/>
                    <a:pt x="1" y="76"/>
                    <a:pt x="1" y="76"/>
                  </a:cubicBezTo>
                  <a:cubicBezTo>
                    <a:pt x="1" y="51"/>
                    <a:pt x="1" y="26"/>
                    <a:pt x="1" y="1"/>
                  </a:cubicBezTo>
                  <a:close/>
                </a:path>
              </a:pathLst>
            </a:custGeom>
            <a:solidFill>
              <a:srgbClr val="3C3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6"/>
            <p:cNvSpPr/>
            <p:nvPr/>
          </p:nvSpPr>
          <p:spPr>
            <a:xfrm>
              <a:off x="4747650" y="3637250"/>
              <a:ext cx="199900" cy="50150"/>
            </a:xfrm>
            <a:custGeom>
              <a:avLst/>
              <a:gdLst/>
              <a:ahLst/>
              <a:cxnLst/>
              <a:rect l="l" t="t" r="r" b="b"/>
              <a:pathLst>
                <a:path w="7996" h="2006" extrusionOk="0">
                  <a:moveTo>
                    <a:pt x="101" y="1154"/>
                  </a:moveTo>
                  <a:lnTo>
                    <a:pt x="251" y="2006"/>
                  </a:lnTo>
                  <a:cubicBezTo>
                    <a:pt x="502" y="1780"/>
                    <a:pt x="1003" y="1605"/>
                    <a:pt x="1529" y="1655"/>
                  </a:cubicBezTo>
                  <a:lnTo>
                    <a:pt x="6567" y="1956"/>
                  </a:lnTo>
                  <a:cubicBezTo>
                    <a:pt x="6617" y="1956"/>
                    <a:pt x="6667" y="1981"/>
                    <a:pt x="6717" y="1981"/>
                  </a:cubicBezTo>
                  <a:cubicBezTo>
                    <a:pt x="7344" y="1981"/>
                    <a:pt x="7895" y="1705"/>
                    <a:pt x="7996" y="1329"/>
                  </a:cubicBezTo>
                  <a:lnTo>
                    <a:pt x="7996" y="1"/>
                  </a:lnTo>
                  <a:cubicBezTo>
                    <a:pt x="7945" y="251"/>
                    <a:pt x="7670" y="452"/>
                    <a:pt x="7319" y="552"/>
                  </a:cubicBezTo>
                  <a:cubicBezTo>
                    <a:pt x="7143" y="602"/>
                    <a:pt x="6918" y="627"/>
                    <a:pt x="6717" y="627"/>
                  </a:cubicBezTo>
                  <a:cubicBezTo>
                    <a:pt x="6667" y="627"/>
                    <a:pt x="6617" y="627"/>
                    <a:pt x="6567" y="627"/>
                  </a:cubicBezTo>
                  <a:lnTo>
                    <a:pt x="1529" y="301"/>
                  </a:lnTo>
                  <a:cubicBezTo>
                    <a:pt x="702" y="251"/>
                    <a:pt x="0" y="652"/>
                    <a:pt x="101" y="1154"/>
                  </a:cubicBezTo>
                  <a:close/>
                </a:path>
              </a:pathLst>
            </a:custGeom>
            <a:solidFill>
              <a:srgbClr val="3C3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6"/>
            <p:cNvSpPr/>
            <p:nvPr/>
          </p:nvSpPr>
          <p:spPr>
            <a:xfrm>
              <a:off x="4684375" y="3728725"/>
              <a:ext cx="650" cy="5675"/>
            </a:xfrm>
            <a:custGeom>
              <a:avLst/>
              <a:gdLst/>
              <a:ahLst/>
              <a:cxnLst/>
              <a:rect l="l" t="t" r="r" b="b"/>
              <a:pathLst>
                <a:path w="26" h="227" extrusionOk="0">
                  <a:moveTo>
                    <a:pt x="0" y="1"/>
                  </a:moveTo>
                  <a:lnTo>
                    <a:pt x="0" y="226"/>
                  </a:lnTo>
                  <a:cubicBezTo>
                    <a:pt x="25" y="151"/>
                    <a:pt x="25" y="76"/>
                    <a:pt x="0" y="1"/>
                  </a:cubicBezTo>
                  <a:close/>
                </a:path>
              </a:pathLst>
            </a:custGeom>
            <a:solidFill>
              <a:srgbClr val="3C3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6"/>
            <p:cNvSpPr/>
            <p:nvPr/>
          </p:nvSpPr>
          <p:spPr>
            <a:xfrm>
              <a:off x="4470075" y="3654800"/>
              <a:ext cx="293900" cy="137250"/>
            </a:xfrm>
            <a:custGeom>
              <a:avLst/>
              <a:gdLst/>
              <a:ahLst/>
              <a:cxnLst/>
              <a:rect l="l" t="t" r="r" b="b"/>
              <a:pathLst>
                <a:path w="11756" h="5490" extrusionOk="0">
                  <a:moveTo>
                    <a:pt x="1" y="727"/>
                  </a:moveTo>
                  <a:lnTo>
                    <a:pt x="1" y="2081"/>
                  </a:lnTo>
                  <a:cubicBezTo>
                    <a:pt x="1" y="2181"/>
                    <a:pt x="51" y="2306"/>
                    <a:pt x="151" y="2406"/>
                  </a:cubicBezTo>
                  <a:cubicBezTo>
                    <a:pt x="452" y="2757"/>
                    <a:pt x="1204" y="2908"/>
                    <a:pt x="1830" y="2732"/>
                  </a:cubicBezTo>
                  <a:lnTo>
                    <a:pt x="6392" y="1529"/>
                  </a:lnTo>
                  <a:cubicBezTo>
                    <a:pt x="7169" y="1329"/>
                    <a:pt x="8046" y="1579"/>
                    <a:pt x="8196" y="2056"/>
                  </a:cubicBezTo>
                  <a:lnTo>
                    <a:pt x="9199" y="4888"/>
                  </a:lnTo>
                  <a:cubicBezTo>
                    <a:pt x="9299" y="5239"/>
                    <a:pt x="9850" y="5489"/>
                    <a:pt x="10452" y="5489"/>
                  </a:cubicBezTo>
                  <a:cubicBezTo>
                    <a:pt x="10502" y="5489"/>
                    <a:pt x="10577" y="5464"/>
                    <a:pt x="10652" y="5464"/>
                  </a:cubicBezTo>
                  <a:cubicBezTo>
                    <a:pt x="11254" y="5414"/>
                    <a:pt x="11705" y="5138"/>
                    <a:pt x="11755" y="4787"/>
                  </a:cubicBezTo>
                  <a:lnTo>
                    <a:pt x="11755" y="4662"/>
                  </a:lnTo>
                  <a:lnTo>
                    <a:pt x="11755" y="3484"/>
                  </a:lnTo>
                  <a:cubicBezTo>
                    <a:pt x="11730" y="3584"/>
                    <a:pt x="11680" y="3685"/>
                    <a:pt x="11580" y="3760"/>
                  </a:cubicBezTo>
                  <a:cubicBezTo>
                    <a:pt x="11379" y="3960"/>
                    <a:pt x="11053" y="4111"/>
                    <a:pt x="10652" y="4136"/>
                  </a:cubicBezTo>
                  <a:cubicBezTo>
                    <a:pt x="10577" y="4136"/>
                    <a:pt x="10527" y="4136"/>
                    <a:pt x="10452" y="4136"/>
                  </a:cubicBezTo>
                  <a:cubicBezTo>
                    <a:pt x="9850" y="4136"/>
                    <a:pt x="9299" y="3910"/>
                    <a:pt x="9199" y="3559"/>
                  </a:cubicBezTo>
                  <a:lnTo>
                    <a:pt x="8196" y="727"/>
                  </a:lnTo>
                  <a:cubicBezTo>
                    <a:pt x="8046" y="251"/>
                    <a:pt x="7169" y="0"/>
                    <a:pt x="6392" y="201"/>
                  </a:cubicBezTo>
                  <a:lnTo>
                    <a:pt x="1830" y="1404"/>
                  </a:lnTo>
                  <a:cubicBezTo>
                    <a:pt x="1454" y="1504"/>
                    <a:pt x="1053" y="1504"/>
                    <a:pt x="702" y="1404"/>
                  </a:cubicBezTo>
                  <a:cubicBezTo>
                    <a:pt x="477" y="1329"/>
                    <a:pt x="276" y="1228"/>
                    <a:pt x="151" y="1078"/>
                  </a:cubicBezTo>
                  <a:cubicBezTo>
                    <a:pt x="51" y="953"/>
                    <a:pt x="1" y="853"/>
                    <a:pt x="1" y="727"/>
                  </a:cubicBezTo>
                  <a:close/>
                </a:path>
              </a:pathLst>
            </a:custGeom>
            <a:solidFill>
              <a:srgbClr val="3C3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6"/>
            <p:cNvSpPr/>
            <p:nvPr/>
          </p:nvSpPr>
          <p:spPr>
            <a:xfrm>
              <a:off x="4511425" y="3526350"/>
              <a:ext cx="107175" cy="94000"/>
            </a:xfrm>
            <a:custGeom>
              <a:avLst/>
              <a:gdLst/>
              <a:ahLst/>
              <a:cxnLst/>
              <a:rect l="l" t="t" r="r" b="b"/>
              <a:pathLst>
                <a:path w="4287" h="3760" extrusionOk="0">
                  <a:moveTo>
                    <a:pt x="1" y="1"/>
                  </a:moveTo>
                  <a:lnTo>
                    <a:pt x="1" y="1304"/>
                  </a:lnTo>
                  <a:cubicBezTo>
                    <a:pt x="1" y="1479"/>
                    <a:pt x="101" y="1655"/>
                    <a:pt x="327" y="1805"/>
                  </a:cubicBezTo>
                  <a:lnTo>
                    <a:pt x="3434" y="3760"/>
                  </a:lnTo>
                  <a:cubicBezTo>
                    <a:pt x="4136" y="3509"/>
                    <a:pt x="4287" y="2958"/>
                    <a:pt x="3735" y="2607"/>
                  </a:cubicBezTo>
                  <a:lnTo>
                    <a:pt x="627" y="652"/>
                  </a:lnTo>
                  <a:lnTo>
                    <a:pt x="327" y="477"/>
                  </a:lnTo>
                  <a:cubicBezTo>
                    <a:pt x="126" y="351"/>
                    <a:pt x="1" y="176"/>
                    <a:pt x="1" y="1"/>
                  </a:cubicBezTo>
                  <a:close/>
                </a:path>
              </a:pathLst>
            </a:custGeom>
            <a:solidFill>
              <a:srgbClr val="3C3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6"/>
            <p:cNvSpPr/>
            <p:nvPr/>
          </p:nvSpPr>
          <p:spPr>
            <a:xfrm>
              <a:off x="4471325" y="3702425"/>
              <a:ext cx="59550" cy="59550"/>
            </a:xfrm>
            <a:custGeom>
              <a:avLst/>
              <a:gdLst/>
              <a:ahLst/>
              <a:cxnLst/>
              <a:rect l="l" t="t" r="r" b="b"/>
              <a:pathLst>
                <a:path w="2382" h="2382" extrusionOk="0">
                  <a:moveTo>
                    <a:pt x="51" y="1278"/>
                  </a:moveTo>
                  <a:cubicBezTo>
                    <a:pt x="76" y="1905"/>
                    <a:pt x="627" y="2381"/>
                    <a:pt x="1279" y="2331"/>
                  </a:cubicBezTo>
                  <a:cubicBezTo>
                    <a:pt x="1906" y="2306"/>
                    <a:pt x="2382" y="1755"/>
                    <a:pt x="2357" y="1128"/>
                  </a:cubicBezTo>
                  <a:cubicBezTo>
                    <a:pt x="2307" y="476"/>
                    <a:pt x="1755" y="0"/>
                    <a:pt x="1104" y="50"/>
                  </a:cubicBezTo>
                  <a:cubicBezTo>
                    <a:pt x="477" y="100"/>
                    <a:pt x="1" y="652"/>
                    <a:pt x="51" y="1278"/>
                  </a:cubicBezTo>
                  <a:close/>
                </a:path>
              </a:pathLst>
            </a:custGeom>
            <a:solidFill>
              <a:srgbClr val="3C3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6"/>
            <p:cNvSpPr/>
            <p:nvPr/>
          </p:nvSpPr>
          <p:spPr>
            <a:xfrm>
              <a:off x="4701275" y="3774475"/>
              <a:ext cx="59550" cy="58925"/>
            </a:xfrm>
            <a:custGeom>
              <a:avLst/>
              <a:gdLst/>
              <a:ahLst/>
              <a:cxnLst/>
              <a:rect l="l" t="t" r="r" b="b"/>
              <a:pathLst>
                <a:path w="2382" h="2357" extrusionOk="0">
                  <a:moveTo>
                    <a:pt x="51" y="1254"/>
                  </a:moveTo>
                  <a:cubicBezTo>
                    <a:pt x="76" y="1880"/>
                    <a:pt x="627" y="2356"/>
                    <a:pt x="1279" y="2331"/>
                  </a:cubicBezTo>
                  <a:cubicBezTo>
                    <a:pt x="1906" y="2281"/>
                    <a:pt x="2382" y="1730"/>
                    <a:pt x="2357" y="1103"/>
                  </a:cubicBezTo>
                  <a:cubicBezTo>
                    <a:pt x="2307" y="477"/>
                    <a:pt x="1755" y="0"/>
                    <a:pt x="1104" y="25"/>
                  </a:cubicBezTo>
                  <a:cubicBezTo>
                    <a:pt x="477" y="76"/>
                    <a:pt x="1" y="627"/>
                    <a:pt x="51" y="1254"/>
                  </a:cubicBezTo>
                  <a:close/>
                </a:path>
              </a:pathLst>
            </a:custGeom>
            <a:solidFill>
              <a:srgbClr val="3C3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6"/>
            <p:cNvSpPr/>
            <p:nvPr/>
          </p:nvSpPr>
          <p:spPr>
            <a:xfrm>
              <a:off x="4889250" y="3670450"/>
              <a:ext cx="60175" cy="59550"/>
            </a:xfrm>
            <a:custGeom>
              <a:avLst/>
              <a:gdLst/>
              <a:ahLst/>
              <a:cxnLst/>
              <a:rect l="l" t="t" r="r" b="b"/>
              <a:pathLst>
                <a:path w="2407" h="2382" extrusionOk="0">
                  <a:moveTo>
                    <a:pt x="51" y="1254"/>
                  </a:moveTo>
                  <a:cubicBezTo>
                    <a:pt x="101" y="1881"/>
                    <a:pt x="627" y="2382"/>
                    <a:pt x="1279" y="2332"/>
                  </a:cubicBezTo>
                  <a:cubicBezTo>
                    <a:pt x="1905" y="2282"/>
                    <a:pt x="2407" y="1730"/>
                    <a:pt x="2357" y="1104"/>
                  </a:cubicBezTo>
                  <a:cubicBezTo>
                    <a:pt x="2306" y="477"/>
                    <a:pt x="1755" y="1"/>
                    <a:pt x="1128" y="51"/>
                  </a:cubicBezTo>
                  <a:cubicBezTo>
                    <a:pt x="477" y="76"/>
                    <a:pt x="1" y="628"/>
                    <a:pt x="51" y="1254"/>
                  </a:cubicBezTo>
                  <a:close/>
                </a:path>
              </a:pathLst>
            </a:custGeom>
            <a:solidFill>
              <a:srgbClr val="3C3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6"/>
            <p:cNvSpPr/>
            <p:nvPr/>
          </p:nvSpPr>
          <p:spPr>
            <a:xfrm>
              <a:off x="4784000" y="3549525"/>
              <a:ext cx="59550" cy="59550"/>
            </a:xfrm>
            <a:custGeom>
              <a:avLst/>
              <a:gdLst/>
              <a:ahLst/>
              <a:cxnLst/>
              <a:rect l="l" t="t" r="r" b="b"/>
              <a:pathLst>
                <a:path w="2382" h="2382" extrusionOk="0">
                  <a:moveTo>
                    <a:pt x="50" y="1254"/>
                  </a:moveTo>
                  <a:cubicBezTo>
                    <a:pt x="75" y="1906"/>
                    <a:pt x="627" y="2382"/>
                    <a:pt x="1278" y="2332"/>
                  </a:cubicBezTo>
                  <a:cubicBezTo>
                    <a:pt x="1905" y="2282"/>
                    <a:pt x="2381" y="1755"/>
                    <a:pt x="2356" y="1104"/>
                  </a:cubicBezTo>
                  <a:cubicBezTo>
                    <a:pt x="2306" y="477"/>
                    <a:pt x="1755" y="1"/>
                    <a:pt x="1128" y="51"/>
                  </a:cubicBezTo>
                  <a:cubicBezTo>
                    <a:pt x="476" y="76"/>
                    <a:pt x="0" y="627"/>
                    <a:pt x="50" y="1254"/>
                  </a:cubicBezTo>
                  <a:close/>
                </a:path>
              </a:pathLst>
            </a:custGeom>
            <a:solidFill>
              <a:srgbClr val="3C3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6"/>
            <p:cNvSpPr/>
            <p:nvPr/>
          </p:nvSpPr>
          <p:spPr>
            <a:xfrm>
              <a:off x="4500150" y="3562075"/>
              <a:ext cx="59550" cy="59550"/>
            </a:xfrm>
            <a:custGeom>
              <a:avLst/>
              <a:gdLst/>
              <a:ahLst/>
              <a:cxnLst/>
              <a:rect l="l" t="t" r="r" b="b"/>
              <a:pathLst>
                <a:path w="2382" h="2382" extrusionOk="0">
                  <a:moveTo>
                    <a:pt x="51" y="1278"/>
                  </a:moveTo>
                  <a:cubicBezTo>
                    <a:pt x="76" y="1905"/>
                    <a:pt x="627" y="2381"/>
                    <a:pt x="1279" y="2331"/>
                  </a:cubicBezTo>
                  <a:cubicBezTo>
                    <a:pt x="1905" y="2306"/>
                    <a:pt x="2382" y="1755"/>
                    <a:pt x="2357" y="1128"/>
                  </a:cubicBezTo>
                  <a:cubicBezTo>
                    <a:pt x="2306" y="476"/>
                    <a:pt x="1755" y="0"/>
                    <a:pt x="1128" y="50"/>
                  </a:cubicBezTo>
                  <a:cubicBezTo>
                    <a:pt x="477" y="100"/>
                    <a:pt x="1" y="652"/>
                    <a:pt x="51" y="1278"/>
                  </a:cubicBezTo>
                  <a:close/>
                </a:path>
              </a:pathLst>
            </a:custGeom>
            <a:solidFill>
              <a:srgbClr val="3C3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6"/>
            <p:cNvSpPr/>
            <p:nvPr/>
          </p:nvSpPr>
          <p:spPr>
            <a:xfrm>
              <a:off x="4661800" y="3372225"/>
              <a:ext cx="81500" cy="303275"/>
            </a:xfrm>
            <a:custGeom>
              <a:avLst/>
              <a:gdLst/>
              <a:ahLst/>
              <a:cxnLst/>
              <a:rect l="l" t="t" r="r" b="b"/>
              <a:pathLst>
                <a:path w="3260" h="12131" extrusionOk="0">
                  <a:moveTo>
                    <a:pt x="1" y="10602"/>
                  </a:moveTo>
                  <a:cubicBezTo>
                    <a:pt x="1" y="12130"/>
                    <a:pt x="3259" y="11830"/>
                    <a:pt x="3259" y="10602"/>
                  </a:cubicBezTo>
                  <a:lnTo>
                    <a:pt x="3259" y="0"/>
                  </a:lnTo>
                  <a:lnTo>
                    <a:pt x="1" y="0"/>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6"/>
            <p:cNvSpPr/>
            <p:nvPr/>
          </p:nvSpPr>
          <p:spPr>
            <a:xfrm>
              <a:off x="4357300" y="3252550"/>
              <a:ext cx="395375" cy="303275"/>
            </a:xfrm>
            <a:custGeom>
              <a:avLst/>
              <a:gdLst/>
              <a:ahLst/>
              <a:cxnLst/>
              <a:rect l="l" t="t" r="r" b="b"/>
              <a:pathLst>
                <a:path w="15815" h="12131" extrusionOk="0">
                  <a:moveTo>
                    <a:pt x="953" y="4737"/>
                  </a:moveTo>
                  <a:cubicBezTo>
                    <a:pt x="1780" y="5514"/>
                    <a:pt x="11680" y="10978"/>
                    <a:pt x="13509" y="11980"/>
                  </a:cubicBezTo>
                  <a:cubicBezTo>
                    <a:pt x="13760" y="12105"/>
                    <a:pt x="14036" y="12130"/>
                    <a:pt x="14261" y="11980"/>
                  </a:cubicBezTo>
                  <a:cubicBezTo>
                    <a:pt x="14261" y="11980"/>
                    <a:pt x="14261" y="11980"/>
                    <a:pt x="14261" y="11980"/>
                  </a:cubicBezTo>
                  <a:lnTo>
                    <a:pt x="14261" y="11980"/>
                  </a:lnTo>
                  <a:cubicBezTo>
                    <a:pt x="15289" y="11328"/>
                    <a:pt x="15815" y="8998"/>
                    <a:pt x="13810" y="7519"/>
                  </a:cubicBezTo>
                  <a:cubicBezTo>
                    <a:pt x="13234" y="7093"/>
                    <a:pt x="2707" y="0"/>
                    <a:pt x="1028" y="501"/>
                  </a:cubicBezTo>
                  <a:lnTo>
                    <a:pt x="1028" y="501"/>
                  </a:lnTo>
                  <a:cubicBezTo>
                    <a:pt x="1003" y="501"/>
                    <a:pt x="978" y="501"/>
                    <a:pt x="953" y="501"/>
                  </a:cubicBezTo>
                  <a:cubicBezTo>
                    <a:pt x="903" y="526"/>
                    <a:pt x="852" y="577"/>
                    <a:pt x="802" y="602"/>
                  </a:cubicBezTo>
                  <a:cubicBezTo>
                    <a:pt x="0" y="1278"/>
                    <a:pt x="101" y="3935"/>
                    <a:pt x="953" y="4737"/>
                  </a:cubicBez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6"/>
            <p:cNvSpPr/>
            <p:nvPr/>
          </p:nvSpPr>
          <p:spPr>
            <a:xfrm>
              <a:off x="4382975" y="3075850"/>
              <a:ext cx="665450" cy="476225"/>
            </a:xfrm>
            <a:custGeom>
              <a:avLst/>
              <a:gdLst/>
              <a:ahLst/>
              <a:cxnLst/>
              <a:rect l="l" t="t" r="r" b="b"/>
              <a:pathLst>
                <a:path w="26618" h="19049" extrusionOk="0">
                  <a:moveTo>
                    <a:pt x="1" y="7569"/>
                  </a:moveTo>
                  <a:cubicBezTo>
                    <a:pt x="1680" y="7068"/>
                    <a:pt x="12207" y="14161"/>
                    <a:pt x="12783" y="14587"/>
                  </a:cubicBezTo>
                  <a:cubicBezTo>
                    <a:pt x="14788" y="16066"/>
                    <a:pt x="14262" y="18396"/>
                    <a:pt x="13234" y="19048"/>
                  </a:cubicBezTo>
                  <a:lnTo>
                    <a:pt x="24938" y="12281"/>
                  </a:lnTo>
                  <a:lnTo>
                    <a:pt x="25339" y="12031"/>
                  </a:lnTo>
                  <a:lnTo>
                    <a:pt x="25339" y="12031"/>
                  </a:lnTo>
                  <a:cubicBezTo>
                    <a:pt x="26267" y="11254"/>
                    <a:pt x="26618" y="9098"/>
                    <a:pt x="24738" y="7695"/>
                  </a:cubicBezTo>
                  <a:cubicBezTo>
                    <a:pt x="24161" y="7244"/>
                    <a:pt x="13384" y="0"/>
                    <a:pt x="11881" y="677"/>
                  </a:cubicBezTo>
                  <a:lnTo>
                    <a:pt x="11806" y="727"/>
                  </a:lnTo>
                  <a:close/>
                </a:path>
              </a:pathLst>
            </a:custGeom>
            <a:solidFill>
              <a:srgbClr val="3C3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6"/>
            <p:cNvSpPr/>
            <p:nvPr/>
          </p:nvSpPr>
          <p:spPr>
            <a:xfrm>
              <a:off x="4056550" y="2804550"/>
              <a:ext cx="193625" cy="109675"/>
            </a:xfrm>
            <a:custGeom>
              <a:avLst/>
              <a:gdLst/>
              <a:ahLst/>
              <a:cxnLst/>
              <a:rect l="l" t="t" r="r" b="b"/>
              <a:pathLst>
                <a:path w="7745" h="4387" extrusionOk="0">
                  <a:moveTo>
                    <a:pt x="7193" y="2231"/>
                  </a:moveTo>
                  <a:cubicBezTo>
                    <a:pt x="7193" y="2231"/>
                    <a:pt x="6943" y="1429"/>
                    <a:pt x="6391" y="1003"/>
                  </a:cubicBezTo>
                  <a:cubicBezTo>
                    <a:pt x="5840" y="577"/>
                    <a:pt x="5013" y="0"/>
                    <a:pt x="4637" y="226"/>
                  </a:cubicBezTo>
                  <a:cubicBezTo>
                    <a:pt x="4236" y="451"/>
                    <a:pt x="5489" y="1429"/>
                    <a:pt x="5489" y="1429"/>
                  </a:cubicBezTo>
                  <a:cubicBezTo>
                    <a:pt x="4136" y="877"/>
                    <a:pt x="2857" y="777"/>
                    <a:pt x="2281" y="727"/>
                  </a:cubicBezTo>
                  <a:cubicBezTo>
                    <a:pt x="1704" y="702"/>
                    <a:pt x="0" y="1354"/>
                    <a:pt x="326" y="1880"/>
                  </a:cubicBezTo>
                  <a:cubicBezTo>
                    <a:pt x="677" y="2381"/>
                    <a:pt x="2030" y="3108"/>
                    <a:pt x="2607" y="3434"/>
                  </a:cubicBezTo>
                  <a:cubicBezTo>
                    <a:pt x="3183" y="3785"/>
                    <a:pt x="5038" y="4386"/>
                    <a:pt x="6391" y="4211"/>
                  </a:cubicBezTo>
                  <a:cubicBezTo>
                    <a:pt x="7745" y="4035"/>
                    <a:pt x="7193" y="2231"/>
                    <a:pt x="7193" y="2231"/>
                  </a:cubicBezTo>
                  <a:close/>
                </a:path>
              </a:pathLst>
            </a:custGeom>
            <a:solidFill>
              <a:srgbClr val="FFC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6"/>
            <p:cNvSpPr/>
            <p:nvPr/>
          </p:nvSpPr>
          <p:spPr>
            <a:xfrm>
              <a:off x="4151775" y="3142900"/>
              <a:ext cx="619700" cy="481225"/>
            </a:xfrm>
            <a:custGeom>
              <a:avLst/>
              <a:gdLst/>
              <a:ahLst/>
              <a:cxnLst/>
              <a:rect l="l" t="t" r="r" b="b"/>
              <a:pathLst>
                <a:path w="24788" h="19249" extrusionOk="0">
                  <a:moveTo>
                    <a:pt x="24387" y="852"/>
                  </a:moveTo>
                  <a:cubicBezTo>
                    <a:pt x="24788" y="7118"/>
                    <a:pt x="17720" y="10075"/>
                    <a:pt x="7570" y="7243"/>
                  </a:cubicBezTo>
                  <a:cubicBezTo>
                    <a:pt x="7570" y="7243"/>
                    <a:pt x="6868" y="10125"/>
                    <a:pt x="4888" y="18822"/>
                  </a:cubicBezTo>
                  <a:cubicBezTo>
                    <a:pt x="2081" y="19248"/>
                    <a:pt x="302" y="18822"/>
                    <a:pt x="302" y="18822"/>
                  </a:cubicBezTo>
                  <a:cubicBezTo>
                    <a:pt x="302" y="18822"/>
                    <a:pt x="1" y="1830"/>
                    <a:pt x="4888" y="1078"/>
                  </a:cubicBezTo>
                  <a:cubicBezTo>
                    <a:pt x="9775" y="326"/>
                    <a:pt x="19575" y="226"/>
                    <a:pt x="19550" y="0"/>
                  </a:cubicBez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6"/>
            <p:cNvSpPr/>
            <p:nvPr/>
          </p:nvSpPr>
          <p:spPr>
            <a:xfrm>
              <a:off x="4458175" y="2281975"/>
              <a:ext cx="261925" cy="288875"/>
            </a:xfrm>
            <a:custGeom>
              <a:avLst/>
              <a:gdLst/>
              <a:ahLst/>
              <a:cxnLst/>
              <a:rect l="l" t="t" r="r" b="b"/>
              <a:pathLst>
                <a:path w="10477" h="11555" extrusionOk="0">
                  <a:moveTo>
                    <a:pt x="7920" y="226"/>
                  </a:moveTo>
                  <a:cubicBezTo>
                    <a:pt x="6742" y="26"/>
                    <a:pt x="5138" y="1"/>
                    <a:pt x="4011" y="327"/>
                  </a:cubicBezTo>
                  <a:cubicBezTo>
                    <a:pt x="2106" y="903"/>
                    <a:pt x="1053" y="2106"/>
                    <a:pt x="602" y="3936"/>
                  </a:cubicBezTo>
                  <a:cubicBezTo>
                    <a:pt x="126" y="5740"/>
                    <a:pt x="0" y="8798"/>
                    <a:pt x="1053" y="10502"/>
                  </a:cubicBezTo>
                  <a:cubicBezTo>
                    <a:pt x="1705" y="11555"/>
                    <a:pt x="3158" y="11354"/>
                    <a:pt x="4186" y="11079"/>
                  </a:cubicBezTo>
                  <a:cubicBezTo>
                    <a:pt x="5439" y="10753"/>
                    <a:pt x="7093" y="10201"/>
                    <a:pt x="8121" y="9424"/>
                  </a:cubicBezTo>
                  <a:cubicBezTo>
                    <a:pt x="9549" y="8347"/>
                    <a:pt x="10301" y="5966"/>
                    <a:pt x="10402" y="4236"/>
                  </a:cubicBezTo>
                  <a:cubicBezTo>
                    <a:pt x="10477" y="2758"/>
                    <a:pt x="9725" y="527"/>
                    <a:pt x="7920" y="226"/>
                  </a:cubicBezTo>
                  <a:close/>
                </a:path>
              </a:pathLst>
            </a:custGeom>
            <a:solidFill>
              <a:srgbClr val="FFC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6"/>
            <p:cNvSpPr/>
            <p:nvPr/>
          </p:nvSpPr>
          <p:spPr>
            <a:xfrm>
              <a:off x="4460050" y="2240000"/>
              <a:ext cx="261925" cy="302650"/>
            </a:xfrm>
            <a:custGeom>
              <a:avLst/>
              <a:gdLst/>
              <a:ahLst/>
              <a:cxnLst/>
              <a:rect l="l" t="t" r="r" b="b"/>
              <a:pathLst>
                <a:path w="10477" h="12106" extrusionOk="0">
                  <a:moveTo>
                    <a:pt x="9324" y="2231"/>
                  </a:moveTo>
                  <a:cubicBezTo>
                    <a:pt x="10477" y="3008"/>
                    <a:pt x="10377" y="4737"/>
                    <a:pt x="10327" y="5915"/>
                  </a:cubicBezTo>
                  <a:cubicBezTo>
                    <a:pt x="10226" y="7645"/>
                    <a:pt x="9474" y="10026"/>
                    <a:pt x="8046" y="11103"/>
                  </a:cubicBezTo>
                  <a:cubicBezTo>
                    <a:pt x="7244" y="11705"/>
                    <a:pt x="7219" y="11780"/>
                    <a:pt x="6141" y="12106"/>
                  </a:cubicBezTo>
                  <a:cubicBezTo>
                    <a:pt x="6066" y="12056"/>
                    <a:pt x="5815" y="11880"/>
                    <a:pt x="5540" y="11680"/>
                  </a:cubicBezTo>
                  <a:cubicBezTo>
                    <a:pt x="4938" y="11254"/>
                    <a:pt x="4662" y="10477"/>
                    <a:pt x="4888" y="9775"/>
                  </a:cubicBezTo>
                  <a:cubicBezTo>
                    <a:pt x="5088" y="9098"/>
                    <a:pt x="5113" y="8271"/>
                    <a:pt x="4738" y="8046"/>
                  </a:cubicBezTo>
                  <a:cubicBezTo>
                    <a:pt x="4086" y="7695"/>
                    <a:pt x="3660" y="8948"/>
                    <a:pt x="3660" y="8948"/>
                  </a:cubicBezTo>
                  <a:cubicBezTo>
                    <a:pt x="3284" y="8798"/>
                    <a:pt x="2732" y="8372"/>
                    <a:pt x="3033" y="7645"/>
                  </a:cubicBezTo>
                  <a:cubicBezTo>
                    <a:pt x="3359" y="6918"/>
                    <a:pt x="3033" y="6141"/>
                    <a:pt x="3033" y="6141"/>
                  </a:cubicBezTo>
                  <a:cubicBezTo>
                    <a:pt x="1905" y="6166"/>
                    <a:pt x="1379" y="4612"/>
                    <a:pt x="1028" y="4412"/>
                  </a:cubicBezTo>
                  <a:cubicBezTo>
                    <a:pt x="251" y="3986"/>
                    <a:pt x="1" y="3810"/>
                    <a:pt x="126" y="3083"/>
                  </a:cubicBezTo>
                  <a:cubicBezTo>
                    <a:pt x="201" y="2607"/>
                    <a:pt x="402" y="2131"/>
                    <a:pt x="753" y="1805"/>
                  </a:cubicBezTo>
                  <a:cubicBezTo>
                    <a:pt x="1154" y="1429"/>
                    <a:pt x="2507" y="928"/>
                    <a:pt x="3033" y="778"/>
                  </a:cubicBezTo>
                  <a:cubicBezTo>
                    <a:pt x="6166" y="1"/>
                    <a:pt x="8597" y="552"/>
                    <a:pt x="9324" y="2231"/>
                  </a:cubicBezTo>
                  <a:close/>
                </a:path>
              </a:pathLst>
            </a:custGeom>
            <a:solidFill>
              <a:srgbClr val="EC8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6"/>
            <p:cNvSpPr/>
            <p:nvPr/>
          </p:nvSpPr>
          <p:spPr>
            <a:xfrm>
              <a:off x="4382975" y="2480600"/>
              <a:ext cx="493150" cy="758175"/>
            </a:xfrm>
            <a:custGeom>
              <a:avLst/>
              <a:gdLst/>
              <a:ahLst/>
              <a:cxnLst/>
              <a:rect l="l" t="t" r="r" b="b"/>
              <a:pathLst>
                <a:path w="19726" h="30327" extrusionOk="0">
                  <a:moveTo>
                    <a:pt x="4913" y="3986"/>
                  </a:moveTo>
                  <a:cubicBezTo>
                    <a:pt x="7369" y="2281"/>
                    <a:pt x="10577" y="1"/>
                    <a:pt x="15164" y="3685"/>
                  </a:cubicBezTo>
                  <a:cubicBezTo>
                    <a:pt x="19725" y="7344"/>
                    <a:pt x="19400" y="23259"/>
                    <a:pt x="18272" y="26668"/>
                  </a:cubicBezTo>
                  <a:cubicBezTo>
                    <a:pt x="17144" y="30051"/>
                    <a:pt x="9550" y="30327"/>
                    <a:pt x="7269" y="30026"/>
                  </a:cubicBezTo>
                  <a:cubicBezTo>
                    <a:pt x="5013" y="29725"/>
                    <a:pt x="7244" y="25815"/>
                    <a:pt x="6492" y="23234"/>
                  </a:cubicBezTo>
                  <a:cubicBezTo>
                    <a:pt x="5740" y="20627"/>
                    <a:pt x="1" y="7444"/>
                    <a:pt x="4913" y="3986"/>
                  </a:cubicBezTo>
                  <a:close/>
                </a:path>
              </a:pathLst>
            </a:custGeom>
            <a:solidFill>
              <a:srgbClr val="F9FB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6"/>
            <p:cNvSpPr/>
            <p:nvPr/>
          </p:nvSpPr>
          <p:spPr>
            <a:xfrm>
              <a:off x="4455675" y="2611550"/>
              <a:ext cx="160425" cy="339000"/>
            </a:xfrm>
            <a:custGeom>
              <a:avLst/>
              <a:gdLst/>
              <a:ahLst/>
              <a:cxnLst/>
              <a:rect l="l" t="t" r="r" b="b"/>
              <a:pathLst>
                <a:path w="6417" h="13560" extrusionOk="0">
                  <a:moveTo>
                    <a:pt x="978" y="2206"/>
                  </a:moveTo>
                  <a:cubicBezTo>
                    <a:pt x="727" y="2357"/>
                    <a:pt x="401" y="2883"/>
                    <a:pt x="50" y="3635"/>
                  </a:cubicBezTo>
                  <a:cubicBezTo>
                    <a:pt x="0" y="6743"/>
                    <a:pt x="1053" y="10577"/>
                    <a:pt x="2055" y="13560"/>
                  </a:cubicBezTo>
                  <a:cubicBezTo>
                    <a:pt x="2807" y="12432"/>
                    <a:pt x="3559" y="11279"/>
                    <a:pt x="4236" y="10302"/>
                  </a:cubicBezTo>
                  <a:cubicBezTo>
                    <a:pt x="6416" y="7119"/>
                    <a:pt x="4612" y="1"/>
                    <a:pt x="978" y="2206"/>
                  </a:cubicBezTo>
                  <a:close/>
                </a:path>
              </a:pathLst>
            </a:custGeom>
            <a:solidFill>
              <a:srgbClr val="DCE6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6"/>
            <p:cNvSpPr/>
            <p:nvPr/>
          </p:nvSpPr>
          <p:spPr>
            <a:xfrm>
              <a:off x="4726350" y="2725600"/>
              <a:ext cx="414175" cy="794500"/>
            </a:xfrm>
            <a:custGeom>
              <a:avLst/>
              <a:gdLst/>
              <a:ahLst/>
              <a:cxnLst/>
              <a:rect l="l" t="t" r="r" b="b"/>
              <a:pathLst>
                <a:path w="16567" h="31780" extrusionOk="0">
                  <a:moveTo>
                    <a:pt x="13459" y="0"/>
                  </a:moveTo>
                  <a:cubicBezTo>
                    <a:pt x="13459" y="0"/>
                    <a:pt x="13459" y="50"/>
                    <a:pt x="13459" y="126"/>
                  </a:cubicBezTo>
                  <a:cubicBezTo>
                    <a:pt x="14386" y="50"/>
                    <a:pt x="15389" y="802"/>
                    <a:pt x="15815" y="1880"/>
                  </a:cubicBezTo>
                  <a:cubicBezTo>
                    <a:pt x="16567" y="3785"/>
                    <a:pt x="15564" y="24712"/>
                    <a:pt x="13760" y="24261"/>
                  </a:cubicBezTo>
                  <a:cubicBezTo>
                    <a:pt x="13183" y="24863"/>
                    <a:pt x="702" y="31780"/>
                    <a:pt x="702" y="31780"/>
                  </a:cubicBezTo>
                  <a:lnTo>
                    <a:pt x="0" y="7770"/>
                  </a:lnTo>
                  <a:cubicBezTo>
                    <a:pt x="0" y="7770"/>
                    <a:pt x="8797" y="126"/>
                    <a:pt x="13459" y="0"/>
                  </a:cubicBezTo>
                  <a:close/>
                </a:path>
              </a:pathLst>
            </a:custGeom>
            <a:solidFill>
              <a:srgbClr val="464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6"/>
            <p:cNvSpPr/>
            <p:nvPr/>
          </p:nvSpPr>
          <p:spPr>
            <a:xfrm>
              <a:off x="4625475" y="2889750"/>
              <a:ext cx="188625" cy="641650"/>
            </a:xfrm>
            <a:custGeom>
              <a:avLst/>
              <a:gdLst/>
              <a:ahLst/>
              <a:cxnLst/>
              <a:rect l="l" t="t" r="r" b="b"/>
              <a:pathLst>
                <a:path w="7545" h="25666" extrusionOk="0">
                  <a:moveTo>
                    <a:pt x="4737" y="25214"/>
                  </a:moveTo>
                  <a:cubicBezTo>
                    <a:pt x="6542" y="25665"/>
                    <a:pt x="7544" y="4763"/>
                    <a:pt x="6792" y="2858"/>
                  </a:cubicBezTo>
                  <a:cubicBezTo>
                    <a:pt x="6040" y="928"/>
                    <a:pt x="3359" y="1"/>
                    <a:pt x="2882" y="3159"/>
                  </a:cubicBezTo>
                  <a:cubicBezTo>
                    <a:pt x="2431" y="6317"/>
                    <a:pt x="0" y="24061"/>
                    <a:pt x="4737" y="25214"/>
                  </a:cubicBez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6"/>
            <p:cNvSpPr/>
            <p:nvPr/>
          </p:nvSpPr>
          <p:spPr>
            <a:xfrm>
              <a:off x="4186875" y="2550775"/>
              <a:ext cx="435475" cy="460550"/>
            </a:xfrm>
            <a:custGeom>
              <a:avLst/>
              <a:gdLst/>
              <a:ahLst/>
              <a:cxnLst/>
              <a:rect l="l" t="t" r="r" b="b"/>
              <a:pathLst>
                <a:path w="17419" h="18422" extrusionOk="0">
                  <a:moveTo>
                    <a:pt x="11980" y="2206"/>
                  </a:moveTo>
                  <a:cubicBezTo>
                    <a:pt x="10777" y="2933"/>
                    <a:pt x="7369" y="13109"/>
                    <a:pt x="7369" y="13109"/>
                  </a:cubicBezTo>
                  <a:lnTo>
                    <a:pt x="2206" y="11605"/>
                  </a:lnTo>
                  <a:cubicBezTo>
                    <a:pt x="1554" y="11630"/>
                    <a:pt x="0" y="12783"/>
                    <a:pt x="326" y="14287"/>
                  </a:cubicBezTo>
                  <a:cubicBezTo>
                    <a:pt x="3559" y="16718"/>
                    <a:pt x="5339" y="17620"/>
                    <a:pt x="7770" y="18021"/>
                  </a:cubicBezTo>
                  <a:cubicBezTo>
                    <a:pt x="10226" y="18422"/>
                    <a:pt x="13058" y="13459"/>
                    <a:pt x="15238" y="10277"/>
                  </a:cubicBezTo>
                  <a:cubicBezTo>
                    <a:pt x="17419" y="7094"/>
                    <a:pt x="15614" y="1"/>
                    <a:pt x="11980" y="2206"/>
                  </a:cubicBezTo>
                  <a:close/>
                </a:path>
              </a:pathLst>
            </a:custGeom>
            <a:solidFill>
              <a:srgbClr val="F9FB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6"/>
            <p:cNvSpPr/>
            <p:nvPr/>
          </p:nvSpPr>
          <p:spPr>
            <a:xfrm>
              <a:off x="3460675" y="3072100"/>
              <a:ext cx="456800" cy="264425"/>
            </a:xfrm>
            <a:custGeom>
              <a:avLst/>
              <a:gdLst/>
              <a:ahLst/>
              <a:cxnLst/>
              <a:rect l="l" t="t" r="r" b="b"/>
              <a:pathLst>
                <a:path w="18272" h="10577" extrusionOk="0">
                  <a:moveTo>
                    <a:pt x="17870" y="3659"/>
                  </a:moveTo>
                  <a:lnTo>
                    <a:pt x="11529" y="0"/>
                  </a:lnTo>
                  <a:lnTo>
                    <a:pt x="828" y="6165"/>
                  </a:lnTo>
                  <a:lnTo>
                    <a:pt x="1" y="6291"/>
                  </a:lnTo>
                  <a:lnTo>
                    <a:pt x="1" y="6516"/>
                  </a:lnTo>
                  <a:cubicBezTo>
                    <a:pt x="1" y="6592"/>
                    <a:pt x="26" y="6667"/>
                    <a:pt x="101" y="6717"/>
                  </a:cubicBezTo>
                  <a:lnTo>
                    <a:pt x="6567" y="10451"/>
                  </a:lnTo>
                  <a:cubicBezTo>
                    <a:pt x="6767" y="10577"/>
                    <a:pt x="7118" y="10551"/>
                    <a:pt x="7344" y="10426"/>
                  </a:cubicBezTo>
                  <a:lnTo>
                    <a:pt x="18071" y="4236"/>
                  </a:lnTo>
                  <a:cubicBezTo>
                    <a:pt x="18196" y="4160"/>
                    <a:pt x="18271" y="4035"/>
                    <a:pt x="18246" y="3960"/>
                  </a:cubicBezTo>
                  <a:lnTo>
                    <a:pt x="18246" y="3584"/>
                  </a:lnTo>
                  <a:close/>
                </a:path>
              </a:pathLst>
            </a:custGeom>
            <a:solidFill>
              <a:srgbClr val="3C3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6"/>
            <p:cNvSpPr/>
            <p:nvPr/>
          </p:nvSpPr>
          <p:spPr>
            <a:xfrm>
              <a:off x="3391125" y="2839000"/>
              <a:ext cx="357800" cy="390375"/>
            </a:xfrm>
            <a:custGeom>
              <a:avLst/>
              <a:gdLst/>
              <a:ahLst/>
              <a:cxnLst/>
              <a:rect l="l" t="t" r="r" b="b"/>
              <a:pathLst>
                <a:path w="14312" h="15615" extrusionOk="0">
                  <a:moveTo>
                    <a:pt x="14311" y="8948"/>
                  </a:moveTo>
                  <a:lnTo>
                    <a:pt x="2783" y="15615"/>
                  </a:lnTo>
                  <a:lnTo>
                    <a:pt x="76" y="7093"/>
                  </a:lnTo>
                  <a:cubicBezTo>
                    <a:pt x="1" y="6843"/>
                    <a:pt x="101" y="6542"/>
                    <a:pt x="276" y="6417"/>
                  </a:cubicBezTo>
                  <a:lnTo>
                    <a:pt x="11204" y="126"/>
                  </a:lnTo>
                  <a:cubicBezTo>
                    <a:pt x="11379" y="1"/>
                    <a:pt x="11605" y="126"/>
                    <a:pt x="11680" y="377"/>
                  </a:cubicBez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6"/>
            <p:cNvSpPr/>
            <p:nvPr/>
          </p:nvSpPr>
          <p:spPr>
            <a:xfrm>
              <a:off x="3406175" y="2864075"/>
              <a:ext cx="327700" cy="344000"/>
            </a:xfrm>
            <a:custGeom>
              <a:avLst/>
              <a:gdLst/>
              <a:ahLst/>
              <a:cxnLst/>
              <a:rect l="l" t="t" r="r" b="b"/>
              <a:pathLst>
                <a:path w="13108" h="13760" extrusionOk="0">
                  <a:moveTo>
                    <a:pt x="13108" y="7594"/>
                  </a:moveTo>
                  <a:lnTo>
                    <a:pt x="2456" y="13760"/>
                  </a:lnTo>
                  <a:lnTo>
                    <a:pt x="0" y="6216"/>
                  </a:lnTo>
                  <a:lnTo>
                    <a:pt x="10777" y="0"/>
                  </a:lnTo>
                  <a:close/>
                </a:path>
              </a:pathLst>
            </a:custGeom>
            <a:solidFill>
              <a:srgbClr val="EC8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6"/>
            <p:cNvSpPr/>
            <p:nvPr/>
          </p:nvSpPr>
          <p:spPr>
            <a:xfrm>
              <a:off x="3460675" y="3062700"/>
              <a:ext cx="458050" cy="264425"/>
            </a:xfrm>
            <a:custGeom>
              <a:avLst/>
              <a:gdLst/>
              <a:ahLst/>
              <a:cxnLst/>
              <a:rect l="l" t="t" r="r" b="b"/>
              <a:pathLst>
                <a:path w="18322" h="10577" extrusionOk="0">
                  <a:moveTo>
                    <a:pt x="18071" y="4261"/>
                  </a:moveTo>
                  <a:lnTo>
                    <a:pt x="7344" y="10451"/>
                  </a:lnTo>
                  <a:cubicBezTo>
                    <a:pt x="7118" y="10577"/>
                    <a:pt x="6767" y="10577"/>
                    <a:pt x="6567" y="10476"/>
                  </a:cubicBezTo>
                  <a:lnTo>
                    <a:pt x="1" y="6667"/>
                  </a:lnTo>
                  <a:lnTo>
                    <a:pt x="11529" y="0"/>
                  </a:lnTo>
                  <a:lnTo>
                    <a:pt x="18121" y="3810"/>
                  </a:lnTo>
                  <a:cubicBezTo>
                    <a:pt x="18321" y="3910"/>
                    <a:pt x="18296" y="4110"/>
                    <a:pt x="18071" y="4261"/>
                  </a:cubicBez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6"/>
            <p:cNvSpPr/>
            <p:nvPr/>
          </p:nvSpPr>
          <p:spPr>
            <a:xfrm>
              <a:off x="3460675" y="3062700"/>
              <a:ext cx="458050" cy="264425"/>
            </a:xfrm>
            <a:custGeom>
              <a:avLst/>
              <a:gdLst/>
              <a:ahLst/>
              <a:cxnLst/>
              <a:rect l="l" t="t" r="r" b="b"/>
              <a:pathLst>
                <a:path w="18322" h="10577" extrusionOk="0">
                  <a:moveTo>
                    <a:pt x="18071" y="4261"/>
                  </a:moveTo>
                  <a:lnTo>
                    <a:pt x="7344" y="10451"/>
                  </a:lnTo>
                  <a:cubicBezTo>
                    <a:pt x="7118" y="10577"/>
                    <a:pt x="6767" y="10577"/>
                    <a:pt x="6567" y="10476"/>
                  </a:cubicBezTo>
                  <a:lnTo>
                    <a:pt x="1" y="6667"/>
                  </a:lnTo>
                  <a:lnTo>
                    <a:pt x="11529" y="0"/>
                  </a:lnTo>
                  <a:lnTo>
                    <a:pt x="18121" y="3810"/>
                  </a:lnTo>
                  <a:cubicBezTo>
                    <a:pt x="18321" y="3910"/>
                    <a:pt x="18296" y="4110"/>
                    <a:pt x="18071" y="4261"/>
                  </a:cubicBez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6"/>
            <p:cNvSpPr/>
            <p:nvPr/>
          </p:nvSpPr>
          <p:spPr>
            <a:xfrm>
              <a:off x="3489500" y="3079600"/>
              <a:ext cx="339000" cy="196150"/>
            </a:xfrm>
            <a:custGeom>
              <a:avLst/>
              <a:gdLst/>
              <a:ahLst/>
              <a:cxnLst/>
              <a:rect l="l" t="t" r="r" b="b"/>
              <a:pathLst>
                <a:path w="13560" h="7846" extrusionOk="0">
                  <a:moveTo>
                    <a:pt x="13559" y="1805"/>
                  </a:moveTo>
                  <a:lnTo>
                    <a:pt x="3108" y="7845"/>
                  </a:lnTo>
                  <a:lnTo>
                    <a:pt x="0" y="6041"/>
                  </a:lnTo>
                  <a:lnTo>
                    <a:pt x="10452"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6"/>
            <p:cNvSpPr/>
            <p:nvPr/>
          </p:nvSpPr>
          <p:spPr>
            <a:xfrm>
              <a:off x="3684975" y="3192400"/>
              <a:ext cx="110950" cy="64550"/>
            </a:xfrm>
            <a:custGeom>
              <a:avLst/>
              <a:gdLst/>
              <a:ahLst/>
              <a:cxnLst/>
              <a:rect l="l" t="t" r="r" b="b"/>
              <a:pathLst>
                <a:path w="4438" h="2582" extrusionOk="0">
                  <a:moveTo>
                    <a:pt x="4287" y="1053"/>
                  </a:moveTo>
                  <a:lnTo>
                    <a:pt x="1806" y="2481"/>
                  </a:lnTo>
                  <a:cubicBezTo>
                    <a:pt x="1655" y="2556"/>
                    <a:pt x="1455" y="2582"/>
                    <a:pt x="1329" y="2506"/>
                  </a:cubicBezTo>
                  <a:lnTo>
                    <a:pt x="126" y="1805"/>
                  </a:lnTo>
                  <a:cubicBezTo>
                    <a:pt x="1" y="1754"/>
                    <a:pt x="26" y="1629"/>
                    <a:pt x="176" y="1529"/>
                  </a:cubicBezTo>
                  <a:lnTo>
                    <a:pt x="2658" y="100"/>
                  </a:lnTo>
                  <a:cubicBezTo>
                    <a:pt x="2808" y="25"/>
                    <a:pt x="3009" y="0"/>
                    <a:pt x="3134" y="75"/>
                  </a:cubicBezTo>
                  <a:lnTo>
                    <a:pt x="4337" y="777"/>
                  </a:lnTo>
                  <a:cubicBezTo>
                    <a:pt x="4437" y="852"/>
                    <a:pt x="4437" y="952"/>
                    <a:pt x="4287" y="1053"/>
                  </a:cubicBezTo>
                  <a:close/>
                </a:path>
              </a:pathLst>
            </a:custGeom>
            <a:solidFill>
              <a:srgbClr val="3C3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6"/>
            <p:cNvSpPr/>
            <p:nvPr/>
          </p:nvSpPr>
          <p:spPr>
            <a:xfrm>
              <a:off x="2398650" y="3548900"/>
              <a:ext cx="619700" cy="481250"/>
            </a:xfrm>
            <a:custGeom>
              <a:avLst/>
              <a:gdLst/>
              <a:ahLst/>
              <a:cxnLst/>
              <a:rect l="l" t="t" r="r" b="b"/>
              <a:pathLst>
                <a:path w="24788" h="19250" extrusionOk="0">
                  <a:moveTo>
                    <a:pt x="401" y="853"/>
                  </a:moveTo>
                  <a:cubicBezTo>
                    <a:pt x="0" y="7119"/>
                    <a:pt x="7068" y="10076"/>
                    <a:pt x="17218" y="7244"/>
                  </a:cubicBezTo>
                  <a:cubicBezTo>
                    <a:pt x="17218" y="7244"/>
                    <a:pt x="17920" y="10126"/>
                    <a:pt x="19875" y="18823"/>
                  </a:cubicBezTo>
                  <a:cubicBezTo>
                    <a:pt x="22682" y="19249"/>
                    <a:pt x="24386" y="16818"/>
                    <a:pt x="24386" y="16818"/>
                  </a:cubicBezTo>
                  <a:cubicBezTo>
                    <a:pt x="24386" y="16818"/>
                    <a:pt x="24787" y="1830"/>
                    <a:pt x="19875" y="1078"/>
                  </a:cubicBezTo>
                  <a:cubicBezTo>
                    <a:pt x="14988" y="327"/>
                    <a:pt x="5213" y="226"/>
                    <a:pt x="5213" y="1"/>
                  </a:cubicBezTo>
                  <a:close/>
                </a:path>
              </a:pathLst>
            </a:custGeom>
            <a:solidFill>
              <a:srgbClr val="3C3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6"/>
            <p:cNvSpPr/>
            <p:nvPr/>
          </p:nvSpPr>
          <p:spPr>
            <a:xfrm>
              <a:off x="2447500" y="2677350"/>
              <a:ext cx="261950" cy="288875"/>
            </a:xfrm>
            <a:custGeom>
              <a:avLst/>
              <a:gdLst/>
              <a:ahLst/>
              <a:cxnLst/>
              <a:rect l="l" t="t" r="r" b="b"/>
              <a:pathLst>
                <a:path w="10478" h="11555" extrusionOk="0">
                  <a:moveTo>
                    <a:pt x="2557" y="226"/>
                  </a:moveTo>
                  <a:cubicBezTo>
                    <a:pt x="3735" y="51"/>
                    <a:pt x="5339" y="0"/>
                    <a:pt x="6467" y="351"/>
                  </a:cubicBezTo>
                  <a:cubicBezTo>
                    <a:pt x="8372" y="903"/>
                    <a:pt x="9425" y="2131"/>
                    <a:pt x="9876" y="3935"/>
                  </a:cubicBezTo>
                  <a:cubicBezTo>
                    <a:pt x="10352" y="5765"/>
                    <a:pt x="10477" y="8797"/>
                    <a:pt x="9425" y="10502"/>
                  </a:cubicBezTo>
                  <a:cubicBezTo>
                    <a:pt x="8773" y="11554"/>
                    <a:pt x="7319" y="11354"/>
                    <a:pt x="6292" y="11078"/>
                  </a:cubicBezTo>
                  <a:cubicBezTo>
                    <a:pt x="5039" y="10752"/>
                    <a:pt x="3384" y="10201"/>
                    <a:pt x="2357" y="9424"/>
                  </a:cubicBezTo>
                  <a:cubicBezTo>
                    <a:pt x="928" y="8346"/>
                    <a:pt x="151" y="5965"/>
                    <a:pt x="76" y="4261"/>
                  </a:cubicBezTo>
                  <a:cubicBezTo>
                    <a:pt x="1" y="2782"/>
                    <a:pt x="753" y="527"/>
                    <a:pt x="2557" y="226"/>
                  </a:cubicBezTo>
                  <a:close/>
                </a:path>
              </a:pathLst>
            </a:custGeom>
            <a:solidFill>
              <a:srgbClr val="FFC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6"/>
            <p:cNvSpPr/>
            <p:nvPr/>
          </p:nvSpPr>
          <p:spPr>
            <a:xfrm>
              <a:off x="2445000" y="2635375"/>
              <a:ext cx="262575" cy="302650"/>
            </a:xfrm>
            <a:custGeom>
              <a:avLst/>
              <a:gdLst/>
              <a:ahLst/>
              <a:cxnLst/>
              <a:rect l="l" t="t" r="r" b="b"/>
              <a:pathLst>
                <a:path w="10503" h="12106" extrusionOk="0">
                  <a:moveTo>
                    <a:pt x="1179" y="2256"/>
                  </a:moveTo>
                  <a:cubicBezTo>
                    <a:pt x="26" y="3008"/>
                    <a:pt x="1" y="4812"/>
                    <a:pt x="51" y="6015"/>
                  </a:cubicBezTo>
                  <a:cubicBezTo>
                    <a:pt x="151" y="7720"/>
                    <a:pt x="1028" y="10025"/>
                    <a:pt x="2457" y="11103"/>
                  </a:cubicBezTo>
                  <a:cubicBezTo>
                    <a:pt x="3234" y="11705"/>
                    <a:pt x="3284" y="11780"/>
                    <a:pt x="4337" y="12106"/>
                  </a:cubicBezTo>
                  <a:cubicBezTo>
                    <a:pt x="4437" y="12055"/>
                    <a:pt x="4687" y="11905"/>
                    <a:pt x="4963" y="11705"/>
                  </a:cubicBezTo>
                  <a:cubicBezTo>
                    <a:pt x="5540" y="11253"/>
                    <a:pt x="5840" y="10502"/>
                    <a:pt x="5615" y="9800"/>
                  </a:cubicBezTo>
                  <a:cubicBezTo>
                    <a:pt x="5389" y="9098"/>
                    <a:pt x="5389" y="8271"/>
                    <a:pt x="5765" y="8070"/>
                  </a:cubicBezTo>
                  <a:cubicBezTo>
                    <a:pt x="6417" y="7720"/>
                    <a:pt x="6843" y="8948"/>
                    <a:pt x="6843" y="8948"/>
                  </a:cubicBezTo>
                  <a:cubicBezTo>
                    <a:pt x="7194" y="8822"/>
                    <a:pt x="7770" y="8396"/>
                    <a:pt x="7469" y="7644"/>
                  </a:cubicBezTo>
                  <a:cubicBezTo>
                    <a:pt x="7144" y="6918"/>
                    <a:pt x="7469" y="6141"/>
                    <a:pt x="7469" y="6141"/>
                  </a:cubicBezTo>
                  <a:cubicBezTo>
                    <a:pt x="8597" y="6166"/>
                    <a:pt x="9124" y="4612"/>
                    <a:pt x="9474" y="4411"/>
                  </a:cubicBezTo>
                  <a:cubicBezTo>
                    <a:pt x="10251" y="3985"/>
                    <a:pt x="10502" y="3810"/>
                    <a:pt x="10377" y="3083"/>
                  </a:cubicBezTo>
                  <a:cubicBezTo>
                    <a:pt x="10302" y="2607"/>
                    <a:pt x="10101" y="2131"/>
                    <a:pt x="9750" y="1805"/>
                  </a:cubicBezTo>
                  <a:cubicBezTo>
                    <a:pt x="9349" y="1429"/>
                    <a:pt x="7996" y="928"/>
                    <a:pt x="7469" y="802"/>
                  </a:cubicBezTo>
                  <a:cubicBezTo>
                    <a:pt x="4312" y="0"/>
                    <a:pt x="1880" y="577"/>
                    <a:pt x="1179" y="2256"/>
                  </a:cubicBezTo>
                  <a:close/>
                </a:path>
              </a:pathLst>
            </a:custGeom>
            <a:solidFill>
              <a:srgbClr val="3C3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6"/>
            <p:cNvSpPr/>
            <p:nvPr/>
          </p:nvSpPr>
          <p:spPr>
            <a:xfrm>
              <a:off x="2268325" y="2903550"/>
              <a:ext cx="521950" cy="731225"/>
            </a:xfrm>
            <a:custGeom>
              <a:avLst/>
              <a:gdLst/>
              <a:ahLst/>
              <a:cxnLst/>
              <a:rect l="l" t="t" r="r" b="b"/>
              <a:pathLst>
                <a:path w="20878" h="29249" extrusionOk="0">
                  <a:moveTo>
                    <a:pt x="15263" y="2907"/>
                  </a:moveTo>
                  <a:cubicBezTo>
                    <a:pt x="12431" y="1855"/>
                    <a:pt x="9148" y="0"/>
                    <a:pt x="4586" y="3659"/>
                  </a:cubicBezTo>
                  <a:cubicBezTo>
                    <a:pt x="0" y="7318"/>
                    <a:pt x="1253" y="22181"/>
                    <a:pt x="2381" y="25564"/>
                  </a:cubicBezTo>
                  <a:cubicBezTo>
                    <a:pt x="3509" y="28973"/>
                    <a:pt x="11103" y="29248"/>
                    <a:pt x="13384" y="28948"/>
                  </a:cubicBezTo>
                  <a:cubicBezTo>
                    <a:pt x="15639" y="28647"/>
                    <a:pt x="13409" y="24737"/>
                    <a:pt x="14160" y="22131"/>
                  </a:cubicBezTo>
                  <a:cubicBezTo>
                    <a:pt x="14912" y="19549"/>
                    <a:pt x="20877" y="4988"/>
                    <a:pt x="15263" y="2907"/>
                  </a:cubicBezTo>
                  <a:close/>
                </a:path>
              </a:pathLst>
            </a:custGeom>
            <a:solidFill>
              <a:srgbClr val="DD6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6"/>
            <p:cNvSpPr/>
            <p:nvPr/>
          </p:nvSpPr>
          <p:spPr>
            <a:xfrm>
              <a:off x="2551525" y="2936125"/>
              <a:ext cx="370950" cy="500025"/>
            </a:xfrm>
            <a:custGeom>
              <a:avLst/>
              <a:gdLst/>
              <a:ahLst/>
              <a:cxnLst/>
              <a:rect l="l" t="t" r="r" b="b"/>
              <a:pathLst>
                <a:path w="14838" h="20001" extrusionOk="0">
                  <a:moveTo>
                    <a:pt x="5439" y="2206"/>
                  </a:moveTo>
                  <a:cubicBezTo>
                    <a:pt x="6617" y="2933"/>
                    <a:pt x="9725" y="11980"/>
                    <a:pt x="9725" y="11980"/>
                  </a:cubicBezTo>
                  <a:lnTo>
                    <a:pt x="10828" y="4888"/>
                  </a:lnTo>
                  <a:cubicBezTo>
                    <a:pt x="10828" y="4888"/>
                    <a:pt x="13359" y="3685"/>
                    <a:pt x="14838" y="5289"/>
                  </a:cubicBezTo>
                  <a:cubicBezTo>
                    <a:pt x="13835" y="12156"/>
                    <a:pt x="13284" y="19198"/>
                    <a:pt x="10828" y="19599"/>
                  </a:cubicBezTo>
                  <a:cubicBezTo>
                    <a:pt x="8396" y="20000"/>
                    <a:pt x="4361" y="13484"/>
                    <a:pt x="2181" y="10301"/>
                  </a:cubicBezTo>
                  <a:cubicBezTo>
                    <a:pt x="0" y="7118"/>
                    <a:pt x="1805" y="0"/>
                    <a:pt x="5439" y="2206"/>
                  </a:cubicBezTo>
                  <a:close/>
                </a:path>
              </a:pathLst>
            </a:custGeom>
            <a:solidFill>
              <a:srgbClr val="EC8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6"/>
            <p:cNvSpPr/>
            <p:nvPr/>
          </p:nvSpPr>
          <p:spPr>
            <a:xfrm>
              <a:off x="2873575" y="2904175"/>
              <a:ext cx="72700" cy="55775"/>
            </a:xfrm>
            <a:custGeom>
              <a:avLst/>
              <a:gdLst/>
              <a:ahLst/>
              <a:cxnLst/>
              <a:rect l="l" t="t" r="r" b="b"/>
              <a:pathLst>
                <a:path w="2908" h="2231" extrusionOk="0">
                  <a:moveTo>
                    <a:pt x="2908" y="0"/>
                  </a:moveTo>
                  <a:lnTo>
                    <a:pt x="2306" y="176"/>
                  </a:lnTo>
                  <a:lnTo>
                    <a:pt x="1" y="1905"/>
                  </a:lnTo>
                  <a:lnTo>
                    <a:pt x="176" y="2231"/>
                  </a:lnTo>
                  <a:lnTo>
                    <a:pt x="2632" y="401"/>
                  </a:lnTo>
                  <a:lnTo>
                    <a:pt x="2908" y="0"/>
                  </a:lnTo>
                  <a:close/>
                </a:path>
              </a:pathLst>
            </a:custGeom>
            <a:solidFill>
              <a:srgbClr val="3C3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6"/>
            <p:cNvSpPr/>
            <p:nvPr/>
          </p:nvSpPr>
          <p:spPr>
            <a:xfrm>
              <a:off x="2813425" y="2924850"/>
              <a:ext cx="134125" cy="169825"/>
            </a:xfrm>
            <a:custGeom>
              <a:avLst/>
              <a:gdLst/>
              <a:ahLst/>
              <a:cxnLst/>
              <a:rect l="l" t="t" r="r" b="b"/>
              <a:pathLst>
                <a:path w="5365" h="6793" extrusionOk="0">
                  <a:moveTo>
                    <a:pt x="878" y="5740"/>
                  </a:moveTo>
                  <a:cubicBezTo>
                    <a:pt x="878" y="5539"/>
                    <a:pt x="1" y="3359"/>
                    <a:pt x="352" y="2557"/>
                  </a:cubicBezTo>
                  <a:cubicBezTo>
                    <a:pt x="702" y="1755"/>
                    <a:pt x="1154" y="1228"/>
                    <a:pt x="1154" y="1228"/>
                  </a:cubicBezTo>
                  <a:cubicBezTo>
                    <a:pt x="1529" y="0"/>
                    <a:pt x="2582" y="126"/>
                    <a:pt x="3384" y="928"/>
                  </a:cubicBezTo>
                  <a:cubicBezTo>
                    <a:pt x="4211" y="1755"/>
                    <a:pt x="5364" y="3760"/>
                    <a:pt x="3885" y="5439"/>
                  </a:cubicBezTo>
                  <a:cubicBezTo>
                    <a:pt x="2306" y="6792"/>
                    <a:pt x="878" y="5740"/>
                    <a:pt x="878" y="5740"/>
                  </a:cubicBezTo>
                  <a:close/>
                </a:path>
              </a:pathLst>
            </a:custGeom>
            <a:solidFill>
              <a:srgbClr val="FFC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6"/>
            <p:cNvSpPr/>
            <p:nvPr/>
          </p:nvSpPr>
          <p:spPr>
            <a:xfrm>
              <a:off x="2027075" y="3121575"/>
              <a:ext cx="414200" cy="794525"/>
            </a:xfrm>
            <a:custGeom>
              <a:avLst/>
              <a:gdLst/>
              <a:ahLst/>
              <a:cxnLst/>
              <a:rect l="l" t="t" r="r" b="b"/>
              <a:pathLst>
                <a:path w="16568" h="31781" extrusionOk="0">
                  <a:moveTo>
                    <a:pt x="3084" y="1"/>
                  </a:moveTo>
                  <a:cubicBezTo>
                    <a:pt x="3084" y="1"/>
                    <a:pt x="3084" y="26"/>
                    <a:pt x="3084" y="101"/>
                  </a:cubicBezTo>
                  <a:cubicBezTo>
                    <a:pt x="2181" y="26"/>
                    <a:pt x="1179" y="803"/>
                    <a:pt x="753" y="1856"/>
                  </a:cubicBezTo>
                  <a:cubicBezTo>
                    <a:pt x="1" y="3785"/>
                    <a:pt x="1003" y="24688"/>
                    <a:pt x="2808" y="24237"/>
                  </a:cubicBezTo>
                  <a:cubicBezTo>
                    <a:pt x="3359" y="24838"/>
                    <a:pt x="15841" y="31781"/>
                    <a:pt x="15841" y="31781"/>
                  </a:cubicBezTo>
                  <a:lnTo>
                    <a:pt x="16567" y="7745"/>
                  </a:lnTo>
                  <a:cubicBezTo>
                    <a:pt x="16567" y="7745"/>
                    <a:pt x="7745" y="126"/>
                    <a:pt x="3084" y="1"/>
                  </a:cubicBezTo>
                  <a:close/>
                </a:path>
              </a:pathLst>
            </a:custGeom>
            <a:solidFill>
              <a:srgbClr val="464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6"/>
            <p:cNvSpPr/>
            <p:nvPr/>
          </p:nvSpPr>
          <p:spPr>
            <a:xfrm>
              <a:off x="2353525" y="3285125"/>
              <a:ext cx="188625" cy="642250"/>
            </a:xfrm>
            <a:custGeom>
              <a:avLst/>
              <a:gdLst/>
              <a:ahLst/>
              <a:cxnLst/>
              <a:rect l="l" t="t" r="r" b="b"/>
              <a:pathLst>
                <a:path w="7545" h="25690" extrusionOk="0">
                  <a:moveTo>
                    <a:pt x="2783" y="25239"/>
                  </a:moveTo>
                  <a:cubicBezTo>
                    <a:pt x="1003" y="25690"/>
                    <a:pt x="1" y="4787"/>
                    <a:pt x="752" y="2858"/>
                  </a:cubicBezTo>
                  <a:cubicBezTo>
                    <a:pt x="1479" y="928"/>
                    <a:pt x="4186" y="0"/>
                    <a:pt x="4662" y="3158"/>
                  </a:cubicBezTo>
                  <a:cubicBezTo>
                    <a:pt x="5113" y="6316"/>
                    <a:pt x="7544" y="24061"/>
                    <a:pt x="2783" y="25239"/>
                  </a:cubicBez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6"/>
            <p:cNvSpPr/>
            <p:nvPr/>
          </p:nvSpPr>
          <p:spPr>
            <a:xfrm>
              <a:off x="3970700" y="4185500"/>
              <a:ext cx="292000" cy="128475"/>
            </a:xfrm>
            <a:custGeom>
              <a:avLst/>
              <a:gdLst/>
              <a:ahLst/>
              <a:cxnLst/>
              <a:rect l="l" t="t" r="r" b="b"/>
              <a:pathLst>
                <a:path w="11680" h="5139" extrusionOk="0">
                  <a:moveTo>
                    <a:pt x="11053" y="377"/>
                  </a:moveTo>
                  <a:lnTo>
                    <a:pt x="7118" y="1"/>
                  </a:lnTo>
                  <a:cubicBezTo>
                    <a:pt x="7118" y="1"/>
                    <a:pt x="4587" y="727"/>
                    <a:pt x="3083" y="928"/>
                  </a:cubicBezTo>
                  <a:cubicBezTo>
                    <a:pt x="1580" y="1153"/>
                    <a:pt x="502" y="903"/>
                    <a:pt x="151" y="1429"/>
                  </a:cubicBezTo>
                  <a:cubicBezTo>
                    <a:pt x="101" y="1529"/>
                    <a:pt x="76" y="1655"/>
                    <a:pt x="76" y="1805"/>
                  </a:cubicBezTo>
                  <a:lnTo>
                    <a:pt x="76" y="1805"/>
                  </a:lnTo>
                  <a:cubicBezTo>
                    <a:pt x="76" y="1805"/>
                    <a:pt x="76" y="1805"/>
                    <a:pt x="76" y="1830"/>
                  </a:cubicBezTo>
                  <a:cubicBezTo>
                    <a:pt x="1" y="2607"/>
                    <a:pt x="702" y="3334"/>
                    <a:pt x="1078" y="3635"/>
                  </a:cubicBezTo>
                  <a:cubicBezTo>
                    <a:pt x="1855" y="4186"/>
                    <a:pt x="2707" y="4537"/>
                    <a:pt x="5013" y="4336"/>
                  </a:cubicBezTo>
                  <a:cubicBezTo>
                    <a:pt x="5615" y="4086"/>
                    <a:pt x="6717" y="3935"/>
                    <a:pt x="7118" y="4537"/>
                  </a:cubicBezTo>
                  <a:cubicBezTo>
                    <a:pt x="7720" y="4838"/>
                    <a:pt x="10026" y="5138"/>
                    <a:pt x="11053" y="4537"/>
                  </a:cubicBezTo>
                  <a:lnTo>
                    <a:pt x="11053" y="4011"/>
                  </a:lnTo>
                  <a:cubicBezTo>
                    <a:pt x="11680" y="3409"/>
                    <a:pt x="11053" y="377"/>
                    <a:pt x="11053" y="377"/>
                  </a:cubicBez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6"/>
            <p:cNvSpPr/>
            <p:nvPr/>
          </p:nvSpPr>
          <p:spPr>
            <a:xfrm>
              <a:off x="4041500" y="3283875"/>
              <a:ext cx="281975" cy="953025"/>
            </a:xfrm>
            <a:custGeom>
              <a:avLst/>
              <a:gdLst/>
              <a:ahLst/>
              <a:cxnLst/>
              <a:rect l="l" t="t" r="r" b="b"/>
              <a:pathLst>
                <a:path w="11279" h="38121" extrusionOk="0">
                  <a:moveTo>
                    <a:pt x="9976" y="0"/>
                  </a:moveTo>
                  <a:cubicBezTo>
                    <a:pt x="11279" y="6742"/>
                    <a:pt x="6592" y="14111"/>
                    <a:pt x="6993" y="19549"/>
                  </a:cubicBezTo>
                  <a:cubicBezTo>
                    <a:pt x="7494" y="27018"/>
                    <a:pt x="7795" y="30276"/>
                    <a:pt x="8547" y="36341"/>
                  </a:cubicBezTo>
                  <a:cubicBezTo>
                    <a:pt x="8547" y="36341"/>
                    <a:pt x="5540" y="38121"/>
                    <a:pt x="3309" y="36066"/>
                  </a:cubicBezTo>
                  <a:cubicBezTo>
                    <a:pt x="1003" y="24186"/>
                    <a:pt x="1" y="22055"/>
                    <a:pt x="327" y="276"/>
                  </a:cubicBezTo>
                  <a:close/>
                </a:path>
              </a:pathLst>
            </a:custGeom>
            <a:solidFill>
              <a:srgbClr val="D665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6"/>
            <p:cNvSpPr/>
            <p:nvPr/>
          </p:nvSpPr>
          <p:spPr>
            <a:xfrm>
              <a:off x="3796525" y="2397900"/>
              <a:ext cx="266300" cy="388500"/>
            </a:xfrm>
            <a:custGeom>
              <a:avLst/>
              <a:gdLst/>
              <a:ahLst/>
              <a:cxnLst/>
              <a:rect l="l" t="t" r="r" b="b"/>
              <a:pathLst>
                <a:path w="10652" h="15540" extrusionOk="0">
                  <a:moveTo>
                    <a:pt x="1354" y="4462"/>
                  </a:moveTo>
                  <a:cubicBezTo>
                    <a:pt x="0" y="6016"/>
                    <a:pt x="1128" y="12432"/>
                    <a:pt x="3008" y="13985"/>
                  </a:cubicBezTo>
                  <a:cubicBezTo>
                    <a:pt x="4887" y="15539"/>
                    <a:pt x="6441" y="14988"/>
                    <a:pt x="8070" y="13584"/>
                  </a:cubicBezTo>
                  <a:cubicBezTo>
                    <a:pt x="9699" y="12206"/>
                    <a:pt x="10652" y="8772"/>
                    <a:pt x="10276" y="6166"/>
                  </a:cubicBezTo>
                  <a:cubicBezTo>
                    <a:pt x="9725" y="2632"/>
                    <a:pt x="5163" y="0"/>
                    <a:pt x="1354" y="4462"/>
                  </a:cubicBezTo>
                  <a:close/>
                </a:path>
              </a:pathLst>
            </a:custGeom>
            <a:solidFill>
              <a:srgbClr val="FFC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6"/>
            <p:cNvSpPr/>
            <p:nvPr/>
          </p:nvSpPr>
          <p:spPr>
            <a:xfrm>
              <a:off x="3785875" y="2426100"/>
              <a:ext cx="286350" cy="335850"/>
            </a:xfrm>
            <a:custGeom>
              <a:avLst/>
              <a:gdLst/>
              <a:ahLst/>
              <a:cxnLst/>
              <a:rect l="l" t="t" r="r" b="b"/>
              <a:pathLst>
                <a:path w="11454" h="13434" extrusionOk="0">
                  <a:moveTo>
                    <a:pt x="1303" y="3985"/>
                  </a:moveTo>
                  <a:cubicBezTo>
                    <a:pt x="1303" y="3985"/>
                    <a:pt x="1028" y="4662"/>
                    <a:pt x="1178" y="5815"/>
                  </a:cubicBezTo>
                  <a:cubicBezTo>
                    <a:pt x="1353" y="6943"/>
                    <a:pt x="1754" y="7569"/>
                    <a:pt x="1955" y="8096"/>
                  </a:cubicBezTo>
                  <a:cubicBezTo>
                    <a:pt x="2181" y="8622"/>
                    <a:pt x="2105" y="8998"/>
                    <a:pt x="2331" y="9198"/>
                  </a:cubicBezTo>
                  <a:cubicBezTo>
                    <a:pt x="2556" y="9399"/>
                    <a:pt x="2506" y="7720"/>
                    <a:pt x="3033" y="7294"/>
                  </a:cubicBezTo>
                  <a:cubicBezTo>
                    <a:pt x="3559" y="6893"/>
                    <a:pt x="4336" y="8697"/>
                    <a:pt x="3258" y="9825"/>
                  </a:cubicBezTo>
                  <a:cubicBezTo>
                    <a:pt x="3108" y="10953"/>
                    <a:pt x="4536" y="12807"/>
                    <a:pt x="5063" y="13133"/>
                  </a:cubicBezTo>
                  <a:cubicBezTo>
                    <a:pt x="5614" y="13434"/>
                    <a:pt x="7795" y="13083"/>
                    <a:pt x="9148" y="11755"/>
                  </a:cubicBezTo>
                  <a:cubicBezTo>
                    <a:pt x="10501" y="10401"/>
                    <a:pt x="10802" y="8271"/>
                    <a:pt x="11128" y="5464"/>
                  </a:cubicBezTo>
                  <a:cubicBezTo>
                    <a:pt x="11454" y="2682"/>
                    <a:pt x="9374" y="1780"/>
                    <a:pt x="9374" y="1780"/>
                  </a:cubicBezTo>
                  <a:cubicBezTo>
                    <a:pt x="9323" y="0"/>
                    <a:pt x="3409" y="476"/>
                    <a:pt x="1278" y="1429"/>
                  </a:cubicBezTo>
                  <a:cubicBezTo>
                    <a:pt x="0" y="2055"/>
                    <a:pt x="1303" y="3985"/>
                    <a:pt x="1303" y="3985"/>
                  </a:cubicBez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6"/>
            <p:cNvSpPr/>
            <p:nvPr/>
          </p:nvSpPr>
          <p:spPr>
            <a:xfrm>
              <a:off x="3418075" y="3327725"/>
              <a:ext cx="196750" cy="73325"/>
            </a:xfrm>
            <a:custGeom>
              <a:avLst/>
              <a:gdLst/>
              <a:ahLst/>
              <a:cxnLst/>
              <a:rect l="l" t="t" r="r" b="b"/>
              <a:pathLst>
                <a:path w="7870" h="2933" extrusionOk="0">
                  <a:moveTo>
                    <a:pt x="7870" y="1956"/>
                  </a:moveTo>
                  <a:cubicBezTo>
                    <a:pt x="7870" y="1956"/>
                    <a:pt x="7519" y="2081"/>
                    <a:pt x="6642" y="2457"/>
                  </a:cubicBezTo>
                  <a:cubicBezTo>
                    <a:pt x="5790" y="2808"/>
                    <a:pt x="3935" y="2933"/>
                    <a:pt x="2757" y="2758"/>
                  </a:cubicBezTo>
                  <a:cubicBezTo>
                    <a:pt x="1604" y="2557"/>
                    <a:pt x="0" y="2306"/>
                    <a:pt x="326" y="1880"/>
                  </a:cubicBezTo>
                  <a:cubicBezTo>
                    <a:pt x="627" y="1454"/>
                    <a:pt x="6466" y="1"/>
                    <a:pt x="6717" y="126"/>
                  </a:cubicBezTo>
                  <a:cubicBezTo>
                    <a:pt x="6968" y="226"/>
                    <a:pt x="7870" y="1956"/>
                    <a:pt x="7870" y="1956"/>
                  </a:cubicBezTo>
                  <a:close/>
                </a:path>
              </a:pathLst>
            </a:custGeom>
            <a:solidFill>
              <a:srgbClr val="FFC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6"/>
            <p:cNvSpPr/>
            <p:nvPr/>
          </p:nvSpPr>
          <p:spPr>
            <a:xfrm>
              <a:off x="3781475" y="4275725"/>
              <a:ext cx="291375" cy="127850"/>
            </a:xfrm>
            <a:custGeom>
              <a:avLst/>
              <a:gdLst/>
              <a:ahLst/>
              <a:cxnLst/>
              <a:rect l="l" t="t" r="r" b="b"/>
              <a:pathLst>
                <a:path w="11655" h="5114" extrusionOk="0">
                  <a:moveTo>
                    <a:pt x="11053" y="352"/>
                  </a:moveTo>
                  <a:lnTo>
                    <a:pt x="7093" y="1"/>
                  </a:lnTo>
                  <a:cubicBezTo>
                    <a:pt x="7093" y="1"/>
                    <a:pt x="4562" y="702"/>
                    <a:pt x="3083" y="928"/>
                  </a:cubicBezTo>
                  <a:cubicBezTo>
                    <a:pt x="1580" y="1128"/>
                    <a:pt x="502" y="878"/>
                    <a:pt x="151" y="1429"/>
                  </a:cubicBezTo>
                  <a:cubicBezTo>
                    <a:pt x="76" y="1504"/>
                    <a:pt x="51" y="1630"/>
                    <a:pt x="76" y="1780"/>
                  </a:cubicBezTo>
                  <a:lnTo>
                    <a:pt x="76" y="1780"/>
                  </a:lnTo>
                  <a:cubicBezTo>
                    <a:pt x="76" y="1780"/>
                    <a:pt x="76" y="1780"/>
                    <a:pt x="76" y="1780"/>
                  </a:cubicBezTo>
                  <a:cubicBezTo>
                    <a:pt x="76" y="1780"/>
                    <a:pt x="76" y="1805"/>
                    <a:pt x="76" y="1805"/>
                  </a:cubicBezTo>
                  <a:cubicBezTo>
                    <a:pt x="1" y="2582"/>
                    <a:pt x="677" y="3334"/>
                    <a:pt x="1078" y="3610"/>
                  </a:cubicBezTo>
                  <a:cubicBezTo>
                    <a:pt x="1855" y="4186"/>
                    <a:pt x="2707" y="4512"/>
                    <a:pt x="5013" y="4311"/>
                  </a:cubicBezTo>
                  <a:cubicBezTo>
                    <a:pt x="5615" y="4086"/>
                    <a:pt x="6692" y="3910"/>
                    <a:pt x="7093" y="4512"/>
                  </a:cubicBezTo>
                  <a:cubicBezTo>
                    <a:pt x="7695" y="4813"/>
                    <a:pt x="10026" y="5113"/>
                    <a:pt x="11053" y="4512"/>
                  </a:cubicBezTo>
                  <a:lnTo>
                    <a:pt x="11053" y="4011"/>
                  </a:lnTo>
                  <a:cubicBezTo>
                    <a:pt x="11655" y="3384"/>
                    <a:pt x="11053" y="352"/>
                    <a:pt x="11053" y="352"/>
                  </a:cubicBez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6"/>
            <p:cNvSpPr/>
            <p:nvPr/>
          </p:nvSpPr>
          <p:spPr>
            <a:xfrm>
              <a:off x="3895525" y="3326475"/>
              <a:ext cx="330850" cy="1037625"/>
            </a:xfrm>
            <a:custGeom>
              <a:avLst/>
              <a:gdLst/>
              <a:ahLst/>
              <a:cxnLst/>
              <a:rect l="l" t="t" r="r" b="b"/>
              <a:pathLst>
                <a:path w="13234" h="41505" extrusionOk="0">
                  <a:moveTo>
                    <a:pt x="12807" y="1"/>
                  </a:moveTo>
                  <a:cubicBezTo>
                    <a:pt x="13233" y="6868"/>
                    <a:pt x="7619" y="14387"/>
                    <a:pt x="7293" y="19925"/>
                  </a:cubicBezTo>
                  <a:cubicBezTo>
                    <a:pt x="6842" y="27545"/>
                    <a:pt x="6817" y="32908"/>
                    <a:pt x="6817" y="39098"/>
                  </a:cubicBezTo>
                  <a:cubicBezTo>
                    <a:pt x="6817" y="39098"/>
                    <a:pt x="1754" y="41504"/>
                    <a:pt x="1529" y="37795"/>
                  </a:cubicBezTo>
                  <a:cubicBezTo>
                    <a:pt x="777" y="25665"/>
                    <a:pt x="0" y="22482"/>
                    <a:pt x="3133" y="276"/>
                  </a:cubicBezTo>
                  <a:close/>
                </a:path>
              </a:pathLst>
            </a:custGeom>
            <a:solidFill>
              <a:srgbClr val="EC8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6"/>
            <p:cNvSpPr/>
            <p:nvPr/>
          </p:nvSpPr>
          <p:spPr>
            <a:xfrm>
              <a:off x="3812800" y="2644150"/>
              <a:ext cx="497525" cy="817700"/>
            </a:xfrm>
            <a:custGeom>
              <a:avLst/>
              <a:gdLst/>
              <a:ahLst/>
              <a:cxnLst/>
              <a:rect l="l" t="t" r="r" b="b"/>
              <a:pathLst>
                <a:path w="19901" h="32708" extrusionOk="0">
                  <a:moveTo>
                    <a:pt x="2883" y="5263"/>
                  </a:moveTo>
                  <a:cubicBezTo>
                    <a:pt x="5690" y="3860"/>
                    <a:pt x="10277" y="0"/>
                    <a:pt x="14011" y="5038"/>
                  </a:cubicBezTo>
                  <a:cubicBezTo>
                    <a:pt x="17520" y="9775"/>
                    <a:pt x="18973" y="23985"/>
                    <a:pt x="19374" y="26817"/>
                  </a:cubicBezTo>
                  <a:cubicBezTo>
                    <a:pt x="19901" y="30652"/>
                    <a:pt x="9224" y="32707"/>
                    <a:pt x="6843" y="32607"/>
                  </a:cubicBezTo>
                  <a:cubicBezTo>
                    <a:pt x="6292" y="32582"/>
                    <a:pt x="5966" y="32331"/>
                    <a:pt x="5815" y="31805"/>
                  </a:cubicBezTo>
                  <a:cubicBezTo>
                    <a:pt x="5615" y="31103"/>
                    <a:pt x="6191" y="30602"/>
                    <a:pt x="6041" y="29950"/>
                  </a:cubicBezTo>
                  <a:cubicBezTo>
                    <a:pt x="5941" y="29574"/>
                    <a:pt x="5690" y="29273"/>
                    <a:pt x="5464" y="28973"/>
                  </a:cubicBezTo>
                  <a:cubicBezTo>
                    <a:pt x="5239" y="28672"/>
                    <a:pt x="5013" y="28371"/>
                    <a:pt x="4963" y="27995"/>
                  </a:cubicBezTo>
                  <a:cubicBezTo>
                    <a:pt x="4863" y="27369"/>
                    <a:pt x="5239" y="26792"/>
                    <a:pt x="5314" y="26191"/>
                  </a:cubicBezTo>
                  <a:cubicBezTo>
                    <a:pt x="5364" y="25740"/>
                    <a:pt x="5239" y="25288"/>
                    <a:pt x="5139" y="24862"/>
                  </a:cubicBezTo>
                  <a:cubicBezTo>
                    <a:pt x="4161" y="21253"/>
                    <a:pt x="2482" y="17920"/>
                    <a:pt x="1530" y="14286"/>
                  </a:cubicBezTo>
                  <a:cubicBezTo>
                    <a:pt x="903" y="11805"/>
                    <a:pt x="1" y="7920"/>
                    <a:pt x="2031" y="5865"/>
                  </a:cubicBezTo>
                  <a:cubicBezTo>
                    <a:pt x="2231" y="5664"/>
                    <a:pt x="2582" y="5338"/>
                    <a:pt x="2883" y="5263"/>
                  </a:cubicBezTo>
                  <a:close/>
                </a:path>
              </a:pathLst>
            </a:custGeom>
            <a:solidFill>
              <a:srgbClr val="3C3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6"/>
            <p:cNvSpPr/>
            <p:nvPr/>
          </p:nvSpPr>
          <p:spPr>
            <a:xfrm>
              <a:off x="3567200" y="2752525"/>
              <a:ext cx="406650" cy="625350"/>
            </a:xfrm>
            <a:custGeom>
              <a:avLst/>
              <a:gdLst/>
              <a:ahLst/>
              <a:cxnLst/>
              <a:rect l="l" t="t" r="r" b="b"/>
              <a:pathLst>
                <a:path w="16266" h="25014" extrusionOk="0">
                  <a:moveTo>
                    <a:pt x="10978" y="2833"/>
                  </a:moveTo>
                  <a:cubicBezTo>
                    <a:pt x="8697" y="10001"/>
                    <a:pt x="8496" y="13560"/>
                    <a:pt x="6291" y="16392"/>
                  </a:cubicBezTo>
                  <a:cubicBezTo>
                    <a:pt x="6115" y="16593"/>
                    <a:pt x="0" y="23134"/>
                    <a:pt x="0" y="23134"/>
                  </a:cubicBezTo>
                  <a:cubicBezTo>
                    <a:pt x="0" y="23134"/>
                    <a:pt x="827" y="24638"/>
                    <a:pt x="2958" y="25014"/>
                  </a:cubicBezTo>
                  <a:cubicBezTo>
                    <a:pt x="6366" y="23560"/>
                    <a:pt x="10251" y="18197"/>
                    <a:pt x="11278" y="17019"/>
                  </a:cubicBezTo>
                  <a:cubicBezTo>
                    <a:pt x="11880" y="16367"/>
                    <a:pt x="15238" y="10176"/>
                    <a:pt x="15765" y="7044"/>
                  </a:cubicBezTo>
                  <a:cubicBezTo>
                    <a:pt x="16266" y="3886"/>
                    <a:pt x="11905" y="1"/>
                    <a:pt x="10978" y="2833"/>
                  </a:cubicBezTo>
                  <a:close/>
                </a:path>
              </a:pathLst>
            </a:custGeom>
            <a:solidFill>
              <a:srgbClr val="3C3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6"/>
            <p:cNvSpPr/>
            <p:nvPr/>
          </p:nvSpPr>
          <p:spPr>
            <a:xfrm>
              <a:off x="3483225" y="2283225"/>
              <a:ext cx="456800" cy="264450"/>
            </a:xfrm>
            <a:custGeom>
              <a:avLst/>
              <a:gdLst/>
              <a:ahLst/>
              <a:cxnLst/>
              <a:rect l="l" t="t" r="r" b="b"/>
              <a:pathLst>
                <a:path w="18272" h="10578" extrusionOk="0">
                  <a:moveTo>
                    <a:pt x="17871" y="3660"/>
                  </a:moveTo>
                  <a:lnTo>
                    <a:pt x="11530" y="1"/>
                  </a:lnTo>
                  <a:lnTo>
                    <a:pt x="828" y="6191"/>
                  </a:lnTo>
                  <a:lnTo>
                    <a:pt x="1" y="6292"/>
                  </a:lnTo>
                  <a:lnTo>
                    <a:pt x="1" y="6517"/>
                  </a:lnTo>
                  <a:cubicBezTo>
                    <a:pt x="1" y="6592"/>
                    <a:pt x="26" y="6668"/>
                    <a:pt x="126" y="6718"/>
                  </a:cubicBezTo>
                  <a:lnTo>
                    <a:pt x="6567" y="10452"/>
                  </a:lnTo>
                  <a:cubicBezTo>
                    <a:pt x="6768" y="10577"/>
                    <a:pt x="7119" y="10552"/>
                    <a:pt x="7344" y="10427"/>
                  </a:cubicBezTo>
                  <a:lnTo>
                    <a:pt x="18071" y="4237"/>
                  </a:lnTo>
                  <a:cubicBezTo>
                    <a:pt x="18196" y="4161"/>
                    <a:pt x="18272" y="4036"/>
                    <a:pt x="18246" y="3961"/>
                  </a:cubicBezTo>
                  <a:lnTo>
                    <a:pt x="18246" y="3610"/>
                  </a:lnTo>
                  <a:close/>
                </a:path>
              </a:pathLst>
            </a:custGeom>
            <a:solidFill>
              <a:srgbClr val="3C3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6"/>
            <p:cNvSpPr/>
            <p:nvPr/>
          </p:nvSpPr>
          <p:spPr>
            <a:xfrm>
              <a:off x="3483225" y="2273850"/>
              <a:ext cx="458050" cy="264425"/>
            </a:xfrm>
            <a:custGeom>
              <a:avLst/>
              <a:gdLst/>
              <a:ahLst/>
              <a:cxnLst/>
              <a:rect l="l" t="t" r="r" b="b"/>
              <a:pathLst>
                <a:path w="18322" h="10577" extrusionOk="0">
                  <a:moveTo>
                    <a:pt x="18071" y="4261"/>
                  </a:moveTo>
                  <a:lnTo>
                    <a:pt x="7344" y="10451"/>
                  </a:lnTo>
                  <a:cubicBezTo>
                    <a:pt x="7119" y="10577"/>
                    <a:pt x="6768" y="10577"/>
                    <a:pt x="6567" y="10476"/>
                  </a:cubicBezTo>
                  <a:lnTo>
                    <a:pt x="1" y="6667"/>
                  </a:lnTo>
                  <a:lnTo>
                    <a:pt x="11530" y="0"/>
                  </a:lnTo>
                  <a:lnTo>
                    <a:pt x="18121" y="3810"/>
                  </a:lnTo>
                  <a:cubicBezTo>
                    <a:pt x="18322" y="3935"/>
                    <a:pt x="18297" y="4110"/>
                    <a:pt x="18071" y="4261"/>
                  </a:cubicBez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6"/>
            <p:cNvSpPr/>
            <p:nvPr/>
          </p:nvSpPr>
          <p:spPr>
            <a:xfrm>
              <a:off x="3483225" y="2273850"/>
              <a:ext cx="458050" cy="264425"/>
            </a:xfrm>
            <a:custGeom>
              <a:avLst/>
              <a:gdLst/>
              <a:ahLst/>
              <a:cxnLst/>
              <a:rect l="l" t="t" r="r" b="b"/>
              <a:pathLst>
                <a:path w="18322" h="10577" extrusionOk="0">
                  <a:moveTo>
                    <a:pt x="18071" y="4261"/>
                  </a:moveTo>
                  <a:lnTo>
                    <a:pt x="7344" y="10451"/>
                  </a:lnTo>
                  <a:cubicBezTo>
                    <a:pt x="7119" y="10577"/>
                    <a:pt x="6768" y="10577"/>
                    <a:pt x="6567" y="10476"/>
                  </a:cubicBezTo>
                  <a:lnTo>
                    <a:pt x="1" y="6667"/>
                  </a:lnTo>
                  <a:lnTo>
                    <a:pt x="11530" y="0"/>
                  </a:lnTo>
                  <a:lnTo>
                    <a:pt x="18121" y="3810"/>
                  </a:lnTo>
                  <a:cubicBezTo>
                    <a:pt x="18322" y="3935"/>
                    <a:pt x="18297" y="4110"/>
                    <a:pt x="18071" y="4261"/>
                  </a:cubicBez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6"/>
            <p:cNvSpPr/>
            <p:nvPr/>
          </p:nvSpPr>
          <p:spPr>
            <a:xfrm>
              <a:off x="3580975" y="2332725"/>
              <a:ext cx="339000" cy="196150"/>
            </a:xfrm>
            <a:custGeom>
              <a:avLst/>
              <a:gdLst/>
              <a:ahLst/>
              <a:cxnLst/>
              <a:rect l="l" t="t" r="r" b="b"/>
              <a:pathLst>
                <a:path w="13560" h="7846" extrusionOk="0">
                  <a:moveTo>
                    <a:pt x="13560" y="1805"/>
                  </a:moveTo>
                  <a:lnTo>
                    <a:pt x="3133" y="7846"/>
                  </a:lnTo>
                  <a:lnTo>
                    <a:pt x="1" y="6041"/>
                  </a:lnTo>
                  <a:lnTo>
                    <a:pt x="10452" y="1"/>
                  </a:lnTo>
                  <a:close/>
                </a:path>
              </a:pathLst>
            </a:custGeom>
            <a:solidFill>
              <a:srgbClr val="3C3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6"/>
            <p:cNvSpPr/>
            <p:nvPr/>
          </p:nvSpPr>
          <p:spPr>
            <a:xfrm>
              <a:off x="3626725" y="2346525"/>
              <a:ext cx="110925" cy="63925"/>
            </a:xfrm>
            <a:custGeom>
              <a:avLst/>
              <a:gdLst/>
              <a:ahLst/>
              <a:cxnLst/>
              <a:rect l="l" t="t" r="r" b="b"/>
              <a:pathLst>
                <a:path w="4437" h="2557" extrusionOk="0">
                  <a:moveTo>
                    <a:pt x="4286" y="1028"/>
                  </a:moveTo>
                  <a:lnTo>
                    <a:pt x="1805" y="2456"/>
                  </a:lnTo>
                  <a:cubicBezTo>
                    <a:pt x="1654" y="2532"/>
                    <a:pt x="1454" y="2557"/>
                    <a:pt x="1328" y="2482"/>
                  </a:cubicBezTo>
                  <a:lnTo>
                    <a:pt x="125" y="1805"/>
                  </a:lnTo>
                  <a:cubicBezTo>
                    <a:pt x="0" y="1730"/>
                    <a:pt x="25" y="1604"/>
                    <a:pt x="151" y="1529"/>
                  </a:cubicBezTo>
                  <a:lnTo>
                    <a:pt x="2657" y="75"/>
                  </a:lnTo>
                  <a:cubicBezTo>
                    <a:pt x="2782" y="0"/>
                    <a:pt x="3008" y="0"/>
                    <a:pt x="3133" y="50"/>
                  </a:cubicBezTo>
                  <a:lnTo>
                    <a:pt x="4311" y="752"/>
                  </a:lnTo>
                  <a:cubicBezTo>
                    <a:pt x="4436" y="827"/>
                    <a:pt x="4436" y="953"/>
                    <a:pt x="4286" y="1028"/>
                  </a:cubicBezTo>
                  <a:close/>
                </a:path>
              </a:pathLst>
            </a:custGeom>
            <a:solidFill>
              <a:srgbClr val="3C3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6"/>
            <p:cNvSpPr/>
            <p:nvPr/>
          </p:nvSpPr>
          <p:spPr>
            <a:xfrm>
              <a:off x="3169950" y="2040750"/>
              <a:ext cx="442375" cy="429850"/>
            </a:xfrm>
            <a:custGeom>
              <a:avLst/>
              <a:gdLst/>
              <a:ahLst/>
              <a:cxnLst/>
              <a:rect l="l" t="t" r="r" b="b"/>
              <a:pathLst>
                <a:path w="17695" h="17194" extrusionOk="0">
                  <a:moveTo>
                    <a:pt x="3810" y="953"/>
                  </a:moveTo>
                  <a:cubicBezTo>
                    <a:pt x="6692" y="2357"/>
                    <a:pt x="6943" y="10778"/>
                    <a:pt x="9148" y="12883"/>
                  </a:cubicBezTo>
                  <a:cubicBezTo>
                    <a:pt x="10376" y="14061"/>
                    <a:pt x="15339" y="13134"/>
                    <a:pt x="17043" y="13159"/>
                  </a:cubicBezTo>
                  <a:cubicBezTo>
                    <a:pt x="17695" y="14637"/>
                    <a:pt x="16792" y="16442"/>
                    <a:pt x="16792" y="16442"/>
                  </a:cubicBezTo>
                  <a:cubicBezTo>
                    <a:pt x="7344" y="16918"/>
                    <a:pt x="6216" y="17194"/>
                    <a:pt x="3810" y="12607"/>
                  </a:cubicBezTo>
                  <a:cubicBezTo>
                    <a:pt x="1930" y="9023"/>
                    <a:pt x="0" y="1"/>
                    <a:pt x="3810" y="953"/>
                  </a:cubicBezTo>
                  <a:close/>
                </a:path>
              </a:pathLst>
            </a:custGeom>
            <a:solidFill>
              <a:srgbClr val="FBD1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6"/>
            <p:cNvSpPr/>
            <p:nvPr/>
          </p:nvSpPr>
          <p:spPr>
            <a:xfrm>
              <a:off x="3453775" y="1955550"/>
              <a:ext cx="303300" cy="409800"/>
            </a:xfrm>
            <a:custGeom>
              <a:avLst/>
              <a:gdLst/>
              <a:ahLst/>
              <a:cxnLst/>
              <a:rect l="l" t="t" r="r" b="b"/>
              <a:pathLst>
                <a:path w="12132" h="16392" extrusionOk="0">
                  <a:moveTo>
                    <a:pt x="11480" y="14161"/>
                  </a:moveTo>
                  <a:cubicBezTo>
                    <a:pt x="8948" y="12907"/>
                    <a:pt x="8397" y="11905"/>
                    <a:pt x="7169" y="10827"/>
                  </a:cubicBezTo>
                  <a:cubicBezTo>
                    <a:pt x="4963" y="8897"/>
                    <a:pt x="4111" y="1253"/>
                    <a:pt x="2282" y="276"/>
                  </a:cubicBezTo>
                  <a:cubicBezTo>
                    <a:pt x="1079" y="0"/>
                    <a:pt x="452" y="577"/>
                    <a:pt x="201" y="1579"/>
                  </a:cubicBezTo>
                  <a:cubicBezTo>
                    <a:pt x="151" y="1780"/>
                    <a:pt x="126" y="2005"/>
                    <a:pt x="101" y="2256"/>
                  </a:cubicBezTo>
                  <a:cubicBezTo>
                    <a:pt x="1" y="3509"/>
                    <a:pt x="327" y="5188"/>
                    <a:pt x="853" y="6767"/>
                  </a:cubicBezTo>
                  <a:cubicBezTo>
                    <a:pt x="1279" y="8095"/>
                    <a:pt x="1855" y="9374"/>
                    <a:pt x="2457" y="10276"/>
                  </a:cubicBezTo>
                  <a:cubicBezTo>
                    <a:pt x="2958" y="11028"/>
                    <a:pt x="3409" y="11704"/>
                    <a:pt x="3911" y="12306"/>
                  </a:cubicBezTo>
                  <a:cubicBezTo>
                    <a:pt x="5164" y="13810"/>
                    <a:pt x="6768" y="15038"/>
                    <a:pt x="10327" y="16391"/>
                  </a:cubicBezTo>
                  <a:cubicBezTo>
                    <a:pt x="10327" y="16391"/>
                    <a:pt x="12131" y="15539"/>
                    <a:pt x="11480" y="14161"/>
                  </a:cubicBezTo>
                  <a:close/>
                </a:path>
              </a:pathLst>
            </a:custGeom>
            <a:solidFill>
              <a:srgbClr val="FBD1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6"/>
            <p:cNvSpPr/>
            <p:nvPr/>
          </p:nvSpPr>
          <p:spPr>
            <a:xfrm>
              <a:off x="3706925" y="2317700"/>
              <a:ext cx="142875" cy="124075"/>
            </a:xfrm>
            <a:custGeom>
              <a:avLst/>
              <a:gdLst/>
              <a:ahLst/>
              <a:cxnLst/>
              <a:rect l="l" t="t" r="r" b="b"/>
              <a:pathLst>
                <a:path w="5715" h="4963" extrusionOk="0">
                  <a:moveTo>
                    <a:pt x="326" y="1629"/>
                  </a:moveTo>
                  <a:cubicBezTo>
                    <a:pt x="376" y="1780"/>
                    <a:pt x="877" y="2331"/>
                    <a:pt x="1303" y="2807"/>
                  </a:cubicBezTo>
                  <a:cubicBezTo>
                    <a:pt x="1755" y="3309"/>
                    <a:pt x="2431" y="4161"/>
                    <a:pt x="2657" y="3960"/>
                  </a:cubicBezTo>
                  <a:cubicBezTo>
                    <a:pt x="2882" y="3760"/>
                    <a:pt x="2456" y="2908"/>
                    <a:pt x="2456" y="2908"/>
                  </a:cubicBezTo>
                  <a:cubicBezTo>
                    <a:pt x="2456" y="2908"/>
                    <a:pt x="3760" y="4136"/>
                    <a:pt x="3985" y="4537"/>
                  </a:cubicBezTo>
                  <a:cubicBezTo>
                    <a:pt x="4211" y="4963"/>
                    <a:pt x="4085" y="3760"/>
                    <a:pt x="3760" y="3208"/>
                  </a:cubicBezTo>
                  <a:cubicBezTo>
                    <a:pt x="4587" y="4487"/>
                    <a:pt x="4787" y="4762"/>
                    <a:pt x="4837" y="4437"/>
                  </a:cubicBezTo>
                  <a:cubicBezTo>
                    <a:pt x="4912" y="4136"/>
                    <a:pt x="4211" y="2431"/>
                    <a:pt x="4311" y="2582"/>
                  </a:cubicBezTo>
                  <a:cubicBezTo>
                    <a:pt x="5263" y="4036"/>
                    <a:pt x="5639" y="4236"/>
                    <a:pt x="5539" y="3559"/>
                  </a:cubicBezTo>
                  <a:cubicBezTo>
                    <a:pt x="5439" y="2908"/>
                    <a:pt x="4511" y="1780"/>
                    <a:pt x="3935" y="1454"/>
                  </a:cubicBezTo>
                  <a:cubicBezTo>
                    <a:pt x="5614" y="2532"/>
                    <a:pt x="5714" y="2431"/>
                    <a:pt x="5313" y="1930"/>
                  </a:cubicBezTo>
                  <a:cubicBezTo>
                    <a:pt x="4887" y="1454"/>
                    <a:pt x="3359" y="276"/>
                    <a:pt x="1303" y="0"/>
                  </a:cubicBezTo>
                  <a:cubicBezTo>
                    <a:pt x="0" y="1228"/>
                    <a:pt x="326" y="1629"/>
                    <a:pt x="326" y="1629"/>
                  </a:cubicBezTo>
                  <a:close/>
                </a:path>
              </a:pathLst>
            </a:custGeom>
            <a:solidFill>
              <a:srgbClr val="FFC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6"/>
            <p:cNvSpPr/>
            <p:nvPr/>
          </p:nvSpPr>
          <p:spPr>
            <a:xfrm>
              <a:off x="3575975" y="2368450"/>
              <a:ext cx="183600" cy="92750"/>
            </a:xfrm>
            <a:custGeom>
              <a:avLst/>
              <a:gdLst/>
              <a:ahLst/>
              <a:cxnLst/>
              <a:rect l="l" t="t" r="r" b="b"/>
              <a:pathLst>
                <a:path w="7344" h="3710" extrusionOk="0">
                  <a:moveTo>
                    <a:pt x="6667" y="2231"/>
                  </a:moveTo>
                  <a:cubicBezTo>
                    <a:pt x="6115" y="1404"/>
                    <a:pt x="5338" y="452"/>
                    <a:pt x="4361" y="176"/>
                  </a:cubicBezTo>
                  <a:cubicBezTo>
                    <a:pt x="3659" y="0"/>
                    <a:pt x="2932" y="126"/>
                    <a:pt x="2231" y="351"/>
                  </a:cubicBezTo>
                  <a:cubicBezTo>
                    <a:pt x="1704" y="527"/>
                    <a:pt x="902" y="602"/>
                    <a:pt x="376" y="853"/>
                  </a:cubicBezTo>
                  <a:cubicBezTo>
                    <a:pt x="125" y="1479"/>
                    <a:pt x="0" y="2056"/>
                    <a:pt x="0" y="2607"/>
                  </a:cubicBezTo>
                  <a:cubicBezTo>
                    <a:pt x="100" y="2657"/>
                    <a:pt x="226" y="2682"/>
                    <a:pt x="376" y="2707"/>
                  </a:cubicBezTo>
                  <a:cubicBezTo>
                    <a:pt x="927" y="2757"/>
                    <a:pt x="1529" y="2958"/>
                    <a:pt x="2105" y="2958"/>
                  </a:cubicBezTo>
                  <a:cubicBezTo>
                    <a:pt x="2481" y="2933"/>
                    <a:pt x="3108" y="3058"/>
                    <a:pt x="3459" y="2958"/>
                  </a:cubicBezTo>
                  <a:cubicBezTo>
                    <a:pt x="3308" y="3008"/>
                    <a:pt x="3158" y="3058"/>
                    <a:pt x="3133" y="3209"/>
                  </a:cubicBezTo>
                  <a:cubicBezTo>
                    <a:pt x="3108" y="3334"/>
                    <a:pt x="3208" y="3459"/>
                    <a:pt x="3333" y="3484"/>
                  </a:cubicBezTo>
                  <a:cubicBezTo>
                    <a:pt x="4186" y="3710"/>
                    <a:pt x="4937" y="2682"/>
                    <a:pt x="5439" y="2206"/>
                  </a:cubicBezTo>
                  <a:cubicBezTo>
                    <a:pt x="5389" y="2256"/>
                    <a:pt x="7343" y="3309"/>
                    <a:pt x="6667" y="2231"/>
                  </a:cubicBezTo>
                  <a:close/>
                </a:path>
              </a:pathLst>
            </a:custGeom>
            <a:solidFill>
              <a:srgbClr val="FFC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6"/>
            <p:cNvSpPr/>
            <p:nvPr/>
          </p:nvSpPr>
          <p:spPr>
            <a:xfrm>
              <a:off x="3403025" y="1729975"/>
              <a:ext cx="146650" cy="272575"/>
            </a:xfrm>
            <a:custGeom>
              <a:avLst/>
              <a:gdLst/>
              <a:ahLst/>
              <a:cxnLst/>
              <a:rect l="l" t="t" r="r" b="b"/>
              <a:pathLst>
                <a:path w="5866" h="10903" extrusionOk="0">
                  <a:moveTo>
                    <a:pt x="4687" y="903"/>
                  </a:moveTo>
                  <a:cubicBezTo>
                    <a:pt x="4687" y="928"/>
                    <a:pt x="4713" y="928"/>
                    <a:pt x="4713" y="953"/>
                  </a:cubicBezTo>
                  <a:cubicBezTo>
                    <a:pt x="5063" y="1529"/>
                    <a:pt x="5114" y="2256"/>
                    <a:pt x="5063" y="2933"/>
                  </a:cubicBezTo>
                  <a:cubicBezTo>
                    <a:pt x="4988" y="4161"/>
                    <a:pt x="4161" y="5665"/>
                    <a:pt x="4738" y="6868"/>
                  </a:cubicBezTo>
                  <a:cubicBezTo>
                    <a:pt x="4988" y="7369"/>
                    <a:pt x="5489" y="7720"/>
                    <a:pt x="5665" y="8271"/>
                  </a:cubicBezTo>
                  <a:cubicBezTo>
                    <a:pt x="5865" y="9023"/>
                    <a:pt x="5339" y="9775"/>
                    <a:pt x="4687" y="10201"/>
                  </a:cubicBezTo>
                  <a:cubicBezTo>
                    <a:pt x="3860" y="10727"/>
                    <a:pt x="2833" y="10903"/>
                    <a:pt x="1905" y="10602"/>
                  </a:cubicBezTo>
                  <a:cubicBezTo>
                    <a:pt x="1003" y="10301"/>
                    <a:pt x="251" y="9449"/>
                    <a:pt x="151" y="8497"/>
                  </a:cubicBezTo>
                  <a:cubicBezTo>
                    <a:pt x="1" y="7344"/>
                    <a:pt x="728" y="6266"/>
                    <a:pt x="1379" y="5289"/>
                  </a:cubicBezTo>
                  <a:cubicBezTo>
                    <a:pt x="1755" y="4737"/>
                    <a:pt x="2256" y="3985"/>
                    <a:pt x="2307" y="3309"/>
                  </a:cubicBezTo>
                  <a:cubicBezTo>
                    <a:pt x="2357" y="2657"/>
                    <a:pt x="2006" y="2106"/>
                    <a:pt x="2131" y="1404"/>
                  </a:cubicBezTo>
                  <a:cubicBezTo>
                    <a:pt x="2231" y="928"/>
                    <a:pt x="2507" y="452"/>
                    <a:pt x="2983" y="251"/>
                  </a:cubicBezTo>
                  <a:cubicBezTo>
                    <a:pt x="3585" y="1"/>
                    <a:pt x="4312" y="351"/>
                    <a:pt x="4687" y="903"/>
                  </a:cubicBezTo>
                  <a:close/>
                </a:path>
              </a:pathLst>
            </a:custGeom>
            <a:solidFill>
              <a:srgbClr val="606B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6"/>
            <p:cNvSpPr/>
            <p:nvPr/>
          </p:nvSpPr>
          <p:spPr>
            <a:xfrm>
              <a:off x="3322200" y="1887875"/>
              <a:ext cx="131600" cy="177975"/>
            </a:xfrm>
            <a:custGeom>
              <a:avLst/>
              <a:gdLst/>
              <a:ahLst/>
              <a:cxnLst/>
              <a:rect l="l" t="t" r="r" b="b"/>
              <a:pathLst>
                <a:path w="5264" h="7119" extrusionOk="0">
                  <a:moveTo>
                    <a:pt x="1028" y="0"/>
                  </a:moveTo>
                  <a:cubicBezTo>
                    <a:pt x="1028" y="0"/>
                    <a:pt x="1780" y="2632"/>
                    <a:pt x="51" y="3735"/>
                  </a:cubicBezTo>
                  <a:cubicBezTo>
                    <a:pt x="1" y="4386"/>
                    <a:pt x="1830" y="7118"/>
                    <a:pt x="3660" y="6642"/>
                  </a:cubicBezTo>
                  <a:cubicBezTo>
                    <a:pt x="4712" y="6366"/>
                    <a:pt x="5264" y="4863"/>
                    <a:pt x="5264" y="4863"/>
                  </a:cubicBezTo>
                  <a:cubicBezTo>
                    <a:pt x="5164" y="3910"/>
                    <a:pt x="4612" y="1905"/>
                    <a:pt x="4612" y="1905"/>
                  </a:cubicBezTo>
                  <a:close/>
                </a:path>
              </a:pathLst>
            </a:custGeom>
            <a:solidFill>
              <a:srgbClr val="FFC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6"/>
            <p:cNvSpPr/>
            <p:nvPr/>
          </p:nvSpPr>
          <p:spPr>
            <a:xfrm>
              <a:off x="3318450" y="1686750"/>
              <a:ext cx="195500" cy="280100"/>
            </a:xfrm>
            <a:custGeom>
              <a:avLst/>
              <a:gdLst/>
              <a:ahLst/>
              <a:cxnLst/>
              <a:rect l="l" t="t" r="r" b="b"/>
              <a:pathLst>
                <a:path w="7820" h="11204" extrusionOk="0">
                  <a:moveTo>
                    <a:pt x="7344" y="2682"/>
                  </a:moveTo>
                  <a:cubicBezTo>
                    <a:pt x="7344" y="2682"/>
                    <a:pt x="7820" y="4361"/>
                    <a:pt x="7644" y="5664"/>
                  </a:cubicBezTo>
                  <a:cubicBezTo>
                    <a:pt x="7469" y="6968"/>
                    <a:pt x="7344" y="9549"/>
                    <a:pt x="6191" y="10376"/>
                  </a:cubicBezTo>
                  <a:cubicBezTo>
                    <a:pt x="5038" y="11203"/>
                    <a:pt x="3409" y="10226"/>
                    <a:pt x="2306" y="9298"/>
                  </a:cubicBezTo>
                  <a:cubicBezTo>
                    <a:pt x="1228" y="8371"/>
                    <a:pt x="50" y="6667"/>
                    <a:pt x="25" y="4612"/>
                  </a:cubicBezTo>
                  <a:cubicBezTo>
                    <a:pt x="0" y="2532"/>
                    <a:pt x="827" y="0"/>
                    <a:pt x="3810" y="125"/>
                  </a:cubicBezTo>
                  <a:cubicBezTo>
                    <a:pt x="6792" y="251"/>
                    <a:pt x="7344" y="2682"/>
                    <a:pt x="7344" y="2682"/>
                  </a:cubicBezTo>
                  <a:close/>
                </a:path>
              </a:pathLst>
            </a:custGeom>
            <a:solidFill>
              <a:srgbClr val="FFC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6"/>
            <p:cNvSpPr/>
            <p:nvPr/>
          </p:nvSpPr>
          <p:spPr>
            <a:xfrm>
              <a:off x="3238250" y="1676100"/>
              <a:ext cx="231225" cy="354025"/>
            </a:xfrm>
            <a:custGeom>
              <a:avLst/>
              <a:gdLst/>
              <a:ahLst/>
              <a:cxnLst/>
              <a:rect l="l" t="t" r="r" b="b"/>
              <a:pathLst>
                <a:path w="9249" h="14161" extrusionOk="0">
                  <a:moveTo>
                    <a:pt x="8471" y="1855"/>
                  </a:moveTo>
                  <a:cubicBezTo>
                    <a:pt x="9248" y="2807"/>
                    <a:pt x="8872" y="3960"/>
                    <a:pt x="7920" y="4662"/>
                  </a:cubicBezTo>
                  <a:cubicBezTo>
                    <a:pt x="7469" y="4988"/>
                    <a:pt x="6918" y="5188"/>
                    <a:pt x="6466" y="5539"/>
                  </a:cubicBezTo>
                  <a:cubicBezTo>
                    <a:pt x="6015" y="5865"/>
                    <a:pt x="5639" y="6391"/>
                    <a:pt x="5715" y="6968"/>
                  </a:cubicBezTo>
                  <a:cubicBezTo>
                    <a:pt x="5790" y="7469"/>
                    <a:pt x="6241" y="7920"/>
                    <a:pt x="6116" y="8421"/>
                  </a:cubicBezTo>
                  <a:cubicBezTo>
                    <a:pt x="6015" y="8847"/>
                    <a:pt x="5564" y="9098"/>
                    <a:pt x="5489" y="9499"/>
                  </a:cubicBezTo>
                  <a:cubicBezTo>
                    <a:pt x="5389" y="9925"/>
                    <a:pt x="5715" y="10301"/>
                    <a:pt x="5915" y="10677"/>
                  </a:cubicBezTo>
                  <a:cubicBezTo>
                    <a:pt x="6266" y="11303"/>
                    <a:pt x="6266" y="12080"/>
                    <a:pt x="5965" y="12707"/>
                  </a:cubicBezTo>
                  <a:cubicBezTo>
                    <a:pt x="5263" y="14161"/>
                    <a:pt x="3484" y="14060"/>
                    <a:pt x="2231" y="13459"/>
                  </a:cubicBezTo>
                  <a:cubicBezTo>
                    <a:pt x="902" y="12832"/>
                    <a:pt x="0" y="11328"/>
                    <a:pt x="401" y="9850"/>
                  </a:cubicBezTo>
                  <a:cubicBezTo>
                    <a:pt x="602" y="9073"/>
                    <a:pt x="1128" y="8421"/>
                    <a:pt x="1379" y="7644"/>
                  </a:cubicBezTo>
                  <a:cubicBezTo>
                    <a:pt x="1730" y="6692"/>
                    <a:pt x="1629" y="5639"/>
                    <a:pt x="1679" y="4612"/>
                  </a:cubicBezTo>
                  <a:cubicBezTo>
                    <a:pt x="1805" y="2657"/>
                    <a:pt x="3258" y="501"/>
                    <a:pt x="5314" y="201"/>
                  </a:cubicBezTo>
                  <a:cubicBezTo>
                    <a:pt x="6642" y="0"/>
                    <a:pt x="7669" y="877"/>
                    <a:pt x="8471" y="1855"/>
                  </a:cubicBezTo>
                  <a:close/>
                </a:path>
              </a:pathLst>
            </a:custGeom>
            <a:solidFill>
              <a:srgbClr val="606B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6"/>
            <p:cNvSpPr/>
            <p:nvPr/>
          </p:nvSpPr>
          <p:spPr>
            <a:xfrm>
              <a:off x="3400525" y="1664800"/>
              <a:ext cx="138500" cy="157925"/>
            </a:xfrm>
            <a:custGeom>
              <a:avLst/>
              <a:gdLst/>
              <a:ahLst/>
              <a:cxnLst/>
              <a:rect l="l" t="t" r="r" b="b"/>
              <a:pathLst>
                <a:path w="5540" h="6317" extrusionOk="0">
                  <a:moveTo>
                    <a:pt x="3008" y="1154"/>
                  </a:moveTo>
                  <a:cubicBezTo>
                    <a:pt x="2983" y="1154"/>
                    <a:pt x="2983" y="1129"/>
                    <a:pt x="2983" y="1129"/>
                  </a:cubicBezTo>
                  <a:cubicBezTo>
                    <a:pt x="2407" y="753"/>
                    <a:pt x="26" y="1"/>
                    <a:pt x="26" y="1229"/>
                  </a:cubicBezTo>
                  <a:cubicBezTo>
                    <a:pt x="0" y="2432"/>
                    <a:pt x="1780" y="3635"/>
                    <a:pt x="2707" y="4161"/>
                  </a:cubicBezTo>
                  <a:cubicBezTo>
                    <a:pt x="3133" y="4412"/>
                    <a:pt x="3559" y="4587"/>
                    <a:pt x="3935" y="4888"/>
                  </a:cubicBezTo>
                  <a:cubicBezTo>
                    <a:pt x="4412" y="5264"/>
                    <a:pt x="4462" y="5991"/>
                    <a:pt x="4888" y="6317"/>
                  </a:cubicBezTo>
                  <a:cubicBezTo>
                    <a:pt x="5539" y="5690"/>
                    <a:pt x="5389" y="4136"/>
                    <a:pt x="5113" y="3359"/>
                  </a:cubicBezTo>
                  <a:cubicBezTo>
                    <a:pt x="4762" y="2332"/>
                    <a:pt x="3860" y="1730"/>
                    <a:pt x="3008" y="1154"/>
                  </a:cubicBezTo>
                  <a:close/>
                </a:path>
              </a:pathLst>
            </a:custGeom>
            <a:solidFill>
              <a:srgbClr val="606B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6"/>
            <p:cNvSpPr/>
            <p:nvPr/>
          </p:nvSpPr>
          <p:spPr>
            <a:xfrm>
              <a:off x="3666825" y="2171075"/>
              <a:ext cx="367825" cy="364075"/>
            </a:xfrm>
            <a:custGeom>
              <a:avLst/>
              <a:gdLst/>
              <a:ahLst/>
              <a:cxnLst/>
              <a:rect l="l" t="t" r="r" b="b"/>
              <a:pathLst>
                <a:path w="14713" h="14563" extrusionOk="0">
                  <a:moveTo>
                    <a:pt x="10727" y="8372"/>
                  </a:moveTo>
                  <a:lnTo>
                    <a:pt x="0" y="14562"/>
                  </a:lnTo>
                  <a:lnTo>
                    <a:pt x="3810" y="6592"/>
                  </a:lnTo>
                  <a:cubicBezTo>
                    <a:pt x="3935" y="6342"/>
                    <a:pt x="4186" y="6041"/>
                    <a:pt x="4386" y="5916"/>
                  </a:cubicBezTo>
                  <a:lnTo>
                    <a:pt x="14461" y="101"/>
                  </a:lnTo>
                  <a:cubicBezTo>
                    <a:pt x="14662" y="1"/>
                    <a:pt x="14712" y="101"/>
                    <a:pt x="14587" y="352"/>
                  </a:cubicBez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6"/>
            <p:cNvSpPr/>
            <p:nvPr/>
          </p:nvSpPr>
          <p:spPr>
            <a:xfrm>
              <a:off x="2463800" y="2917950"/>
              <a:ext cx="144150" cy="42000"/>
            </a:xfrm>
            <a:custGeom>
              <a:avLst/>
              <a:gdLst/>
              <a:ahLst/>
              <a:cxnLst/>
              <a:rect l="l" t="t" r="r" b="b"/>
              <a:pathLst>
                <a:path w="5766" h="1680" extrusionOk="0">
                  <a:moveTo>
                    <a:pt x="5765" y="1680"/>
                  </a:moveTo>
                  <a:lnTo>
                    <a:pt x="5765" y="1078"/>
                  </a:lnTo>
                  <a:cubicBezTo>
                    <a:pt x="5765" y="1078"/>
                    <a:pt x="4211" y="51"/>
                    <a:pt x="2582" y="26"/>
                  </a:cubicBezTo>
                  <a:cubicBezTo>
                    <a:pt x="953" y="1"/>
                    <a:pt x="201" y="377"/>
                    <a:pt x="126" y="577"/>
                  </a:cubicBezTo>
                  <a:cubicBezTo>
                    <a:pt x="76" y="752"/>
                    <a:pt x="1" y="1329"/>
                    <a:pt x="1" y="1329"/>
                  </a:cubicBezTo>
                  <a:close/>
                </a:path>
              </a:pathLst>
            </a:custGeom>
            <a:solidFill>
              <a:srgbClr val="DD6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6"/>
            <p:cNvSpPr/>
            <p:nvPr/>
          </p:nvSpPr>
          <p:spPr>
            <a:xfrm>
              <a:off x="3438750" y="1953650"/>
              <a:ext cx="30100" cy="41400"/>
            </a:xfrm>
            <a:custGeom>
              <a:avLst/>
              <a:gdLst/>
              <a:ahLst/>
              <a:cxnLst/>
              <a:rect l="l" t="t" r="r" b="b"/>
              <a:pathLst>
                <a:path w="1204" h="1656" extrusionOk="0">
                  <a:moveTo>
                    <a:pt x="151" y="1"/>
                  </a:moveTo>
                  <a:cubicBezTo>
                    <a:pt x="151" y="1"/>
                    <a:pt x="0" y="1079"/>
                    <a:pt x="50" y="1254"/>
                  </a:cubicBezTo>
                  <a:cubicBezTo>
                    <a:pt x="126" y="1430"/>
                    <a:pt x="476" y="1655"/>
                    <a:pt x="476" y="1655"/>
                  </a:cubicBezTo>
                  <a:lnTo>
                    <a:pt x="1203" y="1655"/>
                  </a:lnTo>
                  <a:close/>
                </a:path>
              </a:pathLst>
            </a:custGeom>
            <a:solidFill>
              <a:srgbClr val="606B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6"/>
            <p:cNvSpPr/>
            <p:nvPr/>
          </p:nvSpPr>
          <p:spPr>
            <a:xfrm>
              <a:off x="3532725" y="2051400"/>
              <a:ext cx="29475" cy="211800"/>
            </a:xfrm>
            <a:custGeom>
              <a:avLst/>
              <a:gdLst/>
              <a:ahLst/>
              <a:cxnLst/>
              <a:rect l="l" t="t" r="r" b="b"/>
              <a:pathLst>
                <a:path w="1179" h="8472" extrusionOk="0">
                  <a:moveTo>
                    <a:pt x="1129" y="3008"/>
                  </a:moveTo>
                  <a:cubicBezTo>
                    <a:pt x="1078" y="1555"/>
                    <a:pt x="828" y="627"/>
                    <a:pt x="552" y="1"/>
                  </a:cubicBezTo>
                  <a:cubicBezTo>
                    <a:pt x="552" y="176"/>
                    <a:pt x="577" y="352"/>
                    <a:pt x="577" y="527"/>
                  </a:cubicBezTo>
                  <a:cubicBezTo>
                    <a:pt x="652" y="2432"/>
                    <a:pt x="327" y="5239"/>
                    <a:pt x="1" y="7494"/>
                  </a:cubicBezTo>
                  <a:cubicBezTo>
                    <a:pt x="251" y="7845"/>
                    <a:pt x="502" y="8171"/>
                    <a:pt x="753" y="8472"/>
                  </a:cubicBezTo>
                  <a:cubicBezTo>
                    <a:pt x="1003" y="6567"/>
                    <a:pt x="1179" y="4512"/>
                    <a:pt x="1129" y="3008"/>
                  </a:cubicBezTo>
                  <a:close/>
                </a:path>
              </a:pathLst>
            </a:custGeom>
            <a:solidFill>
              <a:srgbClr val="EAB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6"/>
            <p:cNvSpPr/>
            <p:nvPr/>
          </p:nvSpPr>
          <p:spPr>
            <a:xfrm>
              <a:off x="2889875" y="2349025"/>
              <a:ext cx="43875" cy="235000"/>
            </a:xfrm>
            <a:custGeom>
              <a:avLst/>
              <a:gdLst/>
              <a:ahLst/>
              <a:cxnLst/>
              <a:rect l="l" t="t" r="r" b="b"/>
              <a:pathLst>
                <a:path w="1755" h="9400" extrusionOk="0">
                  <a:moveTo>
                    <a:pt x="1304" y="1"/>
                  </a:moveTo>
                  <a:cubicBezTo>
                    <a:pt x="1304" y="2206"/>
                    <a:pt x="602" y="5790"/>
                    <a:pt x="0" y="8472"/>
                  </a:cubicBezTo>
                  <a:cubicBezTo>
                    <a:pt x="251" y="8798"/>
                    <a:pt x="476" y="9123"/>
                    <a:pt x="702" y="9399"/>
                  </a:cubicBezTo>
                  <a:cubicBezTo>
                    <a:pt x="1228" y="6818"/>
                    <a:pt x="1755" y="3810"/>
                    <a:pt x="1705" y="2006"/>
                  </a:cubicBezTo>
                  <a:cubicBezTo>
                    <a:pt x="1654" y="1153"/>
                    <a:pt x="1504" y="502"/>
                    <a:pt x="1304" y="1"/>
                  </a:cubicBezTo>
                  <a:close/>
                </a:path>
              </a:pathLst>
            </a:custGeom>
            <a:solidFill>
              <a:srgbClr val="3C3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6"/>
            <p:cNvSpPr/>
            <p:nvPr/>
          </p:nvSpPr>
          <p:spPr>
            <a:xfrm>
              <a:off x="2894250" y="1685500"/>
              <a:ext cx="68325" cy="224950"/>
            </a:xfrm>
            <a:custGeom>
              <a:avLst/>
              <a:gdLst/>
              <a:ahLst/>
              <a:cxnLst/>
              <a:rect l="l" t="t" r="r" b="b"/>
              <a:pathLst>
                <a:path w="2733" h="8998" extrusionOk="0">
                  <a:moveTo>
                    <a:pt x="2733" y="8998"/>
                  </a:moveTo>
                  <a:lnTo>
                    <a:pt x="1" y="7419"/>
                  </a:lnTo>
                  <a:lnTo>
                    <a:pt x="1" y="0"/>
                  </a:lnTo>
                  <a:lnTo>
                    <a:pt x="2733" y="1579"/>
                  </a:lnTo>
                  <a:close/>
                </a:path>
              </a:pathLst>
            </a:custGeom>
            <a:solidFill>
              <a:srgbClr val="EC8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6"/>
            <p:cNvSpPr/>
            <p:nvPr/>
          </p:nvSpPr>
          <p:spPr>
            <a:xfrm>
              <a:off x="2787100" y="1553275"/>
              <a:ext cx="67700" cy="295150"/>
            </a:xfrm>
            <a:custGeom>
              <a:avLst/>
              <a:gdLst/>
              <a:ahLst/>
              <a:cxnLst/>
              <a:rect l="l" t="t" r="r" b="b"/>
              <a:pathLst>
                <a:path w="2708" h="11806" extrusionOk="0">
                  <a:moveTo>
                    <a:pt x="2708" y="11805"/>
                  </a:moveTo>
                  <a:lnTo>
                    <a:pt x="1" y="10226"/>
                  </a:lnTo>
                  <a:lnTo>
                    <a:pt x="1" y="1"/>
                  </a:lnTo>
                  <a:lnTo>
                    <a:pt x="2708" y="1580"/>
                  </a:lnTo>
                  <a:close/>
                </a:path>
              </a:pathLst>
            </a:custGeom>
            <a:solidFill>
              <a:srgbClr val="2B3B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6"/>
            <p:cNvSpPr/>
            <p:nvPr/>
          </p:nvSpPr>
          <p:spPr>
            <a:xfrm>
              <a:off x="3002025" y="1557050"/>
              <a:ext cx="68325" cy="415425"/>
            </a:xfrm>
            <a:custGeom>
              <a:avLst/>
              <a:gdLst/>
              <a:ahLst/>
              <a:cxnLst/>
              <a:rect l="l" t="t" r="r" b="b"/>
              <a:pathLst>
                <a:path w="2733" h="16617" extrusionOk="0">
                  <a:moveTo>
                    <a:pt x="2732" y="16617"/>
                  </a:moveTo>
                  <a:lnTo>
                    <a:pt x="1" y="15063"/>
                  </a:lnTo>
                  <a:lnTo>
                    <a:pt x="1" y="0"/>
                  </a:lnTo>
                  <a:lnTo>
                    <a:pt x="2732" y="1579"/>
                  </a:lnTo>
                  <a:close/>
                </a:path>
              </a:pathLst>
            </a:custGeom>
            <a:solidFill>
              <a:srgbClr val="FBD1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6"/>
            <p:cNvSpPr/>
            <p:nvPr/>
          </p:nvSpPr>
          <p:spPr>
            <a:xfrm>
              <a:off x="3812175" y="1713050"/>
              <a:ext cx="173600" cy="189250"/>
            </a:xfrm>
            <a:custGeom>
              <a:avLst/>
              <a:gdLst/>
              <a:ahLst/>
              <a:cxnLst/>
              <a:rect l="l" t="t" r="r" b="b"/>
              <a:pathLst>
                <a:path w="6944" h="7570" extrusionOk="0">
                  <a:moveTo>
                    <a:pt x="6943" y="2206"/>
                  </a:moveTo>
                  <a:lnTo>
                    <a:pt x="6943" y="2206"/>
                  </a:lnTo>
                  <a:cubicBezTo>
                    <a:pt x="6943" y="1680"/>
                    <a:pt x="6592" y="1179"/>
                    <a:pt x="5916" y="803"/>
                  </a:cubicBezTo>
                  <a:cubicBezTo>
                    <a:pt x="4562" y="1"/>
                    <a:pt x="2357" y="1"/>
                    <a:pt x="1028" y="778"/>
                  </a:cubicBezTo>
                  <a:cubicBezTo>
                    <a:pt x="327" y="1179"/>
                    <a:pt x="1" y="1680"/>
                    <a:pt x="1" y="2206"/>
                  </a:cubicBezTo>
                  <a:lnTo>
                    <a:pt x="1" y="5364"/>
                  </a:lnTo>
                  <a:lnTo>
                    <a:pt x="1" y="5364"/>
                  </a:lnTo>
                  <a:lnTo>
                    <a:pt x="1" y="5364"/>
                  </a:lnTo>
                  <a:cubicBezTo>
                    <a:pt x="1" y="5866"/>
                    <a:pt x="352" y="6392"/>
                    <a:pt x="1028" y="6768"/>
                  </a:cubicBezTo>
                  <a:cubicBezTo>
                    <a:pt x="2382" y="7570"/>
                    <a:pt x="4587" y="7570"/>
                    <a:pt x="5941" y="6793"/>
                  </a:cubicBezTo>
                  <a:cubicBezTo>
                    <a:pt x="6617" y="6392"/>
                    <a:pt x="6943" y="5891"/>
                    <a:pt x="6943" y="5364"/>
                  </a:cubicBezTo>
                  <a:lnTo>
                    <a:pt x="6943" y="5364"/>
                  </a:lnTo>
                  <a:close/>
                </a:path>
              </a:pathLst>
            </a:custGeom>
            <a:solidFill>
              <a:srgbClr val="3C3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6"/>
            <p:cNvSpPr/>
            <p:nvPr/>
          </p:nvSpPr>
          <p:spPr>
            <a:xfrm>
              <a:off x="3684350" y="1236250"/>
              <a:ext cx="418575" cy="562675"/>
            </a:xfrm>
            <a:custGeom>
              <a:avLst/>
              <a:gdLst/>
              <a:ahLst/>
              <a:cxnLst/>
              <a:rect l="l" t="t" r="r" b="b"/>
              <a:pathLst>
                <a:path w="16743" h="22507" extrusionOk="0">
                  <a:moveTo>
                    <a:pt x="14813" y="14236"/>
                  </a:moveTo>
                  <a:cubicBezTo>
                    <a:pt x="15264" y="13509"/>
                    <a:pt x="15715" y="12757"/>
                    <a:pt x="15991" y="11930"/>
                  </a:cubicBezTo>
                  <a:cubicBezTo>
                    <a:pt x="16392" y="10727"/>
                    <a:pt x="16643" y="9474"/>
                    <a:pt x="16693" y="8221"/>
                  </a:cubicBezTo>
                  <a:cubicBezTo>
                    <a:pt x="16743" y="5790"/>
                    <a:pt x="15866" y="3358"/>
                    <a:pt x="13610" y="1805"/>
                  </a:cubicBezTo>
                  <a:cubicBezTo>
                    <a:pt x="13435" y="1704"/>
                    <a:pt x="13259" y="1604"/>
                    <a:pt x="13059" y="1504"/>
                  </a:cubicBezTo>
                  <a:cubicBezTo>
                    <a:pt x="10978" y="526"/>
                    <a:pt x="6743" y="0"/>
                    <a:pt x="3585" y="2231"/>
                  </a:cubicBezTo>
                  <a:cubicBezTo>
                    <a:pt x="1831" y="2957"/>
                    <a:pt x="1" y="5940"/>
                    <a:pt x="627" y="9248"/>
                  </a:cubicBezTo>
                  <a:cubicBezTo>
                    <a:pt x="1003" y="11278"/>
                    <a:pt x="1755" y="13283"/>
                    <a:pt x="2908" y="15063"/>
                  </a:cubicBezTo>
                  <a:cubicBezTo>
                    <a:pt x="4011" y="16792"/>
                    <a:pt x="4913" y="18371"/>
                    <a:pt x="5239" y="20376"/>
                  </a:cubicBezTo>
                  <a:lnTo>
                    <a:pt x="5264" y="20476"/>
                  </a:lnTo>
                  <a:cubicBezTo>
                    <a:pt x="5189" y="20953"/>
                    <a:pt x="5515" y="21454"/>
                    <a:pt x="6242" y="21830"/>
                  </a:cubicBezTo>
                  <a:cubicBezTo>
                    <a:pt x="7545" y="22481"/>
                    <a:pt x="9675" y="22506"/>
                    <a:pt x="10978" y="21830"/>
                  </a:cubicBezTo>
                  <a:cubicBezTo>
                    <a:pt x="11680" y="21454"/>
                    <a:pt x="12006" y="20953"/>
                    <a:pt x="11931" y="20451"/>
                  </a:cubicBezTo>
                  <a:cubicBezTo>
                    <a:pt x="12257" y="18772"/>
                    <a:pt x="12983" y="17318"/>
                    <a:pt x="13861" y="15815"/>
                  </a:cubicBezTo>
                  <a:cubicBezTo>
                    <a:pt x="14161" y="15263"/>
                    <a:pt x="14487" y="14762"/>
                    <a:pt x="14813" y="14236"/>
                  </a:cubicBezTo>
                  <a:close/>
                </a:path>
              </a:pathLst>
            </a:custGeom>
            <a:solidFill>
              <a:srgbClr val="FBD1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6"/>
            <p:cNvSpPr/>
            <p:nvPr/>
          </p:nvSpPr>
          <p:spPr>
            <a:xfrm>
              <a:off x="3829100" y="1415900"/>
              <a:ext cx="147275" cy="347400"/>
            </a:xfrm>
            <a:custGeom>
              <a:avLst/>
              <a:gdLst/>
              <a:ahLst/>
              <a:cxnLst/>
              <a:rect l="l" t="t" r="r" b="b"/>
              <a:pathLst>
                <a:path w="5891" h="13896" extrusionOk="0">
                  <a:moveTo>
                    <a:pt x="278" y="1"/>
                  </a:moveTo>
                  <a:cubicBezTo>
                    <a:pt x="253" y="1"/>
                    <a:pt x="227" y="3"/>
                    <a:pt x="201" y="7"/>
                  </a:cubicBezTo>
                  <a:cubicBezTo>
                    <a:pt x="76" y="57"/>
                    <a:pt x="0" y="208"/>
                    <a:pt x="0" y="333"/>
                  </a:cubicBezTo>
                  <a:lnTo>
                    <a:pt x="1329" y="12614"/>
                  </a:lnTo>
                  <a:cubicBezTo>
                    <a:pt x="1352" y="12774"/>
                    <a:pt x="1479" y="12893"/>
                    <a:pt x="1616" y="12893"/>
                  </a:cubicBezTo>
                  <a:cubicBezTo>
                    <a:pt x="1629" y="12893"/>
                    <a:pt x="1642" y="12891"/>
                    <a:pt x="1655" y="12889"/>
                  </a:cubicBezTo>
                  <a:cubicBezTo>
                    <a:pt x="1830" y="12864"/>
                    <a:pt x="1955" y="12714"/>
                    <a:pt x="1930" y="12564"/>
                  </a:cubicBezTo>
                  <a:lnTo>
                    <a:pt x="752" y="1561"/>
                  </a:lnTo>
                  <a:lnTo>
                    <a:pt x="1529" y="2789"/>
                  </a:lnTo>
                  <a:cubicBezTo>
                    <a:pt x="1580" y="2874"/>
                    <a:pt x="1678" y="2925"/>
                    <a:pt x="1782" y="2925"/>
                  </a:cubicBezTo>
                  <a:cubicBezTo>
                    <a:pt x="1831" y="2925"/>
                    <a:pt x="1882" y="2913"/>
                    <a:pt x="1930" y="2889"/>
                  </a:cubicBezTo>
                  <a:lnTo>
                    <a:pt x="2933" y="2313"/>
                  </a:lnTo>
                  <a:lnTo>
                    <a:pt x="3785" y="4067"/>
                  </a:lnTo>
                  <a:cubicBezTo>
                    <a:pt x="3841" y="4180"/>
                    <a:pt x="3954" y="4236"/>
                    <a:pt x="4070" y="4236"/>
                  </a:cubicBezTo>
                  <a:cubicBezTo>
                    <a:pt x="4109" y="4236"/>
                    <a:pt x="4148" y="4230"/>
                    <a:pt x="4186" y="4218"/>
                  </a:cubicBezTo>
                  <a:lnTo>
                    <a:pt x="5213" y="3817"/>
                  </a:lnTo>
                  <a:lnTo>
                    <a:pt x="3710" y="13541"/>
                  </a:lnTo>
                  <a:cubicBezTo>
                    <a:pt x="3685" y="13691"/>
                    <a:pt x="3785" y="13867"/>
                    <a:pt x="3960" y="13892"/>
                  </a:cubicBezTo>
                  <a:cubicBezTo>
                    <a:pt x="3973" y="13894"/>
                    <a:pt x="3986" y="13895"/>
                    <a:pt x="3999" y="13895"/>
                  </a:cubicBezTo>
                  <a:cubicBezTo>
                    <a:pt x="4140" y="13895"/>
                    <a:pt x="4288" y="13777"/>
                    <a:pt x="4311" y="13616"/>
                  </a:cubicBezTo>
                  <a:lnTo>
                    <a:pt x="5890" y="3391"/>
                  </a:lnTo>
                  <a:cubicBezTo>
                    <a:pt x="5890" y="3290"/>
                    <a:pt x="5865" y="3190"/>
                    <a:pt x="5765" y="3115"/>
                  </a:cubicBezTo>
                  <a:cubicBezTo>
                    <a:pt x="5716" y="3066"/>
                    <a:pt x="5647" y="3039"/>
                    <a:pt x="5577" y="3039"/>
                  </a:cubicBezTo>
                  <a:cubicBezTo>
                    <a:pt x="5538" y="3039"/>
                    <a:pt x="5500" y="3047"/>
                    <a:pt x="5464" y="3065"/>
                  </a:cubicBezTo>
                  <a:lnTo>
                    <a:pt x="4211" y="3566"/>
                  </a:lnTo>
                  <a:lnTo>
                    <a:pt x="3334" y="1761"/>
                  </a:lnTo>
                  <a:cubicBezTo>
                    <a:pt x="3309" y="1686"/>
                    <a:pt x="3234" y="1636"/>
                    <a:pt x="3158" y="1611"/>
                  </a:cubicBezTo>
                  <a:cubicBezTo>
                    <a:pt x="3127" y="1601"/>
                    <a:pt x="3092" y="1595"/>
                    <a:pt x="3056" y="1595"/>
                  </a:cubicBezTo>
                  <a:cubicBezTo>
                    <a:pt x="3004" y="1595"/>
                    <a:pt x="2952" y="1607"/>
                    <a:pt x="2908" y="1636"/>
                  </a:cubicBezTo>
                  <a:lnTo>
                    <a:pt x="1880" y="2213"/>
                  </a:lnTo>
                  <a:lnTo>
                    <a:pt x="577" y="132"/>
                  </a:lnTo>
                  <a:cubicBezTo>
                    <a:pt x="515" y="49"/>
                    <a:pt x="401" y="1"/>
                    <a:pt x="2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6"/>
            <p:cNvSpPr/>
            <p:nvPr/>
          </p:nvSpPr>
          <p:spPr>
            <a:xfrm>
              <a:off x="4911800" y="2335875"/>
              <a:ext cx="154175" cy="199900"/>
            </a:xfrm>
            <a:custGeom>
              <a:avLst/>
              <a:gdLst/>
              <a:ahLst/>
              <a:cxnLst/>
              <a:rect l="l" t="t" r="r" b="b"/>
              <a:pathLst>
                <a:path w="6167" h="7996" extrusionOk="0">
                  <a:moveTo>
                    <a:pt x="6166" y="5965"/>
                  </a:moveTo>
                  <a:cubicBezTo>
                    <a:pt x="5765" y="6291"/>
                    <a:pt x="5364" y="6567"/>
                    <a:pt x="4938" y="6792"/>
                  </a:cubicBezTo>
                  <a:cubicBezTo>
                    <a:pt x="2883" y="7995"/>
                    <a:pt x="1054" y="7845"/>
                    <a:pt x="1" y="6617"/>
                  </a:cubicBezTo>
                  <a:lnTo>
                    <a:pt x="4938" y="0"/>
                  </a:lnTo>
                  <a:close/>
                </a:path>
              </a:pathLst>
            </a:custGeom>
            <a:solidFill>
              <a:srgbClr val="EC8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6"/>
            <p:cNvSpPr/>
            <p:nvPr/>
          </p:nvSpPr>
          <p:spPr>
            <a:xfrm>
              <a:off x="5035250" y="2117825"/>
              <a:ext cx="148525" cy="367200"/>
            </a:xfrm>
            <a:custGeom>
              <a:avLst/>
              <a:gdLst/>
              <a:ahLst/>
              <a:cxnLst/>
              <a:rect l="l" t="t" r="r" b="b"/>
              <a:pathLst>
                <a:path w="5941" h="14688" extrusionOk="0">
                  <a:moveTo>
                    <a:pt x="5940" y="5289"/>
                  </a:moveTo>
                  <a:cubicBezTo>
                    <a:pt x="5940" y="8572"/>
                    <a:pt x="3910" y="12482"/>
                    <a:pt x="1228" y="14687"/>
                  </a:cubicBezTo>
                  <a:lnTo>
                    <a:pt x="0" y="8722"/>
                  </a:lnTo>
                  <a:lnTo>
                    <a:pt x="0" y="1905"/>
                  </a:lnTo>
                  <a:cubicBezTo>
                    <a:pt x="3284" y="0"/>
                    <a:pt x="5940" y="1529"/>
                    <a:pt x="5940" y="5289"/>
                  </a:cubicBezTo>
                  <a:close/>
                </a:path>
              </a:pathLst>
            </a:custGeom>
            <a:solidFill>
              <a:srgbClr val="FBD1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6"/>
            <p:cNvSpPr/>
            <p:nvPr/>
          </p:nvSpPr>
          <p:spPr>
            <a:xfrm>
              <a:off x="4887375" y="2165450"/>
              <a:ext cx="147900" cy="335850"/>
            </a:xfrm>
            <a:custGeom>
              <a:avLst/>
              <a:gdLst/>
              <a:ahLst/>
              <a:cxnLst/>
              <a:rect l="l" t="t" r="r" b="b"/>
              <a:pathLst>
                <a:path w="5916" h="13434" extrusionOk="0">
                  <a:moveTo>
                    <a:pt x="5915" y="0"/>
                  </a:moveTo>
                  <a:lnTo>
                    <a:pt x="5915" y="6817"/>
                  </a:lnTo>
                  <a:lnTo>
                    <a:pt x="978" y="13434"/>
                  </a:lnTo>
                  <a:cubicBezTo>
                    <a:pt x="351" y="12707"/>
                    <a:pt x="0" y="11629"/>
                    <a:pt x="0" y="10226"/>
                  </a:cubicBezTo>
                  <a:cubicBezTo>
                    <a:pt x="0" y="6466"/>
                    <a:pt x="2657" y="1880"/>
                    <a:pt x="5915" y="0"/>
                  </a:cubicBezTo>
                  <a:close/>
                </a:path>
              </a:pathLst>
            </a:custGeom>
            <a:solidFill>
              <a:srgbClr val="3C3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6"/>
            <p:cNvSpPr/>
            <p:nvPr/>
          </p:nvSpPr>
          <p:spPr>
            <a:xfrm>
              <a:off x="2358550" y="1805800"/>
              <a:ext cx="286975" cy="212425"/>
            </a:xfrm>
            <a:custGeom>
              <a:avLst/>
              <a:gdLst/>
              <a:ahLst/>
              <a:cxnLst/>
              <a:rect l="l" t="t" r="r" b="b"/>
              <a:pathLst>
                <a:path w="11479" h="8497" extrusionOk="0">
                  <a:moveTo>
                    <a:pt x="1328" y="3960"/>
                  </a:moveTo>
                  <a:cubicBezTo>
                    <a:pt x="0" y="6166"/>
                    <a:pt x="1228" y="8221"/>
                    <a:pt x="3810" y="8371"/>
                  </a:cubicBezTo>
                  <a:cubicBezTo>
                    <a:pt x="6291" y="8496"/>
                    <a:pt x="8998" y="6642"/>
                    <a:pt x="10251" y="4612"/>
                  </a:cubicBezTo>
                  <a:cubicBezTo>
                    <a:pt x="11003" y="3409"/>
                    <a:pt x="11479" y="1228"/>
                    <a:pt x="10000" y="326"/>
                  </a:cubicBezTo>
                  <a:cubicBezTo>
                    <a:pt x="9524" y="25"/>
                    <a:pt x="8947" y="0"/>
                    <a:pt x="8396" y="25"/>
                  </a:cubicBezTo>
                  <a:cubicBezTo>
                    <a:pt x="5689" y="201"/>
                    <a:pt x="2757" y="1554"/>
                    <a:pt x="1328" y="3960"/>
                  </a:cubicBezTo>
                  <a:close/>
                </a:path>
              </a:pathLst>
            </a:custGeom>
            <a:solidFill>
              <a:srgbClr val="EDEE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6"/>
            <p:cNvSpPr/>
            <p:nvPr/>
          </p:nvSpPr>
          <p:spPr>
            <a:xfrm>
              <a:off x="4134250" y="1667950"/>
              <a:ext cx="106525" cy="97150"/>
            </a:xfrm>
            <a:custGeom>
              <a:avLst/>
              <a:gdLst/>
              <a:ahLst/>
              <a:cxnLst/>
              <a:rect l="l" t="t" r="r" b="b"/>
              <a:pathLst>
                <a:path w="4261" h="3886" extrusionOk="0">
                  <a:moveTo>
                    <a:pt x="2130" y="25"/>
                  </a:moveTo>
                  <a:cubicBezTo>
                    <a:pt x="2331" y="0"/>
                    <a:pt x="2531" y="25"/>
                    <a:pt x="2757" y="101"/>
                  </a:cubicBezTo>
                  <a:cubicBezTo>
                    <a:pt x="4261" y="577"/>
                    <a:pt x="3935" y="2657"/>
                    <a:pt x="2882" y="3434"/>
                  </a:cubicBezTo>
                  <a:cubicBezTo>
                    <a:pt x="2256" y="3885"/>
                    <a:pt x="1579" y="3710"/>
                    <a:pt x="1053" y="3183"/>
                  </a:cubicBezTo>
                  <a:cubicBezTo>
                    <a:pt x="0" y="2181"/>
                    <a:pt x="777" y="151"/>
                    <a:pt x="2130" y="25"/>
                  </a:cubicBezTo>
                  <a:close/>
                </a:path>
              </a:pathLst>
            </a:custGeom>
            <a:solidFill>
              <a:srgbClr val="EDEE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1" name="Title 1">
            <a:extLst>
              <a:ext uri="{FF2B5EF4-FFF2-40B4-BE49-F238E27FC236}">
                <a16:creationId xmlns:a16="http://schemas.microsoft.com/office/drawing/2014/main" id="{F5BC0D4E-8205-4217-A0E5-9FA8E29CDF0F}"/>
              </a:ext>
            </a:extLst>
          </p:cNvPr>
          <p:cNvSpPr txBox="1">
            <a:spLocks/>
          </p:cNvSpPr>
          <p:nvPr/>
        </p:nvSpPr>
        <p:spPr>
          <a:xfrm>
            <a:off x="564588" y="186479"/>
            <a:ext cx="5065284" cy="23876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dk1"/>
              </a:buClr>
              <a:buSzPts val="5200"/>
              <a:buFont typeface="Overpass Black"/>
              <a:buNone/>
              <a:defRPr sz="5000" b="0" i="0" u="none" strike="noStrike" cap="none">
                <a:solidFill>
                  <a:schemeClr val="dk1"/>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1"/>
              </a:buClr>
              <a:buSzPts val="5200"/>
              <a:buFont typeface="Overpass Black"/>
              <a:buNone/>
              <a:defRPr sz="5200" b="0" i="0" u="none" strike="noStrike" cap="none">
                <a:solidFill>
                  <a:schemeClr val="dk1"/>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1"/>
              </a:buClr>
              <a:buSzPts val="5200"/>
              <a:buFont typeface="Overpass Black"/>
              <a:buNone/>
              <a:defRPr sz="5200" b="0" i="0" u="none" strike="noStrike" cap="none">
                <a:solidFill>
                  <a:schemeClr val="dk1"/>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1"/>
              </a:buClr>
              <a:buSzPts val="5200"/>
              <a:buFont typeface="Overpass Black"/>
              <a:buNone/>
              <a:defRPr sz="5200" b="0" i="0" u="none" strike="noStrike" cap="none">
                <a:solidFill>
                  <a:schemeClr val="dk1"/>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1"/>
              </a:buClr>
              <a:buSzPts val="5200"/>
              <a:buFont typeface="Overpass Black"/>
              <a:buNone/>
              <a:defRPr sz="5200" b="0" i="0" u="none" strike="noStrike" cap="none">
                <a:solidFill>
                  <a:schemeClr val="dk1"/>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1"/>
              </a:buClr>
              <a:buSzPts val="5200"/>
              <a:buFont typeface="Overpass Black"/>
              <a:buNone/>
              <a:defRPr sz="5200" b="0" i="0" u="none" strike="noStrike" cap="none">
                <a:solidFill>
                  <a:schemeClr val="dk1"/>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1"/>
              </a:buClr>
              <a:buSzPts val="5200"/>
              <a:buFont typeface="Overpass Black"/>
              <a:buNone/>
              <a:defRPr sz="5200" b="0" i="0" u="none" strike="noStrike" cap="none">
                <a:solidFill>
                  <a:schemeClr val="dk1"/>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1"/>
              </a:buClr>
              <a:buSzPts val="5200"/>
              <a:buFont typeface="Overpass Black"/>
              <a:buNone/>
              <a:defRPr sz="5200" b="0" i="0" u="none" strike="noStrike" cap="none">
                <a:solidFill>
                  <a:schemeClr val="dk1"/>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1"/>
              </a:buClr>
              <a:buSzPts val="5200"/>
              <a:buFont typeface="Overpass Black"/>
              <a:buNone/>
              <a:defRPr sz="5200" b="0" i="0" u="none" strike="noStrike" cap="none">
                <a:solidFill>
                  <a:schemeClr val="dk1"/>
                </a:solidFill>
                <a:latin typeface="Overpass Black"/>
                <a:ea typeface="Overpass Black"/>
                <a:cs typeface="Overpass Black"/>
                <a:sym typeface="Overpass Black"/>
              </a:defRPr>
            </a:lvl9pPr>
          </a:lstStyle>
          <a:p>
            <a:r>
              <a:rPr lang="en-US" dirty="0"/>
              <a:t>OT Unit</a:t>
            </a:r>
          </a:p>
          <a:p>
            <a:r>
              <a:rPr lang="en-US" dirty="0"/>
              <a:t>        </a:t>
            </a:r>
            <a:r>
              <a:rPr lang="en-US" dirty="0">
                <a:solidFill>
                  <a:schemeClr val="accent2">
                    <a:lumMod val="75000"/>
                  </a:schemeClr>
                </a:solidFill>
              </a:rPr>
              <a:t>in</a:t>
            </a:r>
          </a:p>
          <a:p>
            <a:r>
              <a:rPr lang="en-US" dirty="0"/>
              <a:t>      </a:t>
            </a:r>
            <a:r>
              <a:rPr lang="en-US" sz="5400" b="1" dirty="0">
                <a:solidFill>
                  <a:schemeClr val="accent1">
                    <a:lumMod val="75000"/>
                  </a:schemeClr>
                </a:solidFill>
                <a:latin typeface="Georgia Pro Light" panose="020B0604020202020204" pitchFamily="18" charset="0"/>
                <a:ea typeface="Source Sans Pro" panose="020B0503030403020204" pitchFamily="34" charset="0"/>
              </a:rPr>
              <a:t>Center 21</a:t>
            </a:r>
            <a:endParaRPr lang="en-US" b="1" dirty="0">
              <a:solidFill>
                <a:schemeClr val="accent1">
                  <a:lumMod val="75000"/>
                </a:schemeClr>
              </a:solidFill>
              <a:latin typeface="Georgia Pro Light" panose="020B0604020202020204" pitchFamily="18" charset="0"/>
              <a:ea typeface="Source Sans Pro" panose="020B0503030403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4" name="Rectangle 3"/>
          <p:cNvSpPr/>
          <p:nvPr/>
        </p:nvSpPr>
        <p:spPr>
          <a:xfrm>
            <a:off x="188707" y="85486"/>
            <a:ext cx="3542958" cy="830997"/>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tx2">
                    <a:lumMod val="25000"/>
                  </a:schemeClr>
                </a:solidFill>
                <a:effectLst/>
                <a:uLnTx/>
                <a:uFillTx/>
                <a:latin typeface="Overpass Black" panose="020B0604020202020204" charset="0"/>
                <a:ea typeface="+mj-ea"/>
                <a:cs typeface="Calibri" panose="020F0502020204030204" pitchFamily="34" charset="0"/>
              </a:rPr>
              <a:t>Electronics</a:t>
            </a:r>
            <a:endParaRPr kumimoji="0" lang="en-US" sz="2000" b="1" i="0" u="none" strike="noStrike" kern="0" cap="none" spc="0" normalizeH="0" baseline="0" noProof="0" dirty="0">
              <a:ln>
                <a:noFill/>
              </a:ln>
              <a:solidFill>
                <a:schemeClr val="tx2">
                  <a:lumMod val="25000"/>
                </a:schemeClr>
              </a:solidFill>
              <a:effectLst/>
              <a:uLnTx/>
              <a:uFillTx/>
              <a:latin typeface="Overpass Black" panose="020B0604020202020204" charset="0"/>
              <a:cs typeface="Calibri" panose="020F0502020204030204" pitchFamily="34" charset="0"/>
            </a:endParaRPr>
          </a:p>
        </p:txBody>
      </p:sp>
      <p:sp>
        <p:nvSpPr>
          <p:cNvPr id="5" name="TextBox 4"/>
          <p:cNvSpPr txBox="1"/>
          <p:nvPr/>
        </p:nvSpPr>
        <p:spPr>
          <a:xfrm>
            <a:off x="247078" y="1173182"/>
            <a:ext cx="3122341" cy="3956276"/>
          </a:xfrm>
          <a:prstGeom prst="rect">
            <a:avLst/>
          </a:prstGeom>
          <a:noFill/>
        </p:spPr>
        <p:txBody>
          <a:bodyPr wrap="square" rtlCol="0">
            <a:spAutoFit/>
          </a:bodyPr>
          <a:lstStyle/>
          <a:p>
            <a:pPr marL="457200" lvl="0" indent="-457200">
              <a:lnSpc>
                <a:spcPct val="200000"/>
              </a:lnSpc>
              <a:buClr>
                <a:schemeClr val="tx1"/>
              </a:buClr>
              <a:buFont typeface="Wingdings" panose="05000000000000000000" pitchFamily="2" charset="2"/>
              <a:buChar char="§"/>
            </a:pPr>
            <a:r>
              <a:rPr lang="en-US" sz="1600" b="1" kern="1200" dirty="0">
                <a:solidFill>
                  <a:srgbClr val="C00000"/>
                </a:solidFill>
                <a:latin typeface="Georgia Pro Light" panose="02040302050405020303" pitchFamily="18" charset="0"/>
                <a:ea typeface="+mn-ea"/>
                <a:cs typeface="+mn-cs"/>
              </a:rPr>
              <a:t>Computers</a:t>
            </a:r>
          </a:p>
          <a:p>
            <a:pPr marL="457200" lvl="0" indent="-457200">
              <a:lnSpc>
                <a:spcPct val="200000"/>
              </a:lnSpc>
              <a:buClr>
                <a:schemeClr val="tx1"/>
              </a:buClr>
              <a:buFont typeface="Wingdings" panose="05000000000000000000" pitchFamily="2" charset="2"/>
              <a:buChar char="§"/>
            </a:pPr>
            <a:r>
              <a:rPr lang="en-US" sz="1600" b="1" kern="1200" dirty="0">
                <a:solidFill>
                  <a:srgbClr val="C00000"/>
                </a:solidFill>
                <a:latin typeface="Georgia Pro Light" panose="02040302050405020303" pitchFamily="18" charset="0"/>
                <a:ea typeface="+mn-ea"/>
                <a:cs typeface="+mn-cs"/>
              </a:rPr>
              <a:t>iPads (Apps)</a:t>
            </a:r>
          </a:p>
          <a:p>
            <a:pPr marL="457200" lvl="0" indent="-457200">
              <a:lnSpc>
                <a:spcPct val="200000"/>
              </a:lnSpc>
              <a:buClr>
                <a:schemeClr val="tx1"/>
              </a:buClr>
              <a:buFont typeface="Wingdings" panose="05000000000000000000" pitchFamily="2" charset="2"/>
              <a:buChar char="§"/>
            </a:pPr>
            <a:r>
              <a:rPr lang="en-US" sz="1600" b="1" kern="1200" dirty="0">
                <a:solidFill>
                  <a:srgbClr val="C00000"/>
                </a:solidFill>
                <a:latin typeface="Georgia Pro Light" panose="02040302050405020303" pitchFamily="18" charset="0"/>
                <a:ea typeface="+mn-ea"/>
                <a:cs typeface="+mn-cs"/>
              </a:rPr>
              <a:t>Virtual Reality (VR)</a:t>
            </a:r>
          </a:p>
          <a:p>
            <a:pPr marL="457200" lvl="0" indent="-457200">
              <a:lnSpc>
                <a:spcPct val="200000"/>
              </a:lnSpc>
              <a:buClr>
                <a:schemeClr val="tx1"/>
              </a:buClr>
              <a:buFont typeface="Wingdings" panose="05000000000000000000" pitchFamily="2" charset="2"/>
              <a:buChar char="§"/>
            </a:pPr>
            <a:r>
              <a:rPr lang="en-US" sz="1600" b="1" kern="1200" dirty="0">
                <a:solidFill>
                  <a:srgbClr val="C00000"/>
                </a:solidFill>
                <a:latin typeface="Georgia Pro Light" panose="02040302050405020303" pitchFamily="18" charset="0"/>
                <a:ea typeface="+mn-ea"/>
                <a:cs typeface="+mn-cs"/>
              </a:rPr>
              <a:t>Camera</a:t>
            </a:r>
          </a:p>
          <a:p>
            <a:pPr marL="457200" lvl="0" indent="-457200">
              <a:lnSpc>
                <a:spcPct val="200000"/>
              </a:lnSpc>
              <a:buClr>
                <a:schemeClr val="tx1"/>
              </a:buClr>
              <a:buFont typeface="Wingdings" panose="05000000000000000000" pitchFamily="2" charset="2"/>
              <a:buChar char="§"/>
            </a:pPr>
            <a:r>
              <a:rPr lang="en-US" sz="1600" b="1" kern="1200" dirty="0">
                <a:solidFill>
                  <a:srgbClr val="C00000"/>
                </a:solidFill>
                <a:latin typeface="Georgia Pro Light" panose="02040302050405020303" pitchFamily="18" charset="0"/>
                <a:ea typeface="+mn-ea"/>
                <a:cs typeface="+mn-cs"/>
              </a:rPr>
              <a:t>Alarms</a:t>
            </a:r>
          </a:p>
          <a:p>
            <a:pPr marL="457200" lvl="0" indent="-457200">
              <a:lnSpc>
                <a:spcPct val="200000"/>
              </a:lnSpc>
              <a:buClr>
                <a:schemeClr val="tx1"/>
              </a:buClr>
              <a:buFont typeface="Wingdings" panose="05000000000000000000" pitchFamily="2" charset="2"/>
              <a:buChar char="§"/>
            </a:pPr>
            <a:r>
              <a:rPr lang="en-US" sz="1600" b="1" kern="1200" dirty="0">
                <a:solidFill>
                  <a:srgbClr val="C00000"/>
                </a:solidFill>
                <a:latin typeface="Georgia Pro Light" panose="02040302050405020303" pitchFamily="18" charset="0"/>
                <a:ea typeface="+mn-ea"/>
                <a:cs typeface="+mn-cs"/>
              </a:rPr>
              <a:t>Photocopier</a:t>
            </a:r>
          </a:p>
          <a:p>
            <a:pPr marL="457200" indent="-457200">
              <a:lnSpc>
                <a:spcPct val="200000"/>
              </a:lnSpc>
              <a:buClr>
                <a:schemeClr val="tx1"/>
              </a:buClr>
              <a:buFont typeface="Wingdings" panose="05000000000000000000" pitchFamily="2" charset="2"/>
              <a:buChar char="§"/>
            </a:pPr>
            <a:r>
              <a:rPr lang="en-US" sz="1600" b="1" kern="1200" dirty="0">
                <a:solidFill>
                  <a:srgbClr val="C00000"/>
                </a:solidFill>
                <a:latin typeface="Georgia Pro Light" panose="02040302050405020303" pitchFamily="18" charset="0"/>
              </a:rPr>
              <a:t>Lightning system </a:t>
            </a:r>
          </a:p>
          <a:p>
            <a:pPr lvl="0">
              <a:lnSpc>
                <a:spcPct val="200000"/>
              </a:lnSpc>
              <a:buClrTx/>
            </a:pPr>
            <a:endParaRPr lang="en-US" sz="1600" b="1" kern="1200" dirty="0">
              <a:solidFill>
                <a:srgbClr val="C00000"/>
              </a:solidFill>
              <a:latin typeface="Georgia Pro Light" panose="02040302050405020303" pitchFamily="18" charset="0"/>
              <a:ea typeface="+mn-ea"/>
              <a:cs typeface="+mn-cs"/>
            </a:endParaRPr>
          </a:p>
        </p:txBody>
      </p:sp>
      <p:sp>
        <p:nvSpPr>
          <p:cNvPr id="6" name="TextBox 5"/>
          <p:cNvSpPr txBox="1"/>
          <p:nvPr/>
        </p:nvSpPr>
        <p:spPr>
          <a:xfrm>
            <a:off x="3223846" y="1178327"/>
            <a:ext cx="3085170" cy="2971391"/>
          </a:xfrm>
          <a:prstGeom prst="rect">
            <a:avLst/>
          </a:prstGeom>
          <a:noFill/>
        </p:spPr>
        <p:txBody>
          <a:bodyPr wrap="square" rtlCol="0">
            <a:spAutoFit/>
          </a:bodyPr>
          <a:lstStyle/>
          <a:p>
            <a:pPr marL="457200" lvl="0" indent="-457200">
              <a:lnSpc>
                <a:spcPct val="200000"/>
              </a:lnSpc>
              <a:buClr>
                <a:schemeClr val="tx1"/>
              </a:buClr>
              <a:buFont typeface="Wingdings" panose="05000000000000000000" pitchFamily="2" charset="2"/>
              <a:buChar char="§"/>
            </a:pPr>
            <a:r>
              <a:rPr lang="en-US" sz="1600" b="1" kern="1200" dirty="0">
                <a:solidFill>
                  <a:srgbClr val="C00000"/>
                </a:solidFill>
                <a:latin typeface="Georgia Pro Light" panose="02040302050405020303" pitchFamily="18" charset="0"/>
                <a:ea typeface="+mn-ea"/>
                <a:cs typeface="+mn-cs"/>
              </a:rPr>
              <a:t>Electric oven and stove</a:t>
            </a:r>
          </a:p>
          <a:p>
            <a:pPr marL="457200" lvl="0" indent="-457200">
              <a:lnSpc>
                <a:spcPct val="200000"/>
              </a:lnSpc>
              <a:buClr>
                <a:schemeClr val="tx1"/>
              </a:buClr>
              <a:buFont typeface="Wingdings" panose="05000000000000000000" pitchFamily="2" charset="2"/>
              <a:buChar char="§"/>
            </a:pPr>
            <a:r>
              <a:rPr lang="en-US" sz="1600" b="1" kern="1200" dirty="0">
                <a:solidFill>
                  <a:srgbClr val="C00000"/>
                </a:solidFill>
                <a:latin typeface="Georgia Pro Light" panose="02040302050405020303" pitchFamily="18" charset="0"/>
                <a:ea typeface="+mn-ea"/>
                <a:cs typeface="+mn-cs"/>
              </a:rPr>
              <a:t>Fridge </a:t>
            </a:r>
          </a:p>
          <a:p>
            <a:pPr marL="457200" lvl="0" indent="-457200">
              <a:lnSpc>
                <a:spcPct val="200000"/>
              </a:lnSpc>
              <a:buClr>
                <a:schemeClr val="tx1"/>
              </a:buClr>
              <a:buFont typeface="Wingdings" panose="05000000000000000000" pitchFamily="2" charset="2"/>
              <a:buChar char="§"/>
            </a:pPr>
            <a:r>
              <a:rPr lang="en-US" sz="1600" b="1" kern="1200" dirty="0">
                <a:solidFill>
                  <a:srgbClr val="C00000"/>
                </a:solidFill>
                <a:latin typeface="Georgia Pro Light" panose="02040302050405020303" pitchFamily="18" charset="0"/>
                <a:ea typeface="+mn-ea"/>
                <a:cs typeface="+mn-cs"/>
              </a:rPr>
              <a:t>Heater</a:t>
            </a:r>
          </a:p>
          <a:p>
            <a:pPr marL="457200" lvl="0" indent="-457200">
              <a:lnSpc>
                <a:spcPct val="200000"/>
              </a:lnSpc>
              <a:buClr>
                <a:schemeClr val="tx1"/>
              </a:buClr>
              <a:buFont typeface="Wingdings" panose="05000000000000000000" pitchFamily="2" charset="2"/>
              <a:buChar char="§"/>
            </a:pPr>
            <a:r>
              <a:rPr lang="en-US" sz="1600" b="1" kern="1200" dirty="0">
                <a:solidFill>
                  <a:srgbClr val="C00000"/>
                </a:solidFill>
                <a:latin typeface="Georgia Pro Light" panose="02040302050405020303" pitchFamily="18" charset="0"/>
                <a:ea typeface="+mn-ea"/>
                <a:cs typeface="+mn-cs"/>
              </a:rPr>
              <a:t>Water Coolers</a:t>
            </a:r>
          </a:p>
          <a:p>
            <a:pPr marL="457200" lvl="0" indent="-457200">
              <a:lnSpc>
                <a:spcPct val="200000"/>
              </a:lnSpc>
              <a:buClr>
                <a:schemeClr val="tx1"/>
              </a:buClr>
              <a:buFont typeface="Wingdings" panose="05000000000000000000" pitchFamily="2" charset="2"/>
              <a:buChar char="§"/>
            </a:pPr>
            <a:r>
              <a:rPr lang="en-US" sz="1600" b="1" kern="1200" dirty="0">
                <a:solidFill>
                  <a:srgbClr val="C00000"/>
                </a:solidFill>
                <a:latin typeface="Georgia Pro Light" panose="02040302050405020303" pitchFamily="18" charset="0"/>
                <a:ea typeface="+mn-ea"/>
                <a:cs typeface="+mn-cs"/>
              </a:rPr>
              <a:t>Microwave </a:t>
            </a:r>
          </a:p>
          <a:p>
            <a:pPr marL="457200" lvl="0" indent="-457200">
              <a:lnSpc>
                <a:spcPct val="200000"/>
              </a:lnSpc>
              <a:buClr>
                <a:schemeClr val="tx1"/>
              </a:buClr>
              <a:buFont typeface="Wingdings" panose="05000000000000000000" pitchFamily="2" charset="2"/>
              <a:buChar char="§"/>
            </a:pPr>
            <a:r>
              <a:rPr lang="en-US" sz="1600" b="1" kern="1200" dirty="0">
                <a:solidFill>
                  <a:srgbClr val="C00000"/>
                </a:solidFill>
                <a:latin typeface="Georgia Pro Light" panose="02040302050405020303" pitchFamily="18" charset="0"/>
                <a:ea typeface="+mn-ea"/>
                <a:cs typeface="+mn-cs"/>
              </a:rPr>
              <a:t>Coffee Maker</a:t>
            </a:r>
          </a:p>
        </p:txBody>
      </p:sp>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4917" b="90000" l="0" r="100000"/>
                    </a14:imgEffect>
                  </a14:imgLayer>
                </a14:imgProps>
              </a:ext>
            </a:extLst>
          </a:blip>
          <a:srcRect t="32047" b="39819"/>
          <a:stretch/>
        </p:blipFill>
        <p:spPr>
          <a:xfrm>
            <a:off x="4564787" y="-433372"/>
            <a:ext cx="4579213" cy="1288299"/>
          </a:xfrm>
          <a:prstGeom prst="rect">
            <a:avLst/>
          </a:prstGeom>
        </p:spPr>
      </p:pic>
      <p:pic>
        <p:nvPicPr>
          <p:cNvPr id="2" name="Picture 2" descr="Beyond the Tablet: Seven Years of iPad as My Main Computer - MacStories">
            <a:extLst>
              <a:ext uri="{FF2B5EF4-FFF2-40B4-BE49-F238E27FC236}">
                <a16:creationId xmlns:a16="http://schemas.microsoft.com/office/drawing/2014/main" id="{9C9628CB-FE3F-4B7A-8970-0B015CBED1C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605" r="12452" b="3246"/>
          <a:stretch/>
        </p:blipFill>
        <p:spPr bwMode="auto">
          <a:xfrm>
            <a:off x="6153231" y="1170789"/>
            <a:ext cx="1886904" cy="13425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4" descr="Virtual reality awareness has dropped significantly since 2017 - Verdict">
            <a:extLst>
              <a:ext uri="{FF2B5EF4-FFF2-40B4-BE49-F238E27FC236}">
                <a16:creationId xmlns:a16="http://schemas.microsoft.com/office/drawing/2014/main" id="{9C56FE67-1063-4F7C-A366-67BC039C17A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055" r="9673"/>
          <a:stretch/>
        </p:blipFill>
        <p:spPr bwMode="auto">
          <a:xfrm>
            <a:off x="7042863" y="2169950"/>
            <a:ext cx="1854059" cy="143478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6" descr="Sharp MX-6050N Photocopier by UK Photocopiers Direct">
            <a:extLst>
              <a:ext uri="{FF2B5EF4-FFF2-40B4-BE49-F238E27FC236}">
                <a16:creationId xmlns:a16="http://schemas.microsoft.com/office/drawing/2014/main" id="{020DE998-8916-4BB9-8706-84C3DB336956}"/>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368" t="28825" r="6586" b="1662"/>
          <a:stretch/>
        </p:blipFill>
        <p:spPr bwMode="auto">
          <a:xfrm>
            <a:off x="6609871" y="3180313"/>
            <a:ext cx="2002244" cy="158479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6" name="Rectangle 5"/>
          <p:cNvSpPr/>
          <p:nvPr/>
        </p:nvSpPr>
        <p:spPr>
          <a:xfrm>
            <a:off x="461960" y="63624"/>
            <a:ext cx="1962397" cy="92333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accent1"/>
                </a:solidFill>
                <a:effectLst/>
                <a:uLnTx/>
                <a:uFillTx/>
                <a:latin typeface="Overpass Black" panose="020B0604020202020204" charset="0"/>
                <a:ea typeface="+mj-ea"/>
                <a:cs typeface="Calibri" panose="020F0502020204030204" pitchFamily="34" charset="0"/>
              </a:rPr>
              <a:t>Tools</a:t>
            </a:r>
            <a:endParaRPr kumimoji="0" lang="en-US" sz="2400" b="1" i="0" u="none" strike="noStrike" kern="0" cap="none" spc="0" normalizeH="0" baseline="0" noProof="0" dirty="0">
              <a:ln>
                <a:noFill/>
              </a:ln>
              <a:solidFill>
                <a:schemeClr val="accent1"/>
              </a:solidFill>
              <a:effectLst/>
              <a:uLnTx/>
              <a:uFillTx/>
              <a:latin typeface="Overpass Black" panose="020B0604020202020204" charset="0"/>
              <a:cs typeface="Calibri" panose="020F0502020204030204" pitchFamily="34" charset="0"/>
            </a:endParaRPr>
          </a:p>
        </p:txBody>
      </p:sp>
      <p:sp>
        <p:nvSpPr>
          <p:cNvPr id="7" name="TextBox 6"/>
          <p:cNvSpPr txBox="1"/>
          <p:nvPr/>
        </p:nvSpPr>
        <p:spPr>
          <a:xfrm>
            <a:off x="1139004" y="1001382"/>
            <a:ext cx="7021439" cy="3987054"/>
          </a:xfrm>
          <a:prstGeom prst="rect">
            <a:avLst/>
          </a:prstGeom>
          <a:noFill/>
        </p:spPr>
        <p:txBody>
          <a:bodyPr wrap="square" rtlCol="0">
            <a:spAutoFit/>
          </a:bodyPr>
          <a:lstStyle/>
          <a:p>
            <a:pPr marL="285750" indent="-285750">
              <a:lnSpc>
                <a:spcPct val="150000"/>
              </a:lnSpc>
              <a:buClr>
                <a:schemeClr val="tx1"/>
              </a:buClr>
              <a:buFont typeface="Wingdings" panose="05000000000000000000" pitchFamily="2" charset="2"/>
              <a:buChar char="§"/>
            </a:pPr>
            <a:r>
              <a:rPr lang="en-US" sz="1600" b="1" dirty="0">
                <a:solidFill>
                  <a:schemeClr val="tx2">
                    <a:lumMod val="25000"/>
                  </a:schemeClr>
                </a:solidFill>
                <a:latin typeface="Georgia Pro Light" panose="02040302050405020303" pitchFamily="18" charset="0"/>
                <a:cs typeface="Calibri" panose="020F0502020204030204" pitchFamily="34" charset="0"/>
              </a:rPr>
              <a:t>Assessment Tools</a:t>
            </a:r>
          </a:p>
          <a:p>
            <a:pPr marL="800100" lvl="1" indent="-342900">
              <a:lnSpc>
                <a:spcPct val="150000"/>
              </a:lnSpc>
              <a:buClr>
                <a:srgbClr val="C00000"/>
              </a:buClr>
              <a:buFont typeface="+mj-lt"/>
              <a:buAutoNum type="alphaLcParenR"/>
            </a:pPr>
            <a:r>
              <a:rPr lang="en-US" b="1" dirty="0">
                <a:solidFill>
                  <a:srgbClr val="C00000"/>
                </a:solidFill>
                <a:latin typeface="Georgia Pro Light" panose="02040302050405020303" pitchFamily="18" charset="0"/>
                <a:cs typeface="Calibri" panose="020F0502020204030204" pitchFamily="34" charset="0"/>
              </a:rPr>
              <a:t>WEIS </a:t>
            </a:r>
            <a:r>
              <a:rPr lang="en-US" b="1" dirty="0">
                <a:solidFill>
                  <a:srgbClr val="C00000"/>
                </a:solidFill>
                <a:latin typeface="Georgia Pro Light" panose="02040302050405020303" pitchFamily="18" charset="0"/>
                <a:cs typeface="Calibri" panose="020F0502020204030204" pitchFamily="34" charset="0"/>
                <a:sym typeface="Wingdings" panose="05000000000000000000" pitchFamily="2" charset="2"/>
              </a:rPr>
              <a:t> </a:t>
            </a:r>
            <a:r>
              <a:rPr lang="en-US" b="1" dirty="0">
                <a:solidFill>
                  <a:srgbClr val="C00000"/>
                </a:solidFill>
                <a:latin typeface="Georgia Pro Light" panose="02040302050405020303" pitchFamily="18" charset="0"/>
                <a:cs typeface="Calibri" panose="020F0502020204030204" pitchFamily="34" charset="0"/>
              </a:rPr>
              <a:t>To assess all aspects of work environment</a:t>
            </a:r>
          </a:p>
          <a:p>
            <a:pPr marL="800100" lvl="1" indent="-342900">
              <a:lnSpc>
                <a:spcPct val="150000"/>
              </a:lnSpc>
              <a:buClr>
                <a:srgbClr val="C00000"/>
              </a:buClr>
              <a:buFont typeface="+mj-lt"/>
              <a:buAutoNum type="alphaLcParenR"/>
            </a:pPr>
            <a:r>
              <a:rPr lang="en-US" b="1" dirty="0">
                <a:solidFill>
                  <a:srgbClr val="C00000"/>
                </a:solidFill>
                <a:latin typeface="Georgia Pro Light" panose="02040302050405020303" pitchFamily="18" charset="0"/>
                <a:cs typeface="Calibri" panose="020F0502020204030204" pitchFamily="34" charset="0"/>
              </a:rPr>
              <a:t>WRI </a:t>
            </a:r>
            <a:r>
              <a:rPr lang="en-US" b="1" dirty="0">
                <a:solidFill>
                  <a:srgbClr val="C00000"/>
                </a:solidFill>
                <a:latin typeface="Georgia Pro Light" panose="02040302050405020303" pitchFamily="18" charset="0"/>
                <a:cs typeface="Calibri" panose="020F0502020204030204" pitchFamily="34" charset="0"/>
                <a:sym typeface="Wingdings" panose="05000000000000000000" pitchFamily="2" charset="2"/>
              </a:rPr>
              <a:t> </a:t>
            </a:r>
            <a:r>
              <a:rPr lang="en-US" b="1" dirty="0">
                <a:solidFill>
                  <a:srgbClr val="C00000"/>
                </a:solidFill>
                <a:latin typeface="Georgia Pro Light" panose="02040302050405020303" pitchFamily="18" charset="0"/>
                <a:cs typeface="Calibri" panose="020F0502020204030204" pitchFamily="34" charset="0"/>
              </a:rPr>
              <a:t>To assess OP, satisfaction, SR, QOL</a:t>
            </a:r>
            <a:endParaRPr lang="en-US" sz="1600" b="1" dirty="0">
              <a:solidFill>
                <a:srgbClr val="C00000"/>
              </a:solidFill>
              <a:latin typeface="Georgia Pro Light" panose="02040302050405020303" pitchFamily="18" charset="0"/>
              <a:cs typeface="Calibri" panose="020F0502020204030204" pitchFamily="34" charset="0"/>
            </a:endParaRPr>
          </a:p>
          <a:p>
            <a:pPr marL="285750" indent="-285750">
              <a:lnSpc>
                <a:spcPct val="200000"/>
              </a:lnSpc>
              <a:buClr>
                <a:schemeClr val="tx1"/>
              </a:buClr>
              <a:buFont typeface="Wingdings" panose="05000000000000000000" pitchFamily="2" charset="2"/>
              <a:buChar char="§"/>
              <a:tabLst>
                <a:tab pos="3089275" algn="l"/>
              </a:tabLst>
            </a:pPr>
            <a:r>
              <a:rPr lang="en-US" sz="1600" b="1" dirty="0">
                <a:solidFill>
                  <a:schemeClr val="tx2">
                    <a:lumMod val="25000"/>
                  </a:schemeClr>
                </a:solidFill>
                <a:latin typeface="Georgia Pro Light" panose="02040302050405020303" pitchFamily="18" charset="0"/>
                <a:cs typeface="Calibri" panose="020F0502020204030204" pitchFamily="34" charset="0"/>
              </a:rPr>
              <a:t>Books</a:t>
            </a:r>
          </a:p>
          <a:p>
            <a:pPr marL="285750" indent="-285750">
              <a:lnSpc>
                <a:spcPct val="200000"/>
              </a:lnSpc>
              <a:buClr>
                <a:schemeClr val="tx1"/>
              </a:buClr>
              <a:buFont typeface="Wingdings" panose="05000000000000000000" pitchFamily="2" charset="2"/>
              <a:buChar char="§"/>
              <a:tabLst>
                <a:tab pos="3089275" algn="l"/>
              </a:tabLst>
            </a:pPr>
            <a:r>
              <a:rPr lang="en-US" sz="1600" b="1" dirty="0">
                <a:solidFill>
                  <a:schemeClr val="tx2">
                    <a:lumMod val="25000"/>
                  </a:schemeClr>
                </a:solidFill>
                <a:latin typeface="Georgia Pro Light" panose="02040302050405020303" pitchFamily="18" charset="0"/>
                <a:cs typeface="Calibri" panose="020F0502020204030204" pitchFamily="34" charset="0"/>
              </a:rPr>
              <a:t>Stationery</a:t>
            </a:r>
          </a:p>
          <a:p>
            <a:pPr marL="285750" indent="-285750">
              <a:lnSpc>
                <a:spcPct val="200000"/>
              </a:lnSpc>
              <a:buClr>
                <a:schemeClr val="tx1"/>
              </a:buClr>
              <a:buFont typeface="Wingdings" panose="05000000000000000000" pitchFamily="2" charset="2"/>
              <a:buChar char="§"/>
              <a:tabLst>
                <a:tab pos="3089275" algn="l"/>
              </a:tabLst>
            </a:pPr>
            <a:r>
              <a:rPr lang="en-US" sz="1600" b="1" dirty="0">
                <a:solidFill>
                  <a:schemeClr val="tx2">
                    <a:lumMod val="25000"/>
                  </a:schemeClr>
                </a:solidFill>
                <a:latin typeface="Georgia Pro Light" panose="02040302050405020303" pitchFamily="18" charset="0"/>
                <a:cs typeface="Calibri" panose="020F0502020204030204" pitchFamily="34" charset="0"/>
              </a:rPr>
              <a:t>Gardening Tools / Plants &amp; Trees</a:t>
            </a:r>
          </a:p>
          <a:p>
            <a:pPr marL="285750" indent="-285750">
              <a:lnSpc>
                <a:spcPct val="200000"/>
              </a:lnSpc>
              <a:buClr>
                <a:schemeClr val="tx1"/>
              </a:buClr>
              <a:buFont typeface="Wingdings" panose="05000000000000000000" pitchFamily="2" charset="2"/>
              <a:buChar char="§"/>
              <a:tabLst>
                <a:tab pos="3089275" algn="l"/>
              </a:tabLst>
            </a:pPr>
            <a:r>
              <a:rPr lang="en-US" sz="1600" b="1" dirty="0">
                <a:solidFill>
                  <a:schemeClr val="tx2">
                    <a:lumMod val="25000"/>
                  </a:schemeClr>
                </a:solidFill>
                <a:latin typeface="Georgia Pro Light" panose="02040302050405020303" pitchFamily="18" charset="0"/>
                <a:cs typeface="Calibri" panose="020F0502020204030204" pitchFamily="34" charset="0"/>
              </a:rPr>
              <a:t>Sewing Kit</a:t>
            </a:r>
          </a:p>
          <a:p>
            <a:pPr marL="285750" indent="-285750">
              <a:lnSpc>
                <a:spcPct val="200000"/>
              </a:lnSpc>
              <a:buClr>
                <a:schemeClr val="tx1"/>
              </a:buClr>
              <a:buFont typeface="Wingdings" panose="05000000000000000000" pitchFamily="2" charset="2"/>
              <a:buChar char="§"/>
              <a:tabLst>
                <a:tab pos="3089275" algn="l"/>
              </a:tabLst>
            </a:pPr>
            <a:r>
              <a:rPr lang="en-US" sz="1600" b="1" dirty="0">
                <a:solidFill>
                  <a:schemeClr val="tx2">
                    <a:lumMod val="25000"/>
                  </a:schemeClr>
                </a:solidFill>
                <a:latin typeface="Georgia Pro Light" panose="02040302050405020303" pitchFamily="18" charset="0"/>
                <a:cs typeface="Calibri" panose="020F0502020204030204" pitchFamily="34" charset="0"/>
              </a:rPr>
              <a:t>T-shirts &amp; Paintings</a:t>
            </a:r>
          </a:p>
          <a:p>
            <a:pPr marL="285750" indent="-285750">
              <a:lnSpc>
                <a:spcPct val="200000"/>
              </a:lnSpc>
              <a:buClr>
                <a:schemeClr val="tx1"/>
              </a:buClr>
              <a:buFont typeface="Wingdings" panose="05000000000000000000" pitchFamily="2" charset="2"/>
              <a:buChar char="§"/>
              <a:tabLst>
                <a:tab pos="3089275" algn="l"/>
              </a:tabLst>
            </a:pPr>
            <a:r>
              <a:rPr lang="en-US" altLang="en-US" sz="1600" b="1" dirty="0">
                <a:solidFill>
                  <a:schemeClr val="tx2">
                    <a:lumMod val="25000"/>
                  </a:schemeClr>
                </a:solidFill>
                <a:latin typeface="Georgia Pro Light" panose="02040302050405020303" pitchFamily="18" charset="0"/>
                <a:cs typeface="Calibri" panose="020F0502020204030204" pitchFamily="34" charset="0"/>
              </a:rPr>
              <a:t>Hand Sanitizer </a:t>
            </a:r>
          </a:p>
        </p:txBody>
      </p:sp>
      <p:grpSp>
        <p:nvGrpSpPr>
          <p:cNvPr id="8" name="Group 7">
            <a:extLst>
              <a:ext uri="{FF2B5EF4-FFF2-40B4-BE49-F238E27FC236}">
                <a16:creationId xmlns:a16="http://schemas.microsoft.com/office/drawing/2014/main" id="{4521B391-DC6A-4A6C-8F08-E29DA0D00313}"/>
              </a:ext>
            </a:extLst>
          </p:cNvPr>
          <p:cNvGrpSpPr/>
          <p:nvPr/>
        </p:nvGrpSpPr>
        <p:grpSpPr>
          <a:xfrm>
            <a:off x="5811864" y="986954"/>
            <a:ext cx="3541503" cy="3671080"/>
            <a:chOff x="8089334" y="1716135"/>
            <a:chExt cx="4720155" cy="4247950"/>
          </a:xfrm>
        </p:grpSpPr>
        <p:pic>
          <p:nvPicPr>
            <p:cNvPr id="9" name="Picture 2" descr="Assessment and Evaluation Toolkit">
              <a:extLst>
                <a:ext uri="{FF2B5EF4-FFF2-40B4-BE49-F238E27FC236}">
                  <a16:creationId xmlns:a16="http://schemas.microsoft.com/office/drawing/2014/main" id="{E98B6AB9-3ACA-48BD-A855-76B2FF2E4ED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71710" y="1716135"/>
              <a:ext cx="3074420" cy="16087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4" descr="Amazon.com: Sewing Kit, Diy Handmade Craft Sewing and Repair Kit Supplies  with 99 Essential Tools in Zip Box Include Thimble, Thread, Needles and  Complete Hand Sewing Accessories For Home Travel Repair Black">
              <a:extLst>
                <a:ext uri="{FF2B5EF4-FFF2-40B4-BE49-F238E27FC236}">
                  <a16:creationId xmlns:a16="http://schemas.microsoft.com/office/drawing/2014/main" id="{FBAC7B35-F909-429A-8F0B-F4DE4F0F62F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089334" y="3245286"/>
              <a:ext cx="2986700" cy="24877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PURELL 512006 FMX-12 Foam Hand Sanitizer Dispenser for 1200mL Refill,  White: Amazon.ca: Industrial &amp; Scientific">
              <a:extLst>
                <a:ext uri="{FF2B5EF4-FFF2-40B4-BE49-F238E27FC236}">
                  <a16:creationId xmlns:a16="http://schemas.microsoft.com/office/drawing/2014/main" id="{6CE0B5CD-D7F5-43AD-A9A6-9AAD779FFDB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600" r="98200"/>
                      </a14:imgEffect>
                    </a14:imgLayer>
                  </a14:imgProps>
                </a:ext>
                <a:ext uri="{28A0092B-C50C-407E-A947-70E740481C1C}">
                  <a14:useLocalDpi xmlns:a14="http://schemas.microsoft.com/office/drawing/2010/main" val="0"/>
                </a:ext>
              </a:extLst>
            </a:blip>
            <a:srcRect/>
            <a:stretch>
              <a:fillRect/>
            </a:stretch>
          </p:blipFill>
          <p:spPr bwMode="auto">
            <a:xfrm>
              <a:off x="9909826" y="3064422"/>
              <a:ext cx="2899663" cy="28996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978985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6" name="Rectangle 5"/>
          <p:cNvSpPr/>
          <p:nvPr/>
        </p:nvSpPr>
        <p:spPr>
          <a:xfrm>
            <a:off x="461136" y="98372"/>
            <a:ext cx="1962397" cy="92333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accent1"/>
                </a:solidFill>
                <a:effectLst/>
                <a:uLnTx/>
                <a:uFillTx/>
                <a:latin typeface="Overpass Black" panose="020B0604020202020204" charset="0"/>
                <a:ea typeface="+mj-ea"/>
                <a:cs typeface="Calibri" panose="020F0502020204030204" pitchFamily="34" charset="0"/>
              </a:rPr>
              <a:t>Tools</a:t>
            </a:r>
            <a:endParaRPr kumimoji="0" lang="en-US" sz="2000" b="1" i="0" u="none" strike="noStrike" kern="0" cap="none" spc="0" normalizeH="0" baseline="0" noProof="0" dirty="0">
              <a:ln>
                <a:noFill/>
              </a:ln>
              <a:solidFill>
                <a:schemeClr val="accent1"/>
              </a:solidFill>
              <a:effectLst/>
              <a:uLnTx/>
              <a:uFillTx/>
              <a:latin typeface="Overpass Black" panose="020B0604020202020204" charset="0"/>
              <a:cs typeface="Calibri" panose="020F0502020204030204" pitchFamily="34" charset="0"/>
            </a:endParaRPr>
          </a:p>
        </p:txBody>
      </p:sp>
      <p:sp>
        <p:nvSpPr>
          <p:cNvPr id="8" name="Rectangle 7"/>
          <p:cNvSpPr/>
          <p:nvPr/>
        </p:nvSpPr>
        <p:spPr>
          <a:xfrm>
            <a:off x="1098503" y="935425"/>
            <a:ext cx="5987725" cy="4208075"/>
          </a:xfrm>
          <a:prstGeom prst="rect">
            <a:avLst/>
          </a:prstGeom>
        </p:spPr>
        <p:txBody>
          <a:bodyPr wrap="square">
            <a:spAutoFit/>
          </a:bodyPr>
          <a:lstStyle/>
          <a:p>
            <a:pPr marL="285750" indent="-285750">
              <a:lnSpc>
                <a:spcPct val="150000"/>
              </a:lnSpc>
              <a:buClr>
                <a:schemeClr val="tx1"/>
              </a:buClr>
              <a:buFont typeface="Wingdings" panose="05000000000000000000" pitchFamily="2" charset="2"/>
              <a:buChar char="§"/>
            </a:pPr>
            <a:r>
              <a:rPr lang="en-US" sz="1800" b="1" dirty="0">
                <a:solidFill>
                  <a:schemeClr val="tx2">
                    <a:lumMod val="25000"/>
                  </a:schemeClr>
                </a:solidFill>
                <a:latin typeface="Georgia Pro Light" panose="02040302050405020303" pitchFamily="18" charset="0"/>
                <a:cs typeface="Calibri" panose="020F0502020204030204" pitchFamily="34" charset="0"/>
              </a:rPr>
              <a:t>Cognitive kit:</a:t>
            </a:r>
          </a:p>
          <a:p>
            <a:pPr marL="742950" lvl="1" indent="-285750">
              <a:lnSpc>
                <a:spcPct val="150000"/>
              </a:lnSpc>
              <a:buClr>
                <a:srgbClr val="C00000"/>
              </a:buClr>
              <a:buFont typeface="Arial" panose="020B0604020202020204" pitchFamily="34" charset="0"/>
              <a:buChar char="•"/>
            </a:pPr>
            <a:r>
              <a:rPr lang="en-US" b="1" dirty="0">
                <a:solidFill>
                  <a:srgbClr val="C00000"/>
                </a:solidFill>
                <a:latin typeface="Georgia Pro Light" panose="02040302050405020303" pitchFamily="18" charset="0"/>
                <a:cs typeface="Calibri" panose="020F0502020204030204" pitchFamily="34" charset="0"/>
              </a:rPr>
              <a:t>Puzzles</a:t>
            </a:r>
          </a:p>
          <a:p>
            <a:pPr marL="742950" lvl="1" indent="-285750">
              <a:lnSpc>
                <a:spcPct val="150000"/>
              </a:lnSpc>
              <a:buClr>
                <a:srgbClr val="C00000"/>
              </a:buClr>
              <a:buFont typeface="Arial" panose="020B0604020202020204" pitchFamily="34" charset="0"/>
              <a:buChar char="•"/>
            </a:pPr>
            <a:r>
              <a:rPr lang="en-US" b="1" dirty="0">
                <a:solidFill>
                  <a:srgbClr val="C00000"/>
                </a:solidFill>
                <a:latin typeface="Georgia Pro Light" panose="02040302050405020303" pitchFamily="18" charset="0"/>
                <a:cs typeface="Calibri" panose="020F0502020204030204" pitchFamily="34" charset="0"/>
              </a:rPr>
              <a:t>Memory cards</a:t>
            </a:r>
          </a:p>
          <a:p>
            <a:pPr marL="742950" lvl="1" indent="-285750">
              <a:lnSpc>
                <a:spcPct val="150000"/>
              </a:lnSpc>
              <a:buClr>
                <a:srgbClr val="C00000"/>
              </a:buClr>
              <a:buFont typeface="Arial" panose="020B0604020202020204" pitchFamily="34" charset="0"/>
              <a:buChar char="•"/>
            </a:pPr>
            <a:r>
              <a:rPr lang="en-US" b="1" dirty="0">
                <a:solidFill>
                  <a:srgbClr val="C00000"/>
                </a:solidFill>
                <a:latin typeface="Georgia Pro Light" panose="02040302050405020303" pitchFamily="18" charset="0"/>
                <a:cs typeface="Calibri" panose="020F0502020204030204" pitchFamily="34" charset="0"/>
              </a:rPr>
              <a:t>Riddles</a:t>
            </a:r>
          </a:p>
          <a:p>
            <a:pPr marL="742950" lvl="1" indent="-285750">
              <a:lnSpc>
                <a:spcPct val="150000"/>
              </a:lnSpc>
              <a:buClr>
                <a:srgbClr val="C00000"/>
              </a:buClr>
              <a:buFont typeface="Arial" panose="020B0604020202020204" pitchFamily="34" charset="0"/>
              <a:buChar char="•"/>
            </a:pPr>
            <a:r>
              <a:rPr lang="en-US" b="1" dirty="0">
                <a:solidFill>
                  <a:srgbClr val="C00000"/>
                </a:solidFill>
                <a:latin typeface="Georgia Pro Light" panose="02040302050405020303" pitchFamily="18" charset="0"/>
                <a:cs typeface="Calibri" panose="020F0502020204030204" pitchFamily="34" charset="0"/>
              </a:rPr>
              <a:t>Artificial money</a:t>
            </a:r>
          </a:p>
          <a:p>
            <a:pPr marL="742950" lvl="1" indent="-285750">
              <a:lnSpc>
                <a:spcPct val="150000"/>
              </a:lnSpc>
              <a:buClr>
                <a:srgbClr val="C00000"/>
              </a:buClr>
              <a:buFont typeface="Arial" panose="020B0604020202020204" pitchFamily="34" charset="0"/>
              <a:buChar char="•"/>
            </a:pPr>
            <a:r>
              <a:rPr lang="en-US" b="1" dirty="0">
                <a:solidFill>
                  <a:srgbClr val="C00000"/>
                </a:solidFill>
                <a:latin typeface="Georgia Pro Light" panose="02040302050405020303" pitchFamily="18" charset="0"/>
                <a:cs typeface="Calibri" panose="020F0502020204030204" pitchFamily="34" charset="0"/>
              </a:rPr>
              <a:t>Cards</a:t>
            </a:r>
          </a:p>
          <a:p>
            <a:pPr marL="742950" lvl="1" indent="-285750">
              <a:lnSpc>
                <a:spcPct val="150000"/>
              </a:lnSpc>
              <a:buClr>
                <a:srgbClr val="C00000"/>
              </a:buClr>
              <a:buFont typeface="Arial" panose="020B0604020202020204" pitchFamily="34" charset="0"/>
              <a:buChar char="•"/>
            </a:pPr>
            <a:r>
              <a:rPr lang="en-US" b="1" dirty="0">
                <a:solidFill>
                  <a:srgbClr val="C00000"/>
                </a:solidFill>
                <a:latin typeface="Georgia Pro Light" panose="02040302050405020303" pitchFamily="18" charset="0"/>
                <a:cs typeface="Calibri" panose="020F0502020204030204" pitchFamily="34" charset="0"/>
              </a:rPr>
              <a:t>Chess</a:t>
            </a:r>
          </a:p>
          <a:p>
            <a:pPr marL="742950" lvl="1" indent="-285750">
              <a:lnSpc>
                <a:spcPct val="150000"/>
              </a:lnSpc>
              <a:buClr>
                <a:srgbClr val="C00000"/>
              </a:buClr>
              <a:buFont typeface="Arial" panose="020B0604020202020204" pitchFamily="34" charset="0"/>
              <a:buChar char="•"/>
            </a:pPr>
            <a:r>
              <a:rPr lang="en-US" b="1" dirty="0">
                <a:solidFill>
                  <a:srgbClr val="C00000"/>
                </a:solidFill>
                <a:latin typeface="Georgia Pro Light" panose="02040302050405020303" pitchFamily="18" charset="0"/>
                <a:cs typeface="Calibri" panose="020F0502020204030204" pitchFamily="34" charset="0"/>
              </a:rPr>
              <a:t>Domino’s</a:t>
            </a:r>
          </a:p>
          <a:p>
            <a:pPr marL="742950" lvl="1" indent="-285750">
              <a:lnSpc>
                <a:spcPct val="150000"/>
              </a:lnSpc>
              <a:buClr>
                <a:srgbClr val="C00000"/>
              </a:buClr>
              <a:buFont typeface="Arial" panose="020B0604020202020204" pitchFamily="34" charset="0"/>
              <a:buChar char="•"/>
            </a:pPr>
            <a:r>
              <a:rPr lang="en-US" b="1" dirty="0">
                <a:solidFill>
                  <a:srgbClr val="C00000"/>
                </a:solidFill>
                <a:latin typeface="Georgia Pro Light" panose="02040302050405020303" pitchFamily="18" charset="0"/>
                <a:cs typeface="Calibri" panose="020F0502020204030204" pitchFamily="34" charset="0"/>
              </a:rPr>
              <a:t>Sequencing games</a:t>
            </a:r>
          </a:p>
          <a:p>
            <a:pPr marL="285750" indent="-285750">
              <a:lnSpc>
                <a:spcPct val="150000"/>
              </a:lnSpc>
              <a:buClr>
                <a:schemeClr val="tx1"/>
              </a:buClr>
              <a:buFont typeface="Wingdings" panose="05000000000000000000" pitchFamily="2" charset="2"/>
              <a:buChar char="§"/>
            </a:pPr>
            <a:r>
              <a:rPr lang="en-US" sz="1800" b="1" dirty="0">
                <a:solidFill>
                  <a:schemeClr val="tx2">
                    <a:lumMod val="25000"/>
                  </a:schemeClr>
                </a:solidFill>
                <a:latin typeface="Georgia Pro Light" panose="02040302050405020303" pitchFamily="18" charset="0"/>
                <a:cs typeface="Calibri" panose="020F0502020204030204" pitchFamily="34" charset="0"/>
              </a:rPr>
              <a:t>Groceries</a:t>
            </a:r>
          </a:p>
          <a:p>
            <a:pPr marL="285750" indent="-285750">
              <a:lnSpc>
                <a:spcPct val="150000"/>
              </a:lnSpc>
              <a:buClr>
                <a:schemeClr val="tx1"/>
              </a:buClr>
              <a:buFont typeface="Wingdings" panose="05000000000000000000" pitchFamily="2" charset="2"/>
              <a:buChar char="§"/>
            </a:pPr>
            <a:r>
              <a:rPr lang="en-US" sz="1800" b="1" dirty="0">
                <a:solidFill>
                  <a:schemeClr val="tx2">
                    <a:lumMod val="25000"/>
                  </a:schemeClr>
                </a:solidFill>
                <a:latin typeface="Georgia Pro Light" panose="02040302050405020303" pitchFamily="18" charset="0"/>
                <a:cs typeface="Calibri" panose="020F0502020204030204" pitchFamily="34" charset="0"/>
              </a:rPr>
              <a:t>Emergency kit</a:t>
            </a:r>
          </a:p>
          <a:p>
            <a:pPr marL="285750" indent="-285750">
              <a:lnSpc>
                <a:spcPct val="150000"/>
              </a:lnSpc>
              <a:buFont typeface="Wingdings" panose="05000000000000000000" pitchFamily="2" charset="2"/>
              <a:buChar char="q"/>
            </a:pPr>
            <a:endParaRPr lang="en-US" b="1" dirty="0">
              <a:latin typeface="Georgia Pro Light" panose="02040302050405020303" pitchFamily="18" charset="0"/>
            </a:endParaRPr>
          </a:p>
        </p:txBody>
      </p:sp>
      <p:grpSp>
        <p:nvGrpSpPr>
          <p:cNvPr id="7" name="Group 6">
            <a:extLst>
              <a:ext uri="{FF2B5EF4-FFF2-40B4-BE49-F238E27FC236}">
                <a16:creationId xmlns:a16="http://schemas.microsoft.com/office/drawing/2014/main" id="{23030A2A-5D98-4D05-B738-A5F0DEC35434}"/>
              </a:ext>
            </a:extLst>
          </p:cNvPr>
          <p:cNvGrpSpPr/>
          <p:nvPr/>
        </p:nvGrpSpPr>
        <p:grpSpPr>
          <a:xfrm>
            <a:off x="5046729" y="584463"/>
            <a:ext cx="3636135" cy="3974573"/>
            <a:chOff x="6706504" y="604471"/>
            <a:chExt cx="5137676" cy="6010292"/>
          </a:xfrm>
        </p:grpSpPr>
        <p:pic>
          <p:nvPicPr>
            <p:cNvPr id="9" name="Picture 2" descr="Cognitive Development Kit of 4 Matching Games for 3-5 Years - Educational  Toys Planet">
              <a:extLst>
                <a:ext uri="{FF2B5EF4-FFF2-40B4-BE49-F238E27FC236}">
                  <a16:creationId xmlns:a16="http://schemas.microsoft.com/office/drawing/2014/main" id="{531D2AB0-0C9E-4C7F-8AE3-4E73669DFEC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267" b="100000" l="0" r="94667">
                          <a14:foregroundMark x1="4800" y1="36267" x2="40533" y2="6400"/>
                          <a14:foregroundMark x1="5733" y1="37867" x2="38000" y2="38267"/>
                          <a14:foregroundMark x1="54667" y1="88133" x2="92533" y2="58267"/>
                          <a14:foregroundMark x1="54667" y1="48533" x2="89467" y2="7733"/>
                          <a14:foregroundMark x1="55467" y1="7733" x2="80933" y2="26400"/>
                          <a14:foregroundMark x1="78000" y1="9867" x2="88667" y2="7733"/>
                          <a14:foregroundMark x1="92000" y1="11067" x2="92000" y2="26000"/>
                          <a14:foregroundMark x1="54133" y1="66800" x2="91200" y2="86000"/>
                          <a14:foregroundMark x1="91200" y1="73200" x2="53333" y2="72800"/>
                          <a14:foregroundMark x1="55467" y1="66000" x2="90400" y2="68133"/>
                        </a14:backgroundRemoval>
                      </a14:imgEffect>
                    </a14:imgLayer>
                  </a14:imgProps>
                </a:ext>
                <a:ext uri="{28A0092B-C50C-407E-A947-70E740481C1C}">
                  <a14:useLocalDpi xmlns:a14="http://schemas.microsoft.com/office/drawing/2010/main" val="0"/>
                </a:ext>
              </a:extLst>
            </a:blip>
            <a:srcRect l="49755" t="3005" r="-603" b="47843"/>
            <a:stretch/>
          </p:blipFill>
          <p:spPr bwMode="auto">
            <a:xfrm>
              <a:off x="8306749" y="3560758"/>
              <a:ext cx="3159316" cy="30540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6" descr="Emergency Kit Ea">
              <a:extLst>
                <a:ext uri="{FF2B5EF4-FFF2-40B4-BE49-F238E27FC236}">
                  <a16:creationId xmlns:a16="http://schemas.microsoft.com/office/drawing/2014/main" id="{552858B5-2877-4CBE-A13D-584038DD05A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0" b="98167" l="3167" r="100000"/>
                      </a14:imgEffect>
                    </a14:imgLayer>
                  </a14:imgProps>
                </a:ext>
                <a:ext uri="{28A0092B-C50C-407E-A947-70E740481C1C}">
                  <a14:useLocalDpi xmlns:a14="http://schemas.microsoft.com/office/drawing/2010/main" val="0"/>
                </a:ext>
              </a:extLst>
            </a:blip>
            <a:srcRect l="6524" t="4849" r="6848" b="7717"/>
            <a:stretch/>
          </p:blipFill>
          <p:spPr bwMode="auto">
            <a:xfrm>
              <a:off x="9064188" y="604471"/>
              <a:ext cx="2779992" cy="28059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ognitive Development Kit of 4 Matching Games for 3-5 Years - Educational  Toys Planet">
              <a:extLst>
                <a:ext uri="{FF2B5EF4-FFF2-40B4-BE49-F238E27FC236}">
                  <a16:creationId xmlns:a16="http://schemas.microsoft.com/office/drawing/2014/main" id="{83C4BA0A-422B-4C51-BCD6-E13C5F8F91B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267" b="100000" l="0" r="94667">
                          <a14:foregroundMark x1="4800" y1="36267" x2="40533" y2="6400"/>
                          <a14:foregroundMark x1="5733" y1="37867" x2="38000" y2="38267"/>
                          <a14:foregroundMark x1="54667" y1="88133" x2="92533" y2="58267"/>
                          <a14:foregroundMark x1="54667" y1="48533" x2="89467" y2="7733"/>
                          <a14:foregroundMark x1="55467" y1="7733" x2="80933" y2="26400"/>
                          <a14:foregroundMark x1="78000" y1="9867" x2="88667" y2="7733"/>
                          <a14:foregroundMark x1="92000" y1="11067" x2="92000" y2="26000"/>
                          <a14:foregroundMark x1="54133" y1="66800" x2="91200" y2="86000"/>
                          <a14:foregroundMark x1="91200" y1="73200" x2="53333" y2="72800"/>
                          <a14:foregroundMark x1="55467" y1="66000" x2="90400" y2="68133"/>
                        </a14:backgroundRemoval>
                      </a14:imgEffect>
                    </a14:imgLayer>
                  </a14:imgProps>
                </a:ext>
                <a:ext uri="{28A0092B-C50C-407E-A947-70E740481C1C}">
                  <a14:useLocalDpi xmlns:a14="http://schemas.microsoft.com/office/drawing/2010/main" val="0"/>
                </a:ext>
              </a:extLst>
            </a:blip>
            <a:srcRect r="52117" b="54586"/>
            <a:stretch/>
          </p:blipFill>
          <p:spPr bwMode="auto">
            <a:xfrm>
              <a:off x="6706504" y="2007434"/>
              <a:ext cx="2747800" cy="26061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Tree>
    <p:extLst>
      <p:ext uri="{BB962C8B-B14F-4D97-AF65-F5344CB8AC3E}">
        <p14:creationId xmlns:p14="http://schemas.microsoft.com/office/powerpoint/2010/main" val="7427431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8" name="Google Shape;478;p30"/>
          <p:cNvSpPr txBox="1">
            <a:spLocks noGrp="1"/>
          </p:cNvSpPr>
          <p:nvPr>
            <p:ph type="subTitle" idx="5"/>
          </p:nvPr>
        </p:nvSpPr>
        <p:spPr>
          <a:xfrm>
            <a:off x="6525661" y="2315480"/>
            <a:ext cx="2395800" cy="328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Following </a:t>
            </a:r>
          </a:p>
          <a:p>
            <a:pPr marL="0" lvl="0" indent="0" algn="ctr" rtl="0">
              <a:spcBef>
                <a:spcPts val="0"/>
              </a:spcBef>
              <a:spcAft>
                <a:spcPts val="0"/>
              </a:spcAft>
              <a:buNone/>
            </a:pPr>
            <a:r>
              <a:rPr lang="en" dirty="0"/>
              <a:t>Steps</a:t>
            </a:r>
            <a:endParaRPr dirty="0"/>
          </a:p>
        </p:txBody>
      </p:sp>
      <p:grpSp>
        <p:nvGrpSpPr>
          <p:cNvPr id="480" name="Google Shape;480;p30"/>
          <p:cNvGrpSpPr/>
          <p:nvPr/>
        </p:nvGrpSpPr>
        <p:grpSpPr>
          <a:xfrm>
            <a:off x="4095699" y="1456826"/>
            <a:ext cx="785100" cy="785100"/>
            <a:chOff x="4179450" y="1915150"/>
            <a:chExt cx="785100" cy="785100"/>
          </a:xfrm>
        </p:grpSpPr>
        <p:sp>
          <p:nvSpPr>
            <p:cNvPr id="481" name="Google Shape;481;p30"/>
            <p:cNvSpPr/>
            <p:nvPr/>
          </p:nvSpPr>
          <p:spPr>
            <a:xfrm>
              <a:off x="4179450" y="1915150"/>
              <a:ext cx="785100" cy="785100"/>
            </a:xfrm>
            <a:prstGeom prst="ellipse">
              <a:avLst/>
            </a:prstGeom>
            <a:solidFill>
              <a:srgbClr val="F6F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2" name="Google Shape;482;p30"/>
            <p:cNvGrpSpPr/>
            <p:nvPr/>
          </p:nvGrpSpPr>
          <p:grpSpPr>
            <a:xfrm>
              <a:off x="4320051" y="2067834"/>
              <a:ext cx="503919" cy="503915"/>
              <a:chOff x="4320051" y="2067834"/>
              <a:chExt cx="503919" cy="503915"/>
            </a:xfrm>
          </p:grpSpPr>
          <p:sp>
            <p:nvSpPr>
              <p:cNvPr id="483" name="Google Shape;483;p30"/>
              <p:cNvSpPr/>
              <p:nvPr/>
            </p:nvSpPr>
            <p:spPr>
              <a:xfrm>
                <a:off x="4320583" y="2067834"/>
                <a:ext cx="382028" cy="251954"/>
              </a:xfrm>
              <a:custGeom>
                <a:avLst/>
                <a:gdLst/>
                <a:ahLst/>
                <a:cxnLst/>
                <a:rect l="l" t="t" r="r" b="b"/>
                <a:pathLst>
                  <a:path w="10770" h="7103" extrusionOk="0">
                    <a:moveTo>
                      <a:pt x="910" y="1"/>
                    </a:moveTo>
                    <a:cubicBezTo>
                      <a:pt x="405" y="1"/>
                      <a:pt x="0" y="405"/>
                      <a:pt x="0" y="925"/>
                    </a:cubicBezTo>
                    <a:lnTo>
                      <a:pt x="0" y="6872"/>
                    </a:lnTo>
                    <a:cubicBezTo>
                      <a:pt x="0" y="7002"/>
                      <a:pt x="101" y="7103"/>
                      <a:pt x="231" y="7103"/>
                    </a:cubicBezTo>
                    <a:lnTo>
                      <a:pt x="2527" y="7103"/>
                    </a:lnTo>
                    <a:cubicBezTo>
                      <a:pt x="2772" y="7103"/>
                      <a:pt x="2989" y="6901"/>
                      <a:pt x="2989" y="6641"/>
                    </a:cubicBezTo>
                    <a:lnTo>
                      <a:pt x="2989" y="6179"/>
                    </a:lnTo>
                    <a:cubicBezTo>
                      <a:pt x="2989" y="5991"/>
                      <a:pt x="2902" y="5804"/>
                      <a:pt x="2758" y="5674"/>
                    </a:cubicBezTo>
                    <a:cubicBezTo>
                      <a:pt x="1848" y="4909"/>
                      <a:pt x="2382" y="3436"/>
                      <a:pt x="3566" y="3436"/>
                    </a:cubicBezTo>
                    <a:cubicBezTo>
                      <a:pt x="4750" y="3436"/>
                      <a:pt x="5284" y="4909"/>
                      <a:pt x="4360" y="5674"/>
                    </a:cubicBezTo>
                    <a:cubicBezTo>
                      <a:pt x="4216" y="5804"/>
                      <a:pt x="4129" y="5991"/>
                      <a:pt x="4129" y="6179"/>
                    </a:cubicBezTo>
                    <a:lnTo>
                      <a:pt x="4129" y="6655"/>
                    </a:lnTo>
                    <a:cubicBezTo>
                      <a:pt x="4129" y="6901"/>
                      <a:pt x="4331" y="7103"/>
                      <a:pt x="4591" y="7103"/>
                    </a:cubicBezTo>
                    <a:lnTo>
                      <a:pt x="7088" y="7103"/>
                    </a:lnTo>
                    <a:lnTo>
                      <a:pt x="7088" y="4577"/>
                    </a:lnTo>
                    <a:cubicBezTo>
                      <a:pt x="7088" y="4331"/>
                      <a:pt x="7290" y="4129"/>
                      <a:pt x="7550" y="4129"/>
                    </a:cubicBezTo>
                    <a:lnTo>
                      <a:pt x="8012" y="4129"/>
                    </a:lnTo>
                    <a:cubicBezTo>
                      <a:pt x="8214" y="4129"/>
                      <a:pt x="8402" y="4216"/>
                      <a:pt x="8532" y="4360"/>
                    </a:cubicBezTo>
                    <a:cubicBezTo>
                      <a:pt x="8795" y="4680"/>
                      <a:pt x="9150" y="4823"/>
                      <a:pt x="9499" y="4823"/>
                    </a:cubicBezTo>
                    <a:cubicBezTo>
                      <a:pt x="10143" y="4823"/>
                      <a:pt x="10769" y="4334"/>
                      <a:pt x="10769" y="3566"/>
                    </a:cubicBezTo>
                    <a:cubicBezTo>
                      <a:pt x="10769" y="2788"/>
                      <a:pt x="10142" y="2296"/>
                      <a:pt x="9496" y="2296"/>
                    </a:cubicBezTo>
                    <a:cubicBezTo>
                      <a:pt x="9148" y="2296"/>
                      <a:pt x="8795" y="2439"/>
                      <a:pt x="8532" y="2758"/>
                    </a:cubicBezTo>
                    <a:cubicBezTo>
                      <a:pt x="8402" y="2902"/>
                      <a:pt x="8214" y="2989"/>
                      <a:pt x="8012" y="2989"/>
                    </a:cubicBezTo>
                    <a:lnTo>
                      <a:pt x="7550" y="2989"/>
                    </a:lnTo>
                    <a:cubicBezTo>
                      <a:pt x="7305" y="2989"/>
                      <a:pt x="7088" y="2772"/>
                      <a:pt x="7088" y="2527"/>
                    </a:cubicBezTo>
                    <a:lnTo>
                      <a:pt x="7088" y="232"/>
                    </a:lnTo>
                    <a:cubicBezTo>
                      <a:pt x="7103" y="116"/>
                      <a:pt x="7002" y="1"/>
                      <a:pt x="6872" y="1"/>
                    </a:cubicBez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0"/>
              <p:cNvSpPr/>
              <p:nvPr/>
            </p:nvSpPr>
            <p:spPr>
              <a:xfrm>
                <a:off x="4572005" y="2067834"/>
                <a:ext cx="251954" cy="382028"/>
              </a:xfrm>
              <a:custGeom>
                <a:avLst/>
                <a:gdLst/>
                <a:ahLst/>
                <a:cxnLst/>
                <a:rect l="l" t="t" r="r" b="b"/>
                <a:pathLst>
                  <a:path w="7103" h="10770" extrusionOk="0">
                    <a:moveTo>
                      <a:pt x="246" y="1"/>
                    </a:moveTo>
                    <a:cubicBezTo>
                      <a:pt x="116" y="1"/>
                      <a:pt x="15" y="102"/>
                      <a:pt x="15" y="232"/>
                    </a:cubicBezTo>
                    <a:lnTo>
                      <a:pt x="15" y="2512"/>
                    </a:lnTo>
                    <a:cubicBezTo>
                      <a:pt x="15" y="2772"/>
                      <a:pt x="217" y="2974"/>
                      <a:pt x="462" y="2974"/>
                    </a:cubicBezTo>
                    <a:lnTo>
                      <a:pt x="924" y="2974"/>
                    </a:lnTo>
                    <a:cubicBezTo>
                      <a:pt x="1126" y="2974"/>
                      <a:pt x="1314" y="2902"/>
                      <a:pt x="1444" y="2743"/>
                    </a:cubicBezTo>
                    <a:cubicBezTo>
                      <a:pt x="1705" y="2427"/>
                      <a:pt x="2056" y="2285"/>
                      <a:pt x="2402" y="2285"/>
                    </a:cubicBezTo>
                    <a:cubicBezTo>
                      <a:pt x="3050" y="2285"/>
                      <a:pt x="3681" y="2780"/>
                      <a:pt x="3681" y="3552"/>
                    </a:cubicBezTo>
                    <a:cubicBezTo>
                      <a:pt x="3681" y="4323"/>
                      <a:pt x="3050" y="4819"/>
                      <a:pt x="2402" y="4819"/>
                    </a:cubicBezTo>
                    <a:cubicBezTo>
                      <a:pt x="2056" y="4819"/>
                      <a:pt x="1705" y="4677"/>
                      <a:pt x="1444" y="4360"/>
                    </a:cubicBezTo>
                    <a:cubicBezTo>
                      <a:pt x="1314" y="4201"/>
                      <a:pt x="1126" y="4115"/>
                      <a:pt x="924" y="4115"/>
                    </a:cubicBezTo>
                    <a:lnTo>
                      <a:pt x="448" y="4115"/>
                    </a:lnTo>
                    <a:cubicBezTo>
                      <a:pt x="202" y="4115"/>
                      <a:pt x="0" y="4317"/>
                      <a:pt x="0" y="4577"/>
                    </a:cubicBezTo>
                    <a:lnTo>
                      <a:pt x="0" y="7103"/>
                    </a:lnTo>
                    <a:lnTo>
                      <a:pt x="2526" y="7103"/>
                    </a:lnTo>
                    <a:cubicBezTo>
                      <a:pt x="2772" y="7103"/>
                      <a:pt x="2974" y="7305"/>
                      <a:pt x="2974" y="7565"/>
                    </a:cubicBezTo>
                    <a:lnTo>
                      <a:pt x="2974" y="8012"/>
                    </a:lnTo>
                    <a:cubicBezTo>
                      <a:pt x="2988" y="8214"/>
                      <a:pt x="2902" y="8402"/>
                      <a:pt x="2743" y="8532"/>
                    </a:cubicBezTo>
                    <a:cubicBezTo>
                      <a:pt x="1833" y="9283"/>
                      <a:pt x="2368" y="10769"/>
                      <a:pt x="3551" y="10769"/>
                    </a:cubicBezTo>
                    <a:cubicBezTo>
                      <a:pt x="4735" y="10769"/>
                      <a:pt x="5269" y="9283"/>
                      <a:pt x="4360" y="8532"/>
                    </a:cubicBezTo>
                    <a:cubicBezTo>
                      <a:pt x="4201" y="8402"/>
                      <a:pt x="4114" y="8214"/>
                      <a:pt x="4129" y="8012"/>
                    </a:cubicBezTo>
                    <a:lnTo>
                      <a:pt x="4129" y="7550"/>
                    </a:lnTo>
                    <a:cubicBezTo>
                      <a:pt x="4129" y="7305"/>
                      <a:pt x="4331" y="7103"/>
                      <a:pt x="4576" y="7103"/>
                    </a:cubicBezTo>
                    <a:lnTo>
                      <a:pt x="6886" y="7103"/>
                    </a:lnTo>
                    <a:cubicBezTo>
                      <a:pt x="7001" y="7103"/>
                      <a:pt x="7102" y="7002"/>
                      <a:pt x="7102" y="6872"/>
                    </a:cubicBezTo>
                    <a:lnTo>
                      <a:pt x="7102" y="925"/>
                    </a:lnTo>
                    <a:cubicBezTo>
                      <a:pt x="7102" y="419"/>
                      <a:pt x="6698" y="1"/>
                      <a:pt x="6193" y="1"/>
                    </a:cubicBezTo>
                    <a:close/>
                  </a:path>
                </a:pathLst>
              </a:custGeom>
              <a:solidFill>
                <a:srgbClr val="FBD1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0"/>
              <p:cNvSpPr/>
              <p:nvPr/>
            </p:nvSpPr>
            <p:spPr>
              <a:xfrm>
                <a:off x="4441931" y="2319256"/>
                <a:ext cx="382039" cy="252493"/>
              </a:xfrm>
              <a:custGeom>
                <a:avLst/>
                <a:gdLst/>
                <a:ahLst/>
                <a:cxnLst/>
                <a:rect l="l" t="t" r="r" b="b"/>
                <a:pathLst>
                  <a:path w="10770" h="7118" extrusionOk="0">
                    <a:moveTo>
                      <a:pt x="3682" y="0"/>
                    </a:moveTo>
                    <a:lnTo>
                      <a:pt x="3682" y="2527"/>
                    </a:lnTo>
                    <a:cubicBezTo>
                      <a:pt x="3682" y="2786"/>
                      <a:pt x="3480" y="2989"/>
                      <a:pt x="3220" y="2989"/>
                    </a:cubicBezTo>
                    <a:lnTo>
                      <a:pt x="2758" y="2989"/>
                    </a:lnTo>
                    <a:cubicBezTo>
                      <a:pt x="2556" y="2989"/>
                      <a:pt x="2368" y="2902"/>
                      <a:pt x="2238" y="2743"/>
                    </a:cubicBezTo>
                    <a:cubicBezTo>
                      <a:pt x="1977" y="2426"/>
                      <a:pt x="1626" y="2285"/>
                      <a:pt x="1279" y="2285"/>
                    </a:cubicBezTo>
                    <a:cubicBezTo>
                      <a:pt x="632" y="2285"/>
                      <a:pt x="1" y="2780"/>
                      <a:pt x="1" y="3552"/>
                    </a:cubicBezTo>
                    <a:cubicBezTo>
                      <a:pt x="1" y="4323"/>
                      <a:pt x="632" y="4818"/>
                      <a:pt x="1279" y="4818"/>
                    </a:cubicBezTo>
                    <a:cubicBezTo>
                      <a:pt x="1626" y="4818"/>
                      <a:pt x="1977" y="4677"/>
                      <a:pt x="2238" y="4360"/>
                    </a:cubicBezTo>
                    <a:cubicBezTo>
                      <a:pt x="2368" y="4201"/>
                      <a:pt x="2556" y="4129"/>
                      <a:pt x="2758" y="4129"/>
                    </a:cubicBezTo>
                    <a:lnTo>
                      <a:pt x="3220" y="4129"/>
                    </a:lnTo>
                    <a:cubicBezTo>
                      <a:pt x="3465" y="4129"/>
                      <a:pt x="3667" y="4331"/>
                      <a:pt x="3667" y="4591"/>
                    </a:cubicBezTo>
                    <a:lnTo>
                      <a:pt x="3667" y="6872"/>
                    </a:lnTo>
                    <a:cubicBezTo>
                      <a:pt x="3667" y="7002"/>
                      <a:pt x="3768" y="7117"/>
                      <a:pt x="3913" y="7117"/>
                    </a:cubicBezTo>
                    <a:lnTo>
                      <a:pt x="9860" y="7117"/>
                    </a:lnTo>
                    <a:cubicBezTo>
                      <a:pt x="10365" y="7117"/>
                      <a:pt x="10769" y="6698"/>
                      <a:pt x="10769" y="6193"/>
                    </a:cubicBezTo>
                    <a:lnTo>
                      <a:pt x="10769" y="246"/>
                    </a:lnTo>
                    <a:cubicBezTo>
                      <a:pt x="10769" y="116"/>
                      <a:pt x="10668" y="15"/>
                      <a:pt x="10553" y="15"/>
                    </a:cubicBezTo>
                    <a:lnTo>
                      <a:pt x="8272" y="15"/>
                    </a:lnTo>
                    <a:cubicBezTo>
                      <a:pt x="8012" y="15"/>
                      <a:pt x="7810" y="217"/>
                      <a:pt x="7810" y="477"/>
                    </a:cubicBezTo>
                    <a:lnTo>
                      <a:pt x="7810" y="924"/>
                    </a:lnTo>
                    <a:cubicBezTo>
                      <a:pt x="7796" y="1126"/>
                      <a:pt x="7882" y="1314"/>
                      <a:pt x="8041" y="1444"/>
                    </a:cubicBezTo>
                    <a:cubicBezTo>
                      <a:pt x="8951" y="2195"/>
                      <a:pt x="8416" y="3681"/>
                      <a:pt x="7233" y="3681"/>
                    </a:cubicBezTo>
                    <a:cubicBezTo>
                      <a:pt x="6049" y="3681"/>
                      <a:pt x="5515" y="2195"/>
                      <a:pt x="6424" y="1444"/>
                    </a:cubicBezTo>
                    <a:cubicBezTo>
                      <a:pt x="6583" y="1314"/>
                      <a:pt x="6670" y="1126"/>
                      <a:pt x="6670" y="924"/>
                    </a:cubicBezTo>
                    <a:lnTo>
                      <a:pt x="6670" y="462"/>
                    </a:lnTo>
                    <a:cubicBezTo>
                      <a:pt x="6670" y="203"/>
                      <a:pt x="6453" y="0"/>
                      <a:pt x="6208" y="0"/>
                    </a:cubicBezTo>
                    <a:close/>
                  </a:path>
                </a:pathLst>
              </a:custGeom>
              <a:solidFill>
                <a:srgbClr val="EC8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0"/>
              <p:cNvSpPr/>
              <p:nvPr/>
            </p:nvSpPr>
            <p:spPr>
              <a:xfrm>
                <a:off x="4320051" y="2189714"/>
                <a:ext cx="252493" cy="381507"/>
              </a:xfrm>
              <a:custGeom>
                <a:avLst/>
                <a:gdLst/>
                <a:ahLst/>
                <a:cxnLst/>
                <a:rect l="l" t="t" r="r" b="b"/>
                <a:pathLst>
                  <a:path w="7118" h="10755" extrusionOk="0">
                    <a:moveTo>
                      <a:pt x="3566" y="0"/>
                    </a:moveTo>
                    <a:cubicBezTo>
                      <a:pt x="2383" y="0"/>
                      <a:pt x="1849" y="1473"/>
                      <a:pt x="2758" y="2238"/>
                    </a:cubicBezTo>
                    <a:cubicBezTo>
                      <a:pt x="2917" y="2368"/>
                      <a:pt x="2989" y="2555"/>
                      <a:pt x="2989" y="2743"/>
                    </a:cubicBezTo>
                    <a:lnTo>
                      <a:pt x="2989" y="3205"/>
                    </a:lnTo>
                    <a:cubicBezTo>
                      <a:pt x="2989" y="3465"/>
                      <a:pt x="2787" y="3667"/>
                      <a:pt x="2527" y="3667"/>
                    </a:cubicBezTo>
                    <a:lnTo>
                      <a:pt x="246" y="3667"/>
                    </a:lnTo>
                    <a:cubicBezTo>
                      <a:pt x="238" y="3666"/>
                      <a:pt x="230" y="3665"/>
                      <a:pt x="222" y="3665"/>
                    </a:cubicBezTo>
                    <a:cubicBezTo>
                      <a:pt x="102" y="3665"/>
                      <a:pt x="1" y="3762"/>
                      <a:pt x="1" y="3883"/>
                    </a:cubicBezTo>
                    <a:lnTo>
                      <a:pt x="1" y="9845"/>
                    </a:lnTo>
                    <a:cubicBezTo>
                      <a:pt x="1" y="10350"/>
                      <a:pt x="405" y="10755"/>
                      <a:pt x="925" y="10755"/>
                    </a:cubicBezTo>
                    <a:lnTo>
                      <a:pt x="6872" y="10755"/>
                    </a:lnTo>
                    <a:cubicBezTo>
                      <a:pt x="7002" y="10755"/>
                      <a:pt x="7103" y="10654"/>
                      <a:pt x="7103" y="10524"/>
                    </a:cubicBezTo>
                    <a:lnTo>
                      <a:pt x="7103" y="8257"/>
                    </a:lnTo>
                    <a:cubicBezTo>
                      <a:pt x="7103" y="7997"/>
                      <a:pt x="6901" y="7795"/>
                      <a:pt x="6641" y="7795"/>
                    </a:cubicBezTo>
                    <a:lnTo>
                      <a:pt x="6194" y="7795"/>
                    </a:lnTo>
                    <a:cubicBezTo>
                      <a:pt x="5992" y="7795"/>
                      <a:pt x="5804" y="7882"/>
                      <a:pt x="5674" y="8026"/>
                    </a:cubicBezTo>
                    <a:cubicBezTo>
                      <a:pt x="5408" y="8343"/>
                      <a:pt x="5055" y="8485"/>
                      <a:pt x="4709" y="8485"/>
                    </a:cubicBezTo>
                    <a:cubicBezTo>
                      <a:pt x="4062" y="8485"/>
                      <a:pt x="3437" y="7989"/>
                      <a:pt x="3437" y="7218"/>
                    </a:cubicBezTo>
                    <a:cubicBezTo>
                      <a:pt x="3437" y="6450"/>
                      <a:pt x="4057" y="5955"/>
                      <a:pt x="4701" y="5955"/>
                    </a:cubicBezTo>
                    <a:cubicBezTo>
                      <a:pt x="5050" y="5955"/>
                      <a:pt x="5406" y="6100"/>
                      <a:pt x="5674" y="6424"/>
                    </a:cubicBezTo>
                    <a:cubicBezTo>
                      <a:pt x="5804" y="6568"/>
                      <a:pt x="5992" y="6655"/>
                      <a:pt x="6194" y="6655"/>
                    </a:cubicBezTo>
                    <a:lnTo>
                      <a:pt x="6656" y="6655"/>
                    </a:lnTo>
                    <a:cubicBezTo>
                      <a:pt x="6916" y="6655"/>
                      <a:pt x="7118" y="6453"/>
                      <a:pt x="7118" y="6193"/>
                    </a:cubicBezTo>
                    <a:lnTo>
                      <a:pt x="7118" y="3667"/>
                    </a:lnTo>
                    <a:lnTo>
                      <a:pt x="4591" y="3667"/>
                    </a:lnTo>
                    <a:cubicBezTo>
                      <a:pt x="4346" y="3667"/>
                      <a:pt x="4129" y="3465"/>
                      <a:pt x="4129" y="3219"/>
                    </a:cubicBezTo>
                    <a:lnTo>
                      <a:pt x="4129" y="2743"/>
                    </a:lnTo>
                    <a:cubicBezTo>
                      <a:pt x="4129" y="2555"/>
                      <a:pt x="4216" y="2368"/>
                      <a:pt x="4375" y="2238"/>
                    </a:cubicBezTo>
                    <a:cubicBezTo>
                      <a:pt x="5284" y="1473"/>
                      <a:pt x="4750" y="0"/>
                      <a:pt x="3566" y="0"/>
                    </a:cubicBezTo>
                    <a:close/>
                  </a:path>
                </a:pathLst>
              </a:custGeom>
              <a:solidFill>
                <a:srgbClr val="878C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878CF0"/>
                  </a:solidFill>
                </a:endParaRPr>
              </a:p>
            </p:txBody>
          </p:sp>
          <p:sp>
            <p:nvSpPr>
              <p:cNvPr id="487" name="Google Shape;487;p30"/>
              <p:cNvSpPr/>
              <p:nvPr/>
            </p:nvSpPr>
            <p:spPr>
              <a:xfrm>
                <a:off x="4320583" y="2319256"/>
                <a:ext cx="56862" cy="251961"/>
              </a:xfrm>
              <a:custGeom>
                <a:avLst/>
                <a:gdLst/>
                <a:ahLst/>
                <a:cxnLst/>
                <a:rect l="l" t="t" r="r" b="b"/>
                <a:pathLst>
                  <a:path w="1603" h="7103" extrusionOk="0">
                    <a:moveTo>
                      <a:pt x="231" y="0"/>
                    </a:moveTo>
                    <a:cubicBezTo>
                      <a:pt x="101" y="0"/>
                      <a:pt x="0" y="101"/>
                      <a:pt x="0" y="231"/>
                    </a:cubicBezTo>
                    <a:lnTo>
                      <a:pt x="0" y="6193"/>
                    </a:lnTo>
                    <a:cubicBezTo>
                      <a:pt x="0" y="6698"/>
                      <a:pt x="405" y="7103"/>
                      <a:pt x="910" y="7103"/>
                    </a:cubicBezTo>
                    <a:lnTo>
                      <a:pt x="1603" y="7103"/>
                    </a:lnTo>
                    <a:cubicBezTo>
                      <a:pt x="1097" y="7103"/>
                      <a:pt x="693" y="6698"/>
                      <a:pt x="693" y="6193"/>
                    </a:cubicBezTo>
                    <a:lnTo>
                      <a:pt x="693" y="231"/>
                    </a:lnTo>
                    <a:cubicBezTo>
                      <a:pt x="693" y="101"/>
                      <a:pt x="794" y="0"/>
                      <a:pt x="924" y="0"/>
                    </a:cubicBezTo>
                    <a:close/>
                  </a:path>
                </a:pathLst>
              </a:custGeom>
              <a:solidFill>
                <a:srgbClr val="B1B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0"/>
              <p:cNvSpPr/>
              <p:nvPr/>
            </p:nvSpPr>
            <p:spPr>
              <a:xfrm>
                <a:off x="4385709" y="2190033"/>
                <a:ext cx="69063" cy="129755"/>
              </a:xfrm>
              <a:custGeom>
                <a:avLst/>
                <a:gdLst/>
                <a:ahLst/>
                <a:cxnLst/>
                <a:rect l="l" t="t" r="r" b="b"/>
                <a:pathLst>
                  <a:path w="1947" h="3658" extrusionOk="0">
                    <a:moveTo>
                      <a:pt x="1714" y="0"/>
                    </a:moveTo>
                    <a:cubicBezTo>
                      <a:pt x="590" y="0"/>
                      <a:pt x="1" y="1444"/>
                      <a:pt x="907" y="2229"/>
                    </a:cubicBezTo>
                    <a:cubicBezTo>
                      <a:pt x="1066" y="2359"/>
                      <a:pt x="1138" y="2546"/>
                      <a:pt x="1138" y="2748"/>
                    </a:cubicBezTo>
                    <a:lnTo>
                      <a:pt x="1138" y="3196"/>
                    </a:lnTo>
                    <a:cubicBezTo>
                      <a:pt x="1138" y="3456"/>
                      <a:pt x="936" y="3658"/>
                      <a:pt x="676" y="3658"/>
                    </a:cubicBezTo>
                    <a:lnTo>
                      <a:pt x="1138" y="3658"/>
                    </a:lnTo>
                    <a:cubicBezTo>
                      <a:pt x="1398" y="3658"/>
                      <a:pt x="1600" y="3456"/>
                      <a:pt x="1600" y="3196"/>
                    </a:cubicBezTo>
                    <a:lnTo>
                      <a:pt x="1600" y="2734"/>
                    </a:lnTo>
                    <a:cubicBezTo>
                      <a:pt x="1600" y="2546"/>
                      <a:pt x="1513" y="2359"/>
                      <a:pt x="1369" y="2229"/>
                    </a:cubicBezTo>
                    <a:cubicBezTo>
                      <a:pt x="561" y="1536"/>
                      <a:pt x="893" y="222"/>
                      <a:pt x="1946" y="20"/>
                    </a:cubicBezTo>
                    <a:cubicBezTo>
                      <a:pt x="1867" y="7"/>
                      <a:pt x="1789" y="0"/>
                      <a:pt x="1714" y="0"/>
                    </a:cubicBezTo>
                    <a:close/>
                  </a:path>
                </a:pathLst>
              </a:custGeom>
              <a:solidFill>
                <a:srgbClr val="464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0"/>
              <p:cNvSpPr/>
              <p:nvPr/>
            </p:nvSpPr>
            <p:spPr>
              <a:xfrm>
                <a:off x="4320583" y="2067834"/>
                <a:ext cx="56861" cy="251954"/>
              </a:xfrm>
              <a:custGeom>
                <a:avLst/>
                <a:gdLst/>
                <a:ahLst/>
                <a:cxnLst/>
                <a:rect l="l" t="t" r="r" b="b"/>
                <a:pathLst>
                  <a:path w="1603" h="7103" extrusionOk="0">
                    <a:moveTo>
                      <a:pt x="910" y="1"/>
                    </a:moveTo>
                    <a:cubicBezTo>
                      <a:pt x="405" y="1"/>
                      <a:pt x="0" y="405"/>
                      <a:pt x="0" y="925"/>
                    </a:cubicBezTo>
                    <a:lnTo>
                      <a:pt x="0" y="6872"/>
                    </a:lnTo>
                    <a:cubicBezTo>
                      <a:pt x="0" y="7002"/>
                      <a:pt x="101" y="7103"/>
                      <a:pt x="231" y="7103"/>
                    </a:cubicBezTo>
                    <a:lnTo>
                      <a:pt x="910" y="7103"/>
                    </a:lnTo>
                    <a:cubicBezTo>
                      <a:pt x="794" y="7103"/>
                      <a:pt x="693" y="7002"/>
                      <a:pt x="693" y="6872"/>
                    </a:cubicBezTo>
                    <a:lnTo>
                      <a:pt x="693" y="925"/>
                    </a:lnTo>
                    <a:cubicBezTo>
                      <a:pt x="693" y="405"/>
                      <a:pt x="1097" y="1"/>
                      <a:pt x="1603" y="1"/>
                    </a:cubicBezTo>
                    <a:close/>
                  </a:path>
                </a:pathLst>
              </a:custGeom>
              <a:solidFill>
                <a:srgbClr val="676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0"/>
              <p:cNvSpPr/>
              <p:nvPr/>
            </p:nvSpPr>
            <p:spPr>
              <a:xfrm>
                <a:off x="4665686" y="2148567"/>
                <a:ext cx="60976" cy="90062"/>
              </a:xfrm>
              <a:custGeom>
                <a:avLst/>
                <a:gdLst/>
                <a:ahLst/>
                <a:cxnLst/>
                <a:rect l="l" t="t" r="r" b="b"/>
                <a:pathLst>
                  <a:path w="1719" h="2539" extrusionOk="0">
                    <a:moveTo>
                      <a:pt x="347" y="0"/>
                    </a:moveTo>
                    <a:cubicBezTo>
                      <a:pt x="233" y="0"/>
                      <a:pt x="116" y="16"/>
                      <a:pt x="1" y="49"/>
                    </a:cubicBezTo>
                    <a:cubicBezTo>
                      <a:pt x="1343" y="323"/>
                      <a:pt x="1343" y="2228"/>
                      <a:pt x="15" y="2517"/>
                    </a:cubicBezTo>
                    <a:cubicBezTo>
                      <a:pt x="87" y="2532"/>
                      <a:pt x="163" y="2539"/>
                      <a:pt x="241" y="2539"/>
                    </a:cubicBezTo>
                    <a:cubicBezTo>
                      <a:pt x="318" y="2539"/>
                      <a:pt x="398" y="2532"/>
                      <a:pt x="477" y="2517"/>
                    </a:cubicBezTo>
                    <a:cubicBezTo>
                      <a:pt x="1213" y="2445"/>
                      <a:pt x="1719" y="1752"/>
                      <a:pt x="1589" y="1016"/>
                    </a:cubicBezTo>
                    <a:cubicBezTo>
                      <a:pt x="1468" y="412"/>
                      <a:pt x="933" y="0"/>
                      <a:pt x="347" y="0"/>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0"/>
              <p:cNvSpPr/>
              <p:nvPr/>
            </p:nvSpPr>
            <p:spPr>
              <a:xfrm>
                <a:off x="4572502" y="2067834"/>
                <a:ext cx="32315" cy="106024"/>
              </a:xfrm>
              <a:custGeom>
                <a:avLst/>
                <a:gdLst/>
                <a:ahLst/>
                <a:cxnLst/>
                <a:rect l="l" t="t" r="r" b="b"/>
                <a:pathLst>
                  <a:path w="911" h="2989" extrusionOk="0">
                    <a:moveTo>
                      <a:pt x="232" y="1"/>
                    </a:moveTo>
                    <a:cubicBezTo>
                      <a:pt x="102" y="1"/>
                      <a:pt x="1" y="102"/>
                      <a:pt x="1" y="232"/>
                    </a:cubicBezTo>
                    <a:lnTo>
                      <a:pt x="1" y="2527"/>
                    </a:lnTo>
                    <a:cubicBezTo>
                      <a:pt x="1" y="2772"/>
                      <a:pt x="203" y="2974"/>
                      <a:pt x="448" y="2989"/>
                    </a:cubicBezTo>
                    <a:lnTo>
                      <a:pt x="910" y="2989"/>
                    </a:lnTo>
                    <a:cubicBezTo>
                      <a:pt x="665" y="2974"/>
                      <a:pt x="448" y="2772"/>
                      <a:pt x="448" y="2527"/>
                    </a:cubicBezTo>
                    <a:lnTo>
                      <a:pt x="448" y="232"/>
                    </a:lnTo>
                    <a:cubicBezTo>
                      <a:pt x="448" y="102"/>
                      <a:pt x="549" y="1"/>
                      <a:pt x="679" y="1"/>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0"/>
              <p:cNvSpPr/>
              <p:nvPr/>
            </p:nvSpPr>
            <p:spPr>
              <a:xfrm>
                <a:off x="4572502" y="2214296"/>
                <a:ext cx="32315" cy="105492"/>
              </a:xfrm>
              <a:custGeom>
                <a:avLst/>
                <a:gdLst/>
                <a:ahLst/>
                <a:cxnLst/>
                <a:rect l="l" t="t" r="r" b="b"/>
                <a:pathLst>
                  <a:path w="911" h="2974" extrusionOk="0">
                    <a:moveTo>
                      <a:pt x="448" y="0"/>
                    </a:moveTo>
                    <a:cubicBezTo>
                      <a:pt x="203" y="0"/>
                      <a:pt x="1" y="202"/>
                      <a:pt x="1" y="448"/>
                    </a:cubicBezTo>
                    <a:lnTo>
                      <a:pt x="1" y="2974"/>
                    </a:lnTo>
                    <a:lnTo>
                      <a:pt x="448" y="2974"/>
                    </a:lnTo>
                    <a:lnTo>
                      <a:pt x="448" y="448"/>
                    </a:lnTo>
                    <a:cubicBezTo>
                      <a:pt x="448" y="202"/>
                      <a:pt x="665" y="0"/>
                      <a:pt x="910" y="0"/>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0"/>
              <p:cNvSpPr/>
              <p:nvPr/>
            </p:nvSpPr>
            <p:spPr>
              <a:xfrm>
                <a:off x="4641104" y="2319752"/>
                <a:ext cx="65092" cy="129865"/>
              </a:xfrm>
              <a:custGeom>
                <a:avLst/>
                <a:gdLst/>
                <a:ahLst/>
                <a:cxnLst/>
                <a:rect l="l" t="t" r="r" b="b"/>
                <a:pathLst>
                  <a:path w="1835" h="3661" extrusionOk="0">
                    <a:moveTo>
                      <a:pt x="578" y="1"/>
                    </a:moveTo>
                    <a:cubicBezTo>
                      <a:pt x="824" y="1"/>
                      <a:pt x="1026" y="203"/>
                      <a:pt x="1026" y="463"/>
                    </a:cubicBezTo>
                    <a:lnTo>
                      <a:pt x="1026" y="925"/>
                    </a:lnTo>
                    <a:cubicBezTo>
                      <a:pt x="1026" y="1127"/>
                      <a:pt x="939" y="1314"/>
                      <a:pt x="795" y="1444"/>
                    </a:cubicBezTo>
                    <a:cubicBezTo>
                      <a:pt x="1" y="2108"/>
                      <a:pt x="319" y="3408"/>
                      <a:pt x="1329" y="3639"/>
                    </a:cubicBezTo>
                    <a:cubicBezTo>
                      <a:pt x="1416" y="3653"/>
                      <a:pt x="1499" y="3660"/>
                      <a:pt x="1582" y="3660"/>
                    </a:cubicBezTo>
                    <a:cubicBezTo>
                      <a:pt x="1665" y="3660"/>
                      <a:pt x="1748" y="3653"/>
                      <a:pt x="1834" y="3639"/>
                    </a:cubicBezTo>
                    <a:lnTo>
                      <a:pt x="1791" y="3624"/>
                    </a:lnTo>
                    <a:cubicBezTo>
                      <a:pt x="780" y="3393"/>
                      <a:pt x="463" y="2108"/>
                      <a:pt x="1257" y="1430"/>
                    </a:cubicBezTo>
                    <a:cubicBezTo>
                      <a:pt x="1401" y="1314"/>
                      <a:pt x="1488" y="1112"/>
                      <a:pt x="1488" y="925"/>
                    </a:cubicBezTo>
                    <a:lnTo>
                      <a:pt x="1488" y="463"/>
                    </a:lnTo>
                    <a:cubicBezTo>
                      <a:pt x="1488" y="203"/>
                      <a:pt x="1286" y="1"/>
                      <a:pt x="1026" y="1"/>
                    </a:cubicBezTo>
                    <a:close/>
                  </a:path>
                </a:pathLst>
              </a:custGeom>
              <a:solidFill>
                <a:srgbClr val="D665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0"/>
              <p:cNvSpPr/>
              <p:nvPr/>
            </p:nvSpPr>
            <p:spPr>
              <a:xfrm>
                <a:off x="4556114" y="2319256"/>
                <a:ext cx="32315" cy="106027"/>
              </a:xfrm>
              <a:custGeom>
                <a:avLst/>
                <a:gdLst/>
                <a:ahLst/>
                <a:cxnLst/>
                <a:rect l="l" t="t" r="r" b="b"/>
                <a:pathLst>
                  <a:path w="911" h="2989" extrusionOk="0">
                    <a:moveTo>
                      <a:pt x="448" y="0"/>
                    </a:moveTo>
                    <a:lnTo>
                      <a:pt x="448" y="2527"/>
                    </a:lnTo>
                    <a:cubicBezTo>
                      <a:pt x="448" y="2786"/>
                      <a:pt x="246" y="2989"/>
                      <a:pt x="1" y="2989"/>
                    </a:cubicBezTo>
                    <a:lnTo>
                      <a:pt x="463" y="2989"/>
                    </a:lnTo>
                    <a:cubicBezTo>
                      <a:pt x="708" y="2989"/>
                      <a:pt x="910" y="2786"/>
                      <a:pt x="910" y="2527"/>
                    </a:cubicBezTo>
                    <a:lnTo>
                      <a:pt x="910" y="0"/>
                    </a:lnTo>
                    <a:close/>
                  </a:path>
                </a:pathLst>
              </a:custGeom>
              <a:solidFill>
                <a:srgbClr val="D665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0"/>
              <p:cNvSpPr/>
              <p:nvPr/>
            </p:nvSpPr>
            <p:spPr>
              <a:xfrm>
                <a:off x="4433737" y="2400911"/>
                <a:ext cx="61474" cy="90100"/>
              </a:xfrm>
              <a:custGeom>
                <a:avLst/>
                <a:gdLst/>
                <a:ahLst/>
                <a:cxnLst/>
                <a:rect l="l" t="t" r="r" b="b"/>
                <a:pathLst>
                  <a:path w="1733" h="2540" extrusionOk="0">
                    <a:moveTo>
                      <a:pt x="1487" y="1"/>
                    </a:moveTo>
                    <a:cubicBezTo>
                      <a:pt x="1412" y="1"/>
                      <a:pt x="1336" y="8"/>
                      <a:pt x="1256" y="23"/>
                    </a:cubicBezTo>
                    <a:cubicBezTo>
                      <a:pt x="520" y="95"/>
                      <a:pt x="1" y="788"/>
                      <a:pt x="145" y="1509"/>
                    </a:cubicBezTo>
                    <a:cubicBezTo>
                      <a:pt x="254" y="2126"/>
                      <a:pt x="787" y="2540"/>
                      <a:pt x="1382" y="2540"/>
                    </a:cubicBezTo>
                    <a:cubicBezTo>
                      <a:pt x="1497" y="2540"/>
                      <a:pt x="1615" y="2524"/>
                      <a:pt x="1733" y="2491"/>
                    </a:cubicBezTo>
                    <a:cubicBezTo>
                      <a:pt x="1026" y="2361"/>
                      <a:pt x="578" y="1683"/>
                      <a:pt x="737" y="990"/>
                    </a:cubicBezTo>
                    <a:cubicBezTo>
                      <a:pt x="838" y="499"/>
                      <a:pt x="1228" y="109"/>
                      <a:pt x="1718" y="23"/>
                    </a:cubicBezTo>
                    <a:cubicBezTo>
                      <a:pt x="1639" y="8"/>
                      <a:pt x="1563" y="1"/>
                      <a:pt x="1487" y="1"/>
                    </a:cubicBezTo>
                    <a:close/>
                  </a:path>
                </a:pathLst>
              </a:custGeom>
              <a:solidFill>
                <a:srgbClr val="B1B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0"/>
              <p:cNvSpPr/>
              <p:nvPr/>
            </p:nvSpPr>
            <p:spPr>
              <a:xfrm>
                <a:off x="4556114" y="2465682"/>
                <a:ext cx="40510" cy="105531"/>
              </a:xfrm>
              <a:custGeom>
                <a:avLst/>
                <a:gdLst/>
                <a:ahLst/>
                <a:cxnLst/>
                <a:rect l="l" t="t" r="r" b="b"/>
                <a:pathLst>
                  <a:path w="1142" h="2975" extrusionOk="0">
                    <a:moveTo>
                      <a:pt x="1" y="1"/>
                    </a:moveTo>
                    <a:cubicBezTo>
                      <a:pt x="246" y="1"/>
                      <a:pt x="448" y="203"/>
                      <a:pt x="448" y="463"/>
                    </a:cubicBezTo>
                    <a:lnTo>
                      <a:pt x="448" y="2744"/>
                    </a:lnTo>
                    <a:cubicBezTo>
                      <a:pt x="448" y="2874"/>
                      <a:pt x="549" y="2975"/>
                      <a:pt x="679" y="2975"/>
                    </a:cubicBezTo>
                    <a:lnTo>
                      <a:pt x="1141" y="2975"/>
                    </a:lnTo>
                    <a:cubicBezTo>
                      <a:pt x="1011" y="2975"/>
                      <a:pt x="910" y="2874"/>
                      <a:pt x="910" y="2744"/>
                    </a:cubicBezTo>
                    <a:lnTo>
                      <a:pt x="910" y="463"/>
                    </a:lnTo>
                    <a:cubicBezTo>
                      <a:pt x="910" y="203"/>
                      <a:pt x="708" y="1"/>
                      <a:pt x="448" y="1"/>
                    </a:cubicBezTo>
                    <a:close/>
                  </a:path>
                </a:pathLst>
              </a:custGeom>
              <a:solidFill>
                <a:srgbClr val="D665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26" name="Google Shape;526;p30"/>
          <p:cNvGrpSpPr/>
          <p:nvPr/>
        </p:nvGrpSpPr>
        <p:grpSpPr>
          <a:xfrm>
            <a:off x="7331011" y="1274633"/>
            <a:ext cx="785100" cy="785100"/>
            <a:chOff x="6839250" y="1915150"/>
            <a:chExt cx="785100" cy="785100"/>
          </a:xfrm>
        </p:grpSpPr>
        <p:sp>
          <p:nvSpPr>
            <p:cNvPr id="527" name="Google Shape;527;p30"/>
            <p:cNvSpPr/>
            <p:nvPr/>
          </p:nvSpPr>
          <p:spPr>
            <a:xfrm>
              <a:off x="6839250" y="1915150"/>
              <a:ext cx="785100" cy="785100"/>
            </a:xfrm>
            <a:prstGeom prst="ellipse">
              <a:avLst/>
            </a:prstGeom>
            <a:solidFill>
              <a:srgbClr val="F6F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8" name="Google Shape;528;p30"/>
            <p:cNvGrpSpPr/>
            <p:nvPr/>
          </p:nvGrpSpPr>
          <p:grpSpPr>
            <a:xfrm>
              <a:off x="6983008" y="2092915"/>
              <a:ext cx="481671" cy="479735"/>
              <a:chOff x="4652476" y="2898915"/>
              <a:chExt cx="386016" cy="384495"/>
            </a:xfrm>
          </p:grpSpPr>
          <p:sp>
            <p:nvSpPr>
              <p:cNvPr id="529" name="Google Shape;529;p30"/>
              <p:cNvSpPr/>
              <p:nvPr/>
            </p:nvSpPr>
            <p:spPr>
              <a:xfrm>
                <a:off x="4842456" y="3088895"/>
                <a:ext cx="60190" cy="60190"/>
              </a:xfrm>
              <a:custGeom>
                <a:avLst/>
                <a:gdLst/>
                <a:ahLst/>
                <a:cxnLst/>
                <a:rect l="l" t="t" r="r" b="b"/>
                <a:pathLst>
                  <a:path w="2296" h="2296" extrusionOk="0">
                    <a:moveTo>
                      <a:pt x="592" y="0"/>
                    </a:moveTo>
                    <a:lnTo>
                      <a:pt x="0" y="592"/>
                    </a:lnTo>
                    <a:lnTo>
                      <a:pt x="1704" y="2295"/>
                    </a:lnTo>
                    <a:lnTo>
                      <a:pt x="2295" y="1703"/>
                    </a:lnTo>
                    <a:lnTo>
                      <a:pt x="592" y="0"/>
                    </a:lnTo>
                    <a:close/>
                  </a:path>
                </a:pathLst>
              </a:custGeom>
              <a:solidFill>
                <a:srgbClr val="464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0"/>
              <p:cNvSpPr/>
              <p:nvPr/>
            </p:nvSpPr>
            <p:spPr>
              <a:xfrm>
                <a:off x="4652476" y="2898915"/>
                <a:ext cx="247889" cy="247889"/>
              </a:xfrm>
              <a:custGeom>
                <a:avLst/>
                <a:gdLst/>
                <a:ahLst/>
                <a:cxnLst/>
                <a:rect l="l" t="t" r="r" b="b"/>
                <a:pathLst>
                  <a:path w="9456" h="9456" extrusionOk="0">
                    <a:moveTo>
                      <a:pt x="4721" y="1"/>
                    </a:moveTo>
                    <a:cubicBezTo>
                      <a:pt x="2108" y="1"/>
                      <a:pt x="1" y="2108"/>
                      <a:pt x="1" y="4721"/>
                    </a:cubicBezTo>
                    <a:cubicBezTo>
                      <a:pt x="1" y="7334"/>
                      <a:pt x="2108" y="9456"/>
                      <a:pt x="4721" y="9456"/>
                    </a:cubicBezTo>
                    <a:cubicBezTo>
                      <a:pt x="7334" y="9456"/>
                      <a:pt x="9456" y="7334"/>
                      <a:pt x="9456" y="4721"/>
                    </a:cubicBezTo>
                    <a:cubicBezTo>
                      <a:pt x="9456" y="2108"/>
                      <a:pt x="7334" y="1"/>
                      <a:pt x="4721" y="1"/>
                    </a:cubicBezTo>
                    <a:close/>
                  </a:path>
                </a:pathLst>
              </a:custGeom>
              <a:solidFill>
                <a:srgbClr val="464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0"/>
              <p:cNvSpPr/>
              <p:nvPr/>
            </p:nvSpPr>
            <p:spPr>
              <a:xfrm>
                <a:off x="4680866" y="2927306"/>
                <a:ext cx="191134" cy="191134"/>
              </a:xfrm>
              <a:custGeom>
                <a:avLst/>
                <a:gdLst/>
                <a:ahLst/>
                <a:cxnLst/>
                <a:rect l="l" t="t" r="r" b="b"/>
                <a:pathLst>
                  <a:path w="7291" h="7291" extrusionOk="0">
                    <a:moveTo>
                      <a:pt x="3638" y="0"/>
                    </a:moveTo>
                    <a:cubicBezTo>
                      <a:pt x="1632" y="0"/>
                      <a:pt x="0" y="1631"/>
                      <a:pt x="0" y="3638"/>
                    </a:cubicBezTo>
                    <a:cubicBezTo>
                      <a:pt x="0" y="5659"/>
                      <a:pt x="1632" y="7290"/>
                      <a:pt x="3638" y="7290"/>
                    </a:cubicBezTo>
                    <a:cubicBezTo>
                      <a:pt x="5659" y="7290"/>
                      <a:pt x="7290" y="5659"/>
                      <a:pt x="7290" y="3638"/>
                    </a:cubicBezTo>
                    <a:cubicBezTo>
                      <a:pt x="7290" y="1631"/>
                      <a:pt x="5659" y="0"/>
                      <a:pt x="3638" y="0"/>
                    </a:cubicBezTo>
                    <a:close/>
                  </a:path>
                </a:pathLst>
              </a:custGeom>
              <a:solidFill>
                <a:srgbClr val="FBD1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0"/>
              <p:cNvSpPr/>
              <p:nvPr/>
            </p:nvSpPr>
            <p:spPr>
              <a:xfrm>
                <a:off x="4869693" y="3117653"/>
                <a:ext cx="168798" cy="165757"/>
              </a:xfrm>
              <a:custGeom>
                <a:avLst/>
                <a:gdLst/>
                <a:ahLst/>
                <a:cxnLst/>
                <a:rect l="l" t="t" r="r" b="b"/>
                <a:pathLst>
                  <a:path w="6439" h="6323" extrusionOk="0">
                    <a:moveTo>
                      <a:pt x="1293" y="0"/>
                    </a:moveTo>
                    <a:cubicBezTo>
                      <a:pt x="1145" y="0"/>
                      <a:pt x="997" y="58"/>
                      <a:pt x="881" y="173"/>
                    </a:cubicBezTo>
                    <a:lnTo>
                      <a:pt x="232" y="823"/>
                    </a:lnTo>
                    <a:cubicBezTo>
                      <a:pt x="1" y="1054"/>
                      <a:pt x="1" y="1415"/>
                      <a:pt x="232" y="1646"/>
                    </a:cubicBezTo>
                    <a:lnTo>
                      <a:pt x="4735" y="6150"/>
                    </a:lnTo>
                    <a:cubicBezTo>
                      <a:pt x="4851" y="6265"/>
                      <a:pt x="4999" y="6323"/>
                      <a:pt x="5147" y="6323"/>
                    </a:cubicBezTo>
                    <a:cubicBezTo>
                      <a:pt x="5295" y="6323"/>
                      <a:pt x="5443" y="6265"/>
                      <a:pt x="5558" y="6150"/>
                    </a:cubicBezTo>
                    <a:lnTo>
                      <a:pt x="6208" y="5500"/>
                    </a:lnTo>
                    <a:cubicBezTo>
                      <a:pt x="6439" y="5269"/>
                      <a:pt x="6439" y="4908"/>
                      <a:pt x="6208" y="4677"/>
                    </a:cubicBezTo>
                    <a:lnTo>
                      <a:pt x="1704" y="173"/>
                    </a:lnTo>
                    <a:cubicBezTo>
                      <a:pt x="1588" y="58"/>
                      <a:pt x="1441" y="0"/>
                      <a:pt x="1293" y="0"/>
                    </a:cubicBezTo>
                    <a:close/>
                  </a:path>
                </a:pathLst>
              </a:custGeom>
              <a:solidFill>
                <a:srgbClr val="EC8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0"/>
              <p:cNvSpPr/>
              <p:nvPr/>
            </p:nvSpPr>
            <p:spPr>
              <a:xfrm>
                <a:off x="4881437" y="3118020"/>
                <a:ext cx="157054" cy="155560"/>
              </a:xfrm>
              <a:custGeom>
                <a:avLst/>
                <a:gdLst/>
                <a:ahLst/>
                <a:cxnLst/>
                <a:rect l="l" t="t" r="r" b="b"/>
                <a:pathLst>
                  <a:path w="5991" h="5934" extrusionOk="0">
                    <a:moveTo>
                      <a:pt x="25" y="582"/>
                    </a:moveTo>
                    <a:cubicBezTo>
                      <a:pt x="17" y="590"/>
                      <a:pt x="8" y="598"/>
                      <a:pt x="0" y="607"/>
                    </a:cubicBezTo>
                    <a:lnTo>
                      <a:pt x="25" y="582"/>
                    </a:lnTo>
                    <a:close/>
                    <a:moveTo>
                      <a:pt x="845" y="1"/>
                    </a:moveTo>
                    <a:cubicBezTo>
                      <a:pt x="697" y="1"/>
                      <a:pt x="549" y="58"/>
                      <a:pt x="433" y="174"/>
                    </a:cubicBezTo>
                    <a:lnTo>
                      <a:pt x="25" y="582"/>
                    </a:lnTo>
                    <a:lnTo>
                      <a:pt x="25" y="582"/>
                    </a:lnTo>
                    <a:cubicBezTo>
                      <a:pt x="131" y="483"/>
                      <a:pt x="267" y="434"/>
                      <a:pt x="404" y="434"/>
                    </a:cubicBezTo>
                    <a:cubicBezTo>
                      <a:pt x="552" y="434"/>
                      <a:pt x="700" y="491"/>
                      <a:pt x="808" y="607"/>
                    </a:cubicBezTo>
                    <a:lnTo>
                      <a:pt x="5327" y="5111"/>
                    </a:lnTo>
                    <a:cubicBezTo>
                      <a:pt x="5543" y="5342"/>
                      <a:pt x="5543" y="5703"/>
                      <a:pt x="5327" y="5934"/>
                    </a:cubicBezTo>
                    <a:lnTo>
                      <a:pt x="5760" y="5501"/>
                    </a:lnTo>
                    <a:cubicBezTo>
                      <a:pt x="5991" y="5270"/>
                      <a:pt x="5991" y="4909"/>
                      <a:pt x="5760" y="4678"/>
                    </a:cubicBezTo>
                    <a:lnTo>
                      <a:pt x="1256" y="174"/>
                    </a:lnTo>
                    <a:cubicBezTo>
                      <a:pt x="1140" y="58"/>
                      <a:pt x="993" y="1"/>
                      <a:pt x="845" y="1"/>
                    </a:cubicBezTo>
                    <a:close/>
                  </a:path>
                </a:pathLst>
              </a:custGeom>
              <a:solidFill>
                <a:srgbClr val="D665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0"/>
              <p:cNvSpPr/>
              <p:nvPr/>
            </p:nvSpPr>
            <p:spPr>
              <a:xfrm>
                <a:off x="4952952" y="3199391"/>
                <a:ext cx="54134" cy="54134"/>
              </a:xfrm>
              <a:custGeom>
                <a:avLst/>
                <a:gdLst/>
                <a:ahLst/>
                <a:cxnLst/>
                <a:rect l="l" t="t" r="r" b="b"/>
                <a:pathLst>
                  <a:path w="2065" h="2065" extrusionOk="0">
                    <a:moveTo>
                      <a:pt x="1458" y="0"/>
                    </a:moveTo>
                    <a:lnTo>
                      <a:pt x="0" y="1473"/>
                    </a:lnTo>
                    <a:lnTo>
                      <a:pt x="592" y="2064"/>
                    </a:lnTo>
                    <a:lnTo>
                      <a:pt x="2065" y="607"/>
                    </a:lnTo>
                    <a:lnTo>
                      <a:pt x="1458" y="0"/>
                    </a:lnTo>
                    <a:close/>
                  </a:path>
                </a:pathLst>
              </a:custGeom>
              <a:solidFill>
                <a:srgbClr val="464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0"/>
              <p:cNvSpPr/>
              <p:nvPr/>
            </p:nvSpPr>
            <p:spPr>
              <a:xfrm>
                <a:off x="4931377" y="3179232"/>
                <a:ext cx="55209" cy="50464"/>
              </a:xfrm>
              <a:custGeom>
                <a:avLst/>
                <a:gdLst/>
                <a:ahLst/>
                <a:cxnLst/>
                <a:rect l="l" t="t" r="r" b="b"/>
                <a:pathLst>
                  <a:path w="2106" h="1925" extrusionOk="0">
                    <a:moveTo>
                      <a:pt x="1771" y="0"/>
                    </a:moveTo>
                    <a:cubicBezTo>
                      <a:pt x="1713" y="0"/>
                      <a:pt x="1653" y="26"/>
                      <a:pt x="1603" y="91"/>
                    </a:cubicBezTo>
                    <a:lnTo>
                      <a:pt x="130" y="1549"/>
                    </a:lnTo>
                    <a:cubicBezTo>
                      <a:pt x="1" y="1693"/>
                      <a:pt x="102" y="1924"/>
                      <a:pt x="289" y="1924"/>
                    </a:cubicBezTo>
                    <a:cubicBezTo>
                      <a:pt x="347" y="1924"/>
                      <a:pt x="405" y="1910"/>
                      <a:pt x="448" y="1866"/>
                    </a:cubicBezTo>
                    <a:lnTo>
                      <a:pt x="1920" y="394"/>
                    </a:lnTo>
                    <a:cubicBezTo>
                      <a:pt x="2105" y="242"/>
                      <a:pt x="1947" y="0"/>
                      <a:pt x="1771" y="0"/>
                    </a:cubicBezTo>
                    <a:close/>
                  </a:path>
                </a:pathLst>
              </a:custGeom>
              <a:solidFill>
                <a:srgbClr val="464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0"/>
              <p:cNvSpPr/>
              <p:nvPr/>
            </p:nvSpPr>
            <p:spPr>
              <a:xfrm>
                <a:off x="4736101" y="2955670"/>
                <a:ext cx="87453" cy="95396"/>
              </a:xfrm>
              <a:custGeom>
                <a:avLst/>
                <a:gdLst/>
                <a:ahLst/>
                <a:cxnLst/>
                <a:rect l="l" t="t" r="r" b="b"/>
                <a:pathLst>
                  <a:path w="3336" h="3639" extrusionOk="0">
                    <a:moveTo>
                      <a:pt x="1529" y="1"/>
                    </a:moveTo>
                    <a:cubicBezTo>
                      <a:pt x="1161" y="1"/>
                      <a:pt x="789" y="133"/>
                      <a:pt x="492" y="405"/>
                    </a:cubicBezTo>
                    <a:cubicBezTo>
                      <a:pt x="174" y="694"/>
                      <a:pt x="1" y="1098"/>
                      <a:pt x="1" y="1517"/>
                    </a:cubicBezTo>
                    <a:cubicBezTo>
                      <a:pt x="1" y="1863"/>
                      <a:pt x="257" y="2036"/>
                      <a:pt x="513" y="2036"/>
                    </a:cubicBezTo>
                    <a:cubicBezTo>
                      <a:pt x="770" y="2036"/>
                      <a:pt x="1026" y="1863"/>
                      <a:pt x="1026" y="1517"/>
                    </a:cubicBezTo>
                    <a:cubicBezTo>
                      <a:pt x="1026" y="1236"/>
                      <a:pt x="1270" y="1011"/>
                      <a:pt x="1549" y="1011"/>
                    </a:cubicBezTo>
                    <a:cubicBezTo>
                      <a:pt x="1557" y="1011"/>
                      <a:pt x="1566" y="1011"/>
                      <a:pt x="1574" y="1011"/>
                    </a:cubicBezTo>
                    <a:cubicBezTo>
                      <a:pt x="1820" y="1040"/>
                      <a:pt x="2022" y="1242"/>
                      <a:pt x="2051" y="1488"/>
                    </a:cubicBezTo>
                    <a:cubicBezTo>
                      <a:pt x="2051" y="1704"/>
                      <a:pt x="1935" y="1892"/>
                      <a:pt x="1748" y="1979"/>
                    </a:cubicBezTo>
                    <a:cubicBezTo>
                      <a:pt x="1300" y="2181"/>
                      <a:pt x="1011" y="2628"/>
                      <a:pt x="1026" y="3119"/>
                    </a:cubicBezTo>
                    <a:cubicBezTo>
                      <a:pt x="1026" y="3408"/>
                      <a:pt x="1257" y="3639"/>
                      <a:pt x="1531" y="3639"/>
                    </a:cubicBezTo>
                    <a:cubicBezTo>
                      <a:pt x="1820" y="3639"/>
                      <a:pt x="2051" y="3422"/>
                      <a:pt x="2051" y="3133"/>
                    </a:cubicBezTo>
                    <a:cubicBezTo>
                      <a:pt x="2051" y="3047"/>
                      <a:pt x="2108" y="2960"/>
                      <a:pt x="2181" y="2931"/>
                    </a:cubicBezTo>
                    <a:cubicBezTo>
                      <a:pt x="3032" y="2527"/>
                      <a:pt x="3335" y="1459"/>
                      <a:pt x="2801" y="679"/>
                    </a:cubicBezTo>
                    <a:cubicBezTo>
                      <a:pt x="2505" y="234"/>
                      <a:pt x="2020" y="1"/>
                      <a:pt x="1529" y="1"/>
                    </a:cubicBezTo>
                    <a:close/>
                  </a:path>
                </a:pathLst>
              </a:custGeom>
              <a:solidFill>
                <a:srgbClr val="464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0"/>
              <p:cNvSpPr/>
              <p:nvPr/>
            </p:nvSpPr>
            <p:spPr>
              <a:xfrm>
                <a:off x="4762972" y="3064279"/>
                <a:ext cx="26897" cy="28050"/>
              </a:xfrm>
              <a:custGeom>
                <a:avLst/>
                <a:gdLst/>
                <a:ahLst/>
                <a:cxnLst/>
                <a:rect l="l" t="t" r="r" b="b"/>
                <a:pathLst>
                  <a:path w="1026" h="1070" extrusionOk="0">
                    <a:moveTo>
                      <a:pt x="513" y="1"/>
                    </a:moveTo>
                    <a:cubicBezTo>
                      <a:pt x="257" y="1"/>
                      <a:pt x="1" y="174"/>
                      <a:pt x="1" y="520"/>
                    </a:cubicBezTo>
                    <a:lnTo>
                      <a:pt x="1" y="549"/>
                    </a:lnTo>
                    <a:cubicBezTo>
                      <a:pt x="1" y="838"/>
                      <a:pt x="232" y="1069"/>
                      <a:pt x="506" y="1069"/>
                    </a:cubicBezTo>
                    <a:cubicBezTo>
                      <a:pt x="795" y="1069"/>
                      <a:pt x="1026" y="838"/>
                      <a:pt x="1026" y="549"/>
                    </a:cubicBezTo>
                    <a:lnTo>
                      <a:pt x="1026" y="520"/>
                    </a:lnTo>
                    <a:cubicBezTo>
                      <a:pt x="1026" y="174"/>
                      <a:pt x="769" y="1"/>
                      <a:pt x="513" y="1"/>
                    </a:cubicBezTo>
                    <a:close/>
                  </a:path>
                </a:pathLst>
              </a:custGeom>
              <a:solidFill>
                <a:srgbClr val="464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Title 1"/>
          <p:cNvSpPr>
            <a:spLocks noGrp="1"/>
          </p:cNvSpPr>
          <p:nvPr>
            <p:ph type="title"/>
          </p:nvPr>
        </p:nvSpPr>
        <p:spPr>
          <a:xfrm>
            <a:off x="659597" y="309541"/>
            <a:ext cx="7704000" cy="572700"/>
          </a:xfrm>
        </p:spPr>
        <p:txBody>
          <a:bodyPr/>
          <a:lstStyle/>
          <a:p>
            <a:r>
              <a:rPr lang="en-US" sz="3600" dirty="0">
                <a:latin typeface="Overpass Black" panose="020B0604020202020204" charset="0"/>
              </a:rPr>
              <a:t>Activities to Improve Skills</a:t>
            </a:r>
          </a:p>
        </p:txBody>
      </p:sp>
      <p:sp>
        <p:nvSpPr>
          <p:cNvPr id="74" name="Google Shape;474;p30"/>
          <p:cNvSpPr txBox="1">
            <a:spLocks noGrp="1"/>
          </p:cNvSpPr>
          <p:nvPr>
            <p:ph type="subTitle" idx="1"/>
          </p:nvPr>
        </p:nvSpPr>
        <p:spPr>
          <a:xfrm>
            <a:off x="3290349" y="2570440"/>
            <a:ext cx="2395800" cy="328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Problem Solving Skills</a:t>
            </a:r>
            <a:endParaRPr dirty="0"/>
          </a:p>
        </p:txBody>
      </p:sp>
      <p:sp>
        <p:nvSpPr>
          <p:cNvPr id="7" name="Rectangle 6"/>
          <p:cNvSpPr/>
          <p:nvPr/>
        </p:nvSpPr>
        <p:spPr>
          <a:xfrm>
            <a:off x="-589343" y="2936349"/>
            <a:ext cx="3541964" cy="1114921"/>
          </a:xfrm>
          <a:prstGeom prst="rect">
            <a:avLst/>
          </a:prstGeom>
        </p:spPr>
        <p:txBody>
          <a:bodyPr wrap="square">
            <a:spAutoFit/>
          </a:bodyPr>
          <a:lstStyle/>
          <a:p>
            <a:pPr marL="457200" lvl="1" algn="ctr">
              <a:lnSpc>
                <a:spcPct val="150000"/>
              </a:lnSpc>
            </a:pPr>
            <a:r>
              <a:rPr lang="en-US" sz="1800" b="1" dirty="0">
                <a:solidFill>
                  <a:schemeClr val="tx2">
                    <a:lumMod val="25000"/>
                  </a:schemeClr>
                </a:solidFill>
                <a:latin typeface="Georgia Pro Light" panose="02040302050405020303" pitchFamily="18" charset="0"/>
              </a:rPr>
              <a:t>Ex. Group training</a:t>
            </a:r>
          </a:p>
          <a:p>
            <a:pPr marL="1200150" lvl="2" indent="-285750">
              <a:lnSpc>
                <a:spcPct val="150000"/>
              </a:lnSpc>
              <a:buClr>
                <a:srgbClr val="C00000"/>
              </a:buClr>
              <a:buFont typeface="Arial" panose="020B0604020202020204" pitchFamily="34" charset="0"/>
              <a:buChar char="•"/>
            </a:pPr>
            <a:r>
              <a:rPr lang="en-US" b="1" dirty="0">
                <a:solidFill>
                  <a:srgbClr val="C00000"/>
                </a:solidFill>
                <a:latin typeface="Georgia Pro Light" panose="02040302050405020303" pitchFamily="18" charset="0"/>
              </a:rPr>
              <a:t>Treasure Hunter</a:t>
            </a:r>
          </a:p>
          <a:p>
            <a:pPr marL="1200150" lvl="2" indent="-285750">
              <a:lnSpc>
                <a:spcPct val="150000"/>
              </a:lnSpc>
              <a:buClr>
                <a:srgbClr val="C00000"/>
              </a:buClr>
              <a:buFont typeface="Arial" panose="020B0604020202020204" pitchFamily="34" charset="0"/>
              <a:buChar char="•"/>
            </a:pPr>
            <a:r>
              <a:rPr lang="en-US" b="1" dirty="0">
                <a:solidFill>
                  <a:srgbClr val="C00000"/>
                </a:solidFill>
                <a:latin typeface="Georgia Pro Light" panose="02040302050405020303" pitchFamily="18" charset="0"/>
              </a:rPr>
              <a:t>Cognitive activities</a:t>
            </a:r>
          </a:p>
        </p:txBody>
      </p:sp>
      <p:sp>
        <p:nvSpPr>
          <p:cNvPr id="8" name="Rectangle 7"/>
          <p:cNvSpPr/>
          <p:nvPr/>
        </p:nvSpPr>
        <p:spPr>
          <a:xfrm>
            <a:off x="2682708" y="3300019"/>
            <a:ext cx="3307561" cy="1438086"/>
          </a:xfrm>
          <a:prstGeom prst="rect">
            <a:avLst/>
          </a:prstGeom>
        </p:spPr>
        <p:txBody>
          <a:bodyPr wrap="square">
            <a:spAutoFit/>
          </a:bodyPr>
          <a:lstStyle/>
          <a:p>
            <a:pPr marL="457200" lvl="1" algn="ctr">
              <a:lnSpc>
                <a:spcPct val="150000"/>
              </a:lnSpc>
            </a:pPr>
            <a:r>
              <a:rPr lang="en-US" sz="1800" b="1" dirty="0">
                <a:solidFill>
                  <a:schemeClr val="tx2">
                    <a:lumMod val="25000"/>
                  </a:schemeClr>
                </a:solidFill>
                <a:latin typeface="Georgia Pro Light" panose="02040302050405020303" pitchFamily="18" charset="0"/>
              </a:rPr>
              <a:t>Ex. Drill Training</a:t>
            </a:r>
          </a:p>
          <a:p>
            <a:pPr marL="1200150" lvl="2" indent="-285750">
              <a:lnSpc>
                <a:spcPct val="150000"/>
              </a:lnSpc>
              <a:buClr>
                <a:srgbClr val="C00000"/>
              </a:buClr>
              <a:buFont typeface="Arial" panose="020B0604020202020204" pitchFamily="34" charset="0"/>
              <a:buChar char="•"/>
            </a:pPr>
            <a:r>
              <a:rPr lang="en-US" b="1" dirty="0">
                <a:solidFill>
                  <a:srgbClr val="C00000"/>
                </a:solidFill>
                <a:latin typeface="Georgia Pro Light" panose="02040302050405020303" pitchFamily="18" charset="0"/>
              </a:rPr>
              <a:t>Lost materials</a:t>
            </a:r>
          </a:p>
          <a:p>
            <a:pPr marL="1200150" lvl="2" indent="-285750">
              <a:lnSpc>
                <a:spcPct val="150000"/>
              </a:lnSpc>
              <a:buClr>
                <a:srgbClr val="C00000"/>
              </a:buClr>
              <a:buFont typeface="Arial" panose="020B0604020202020204" pitchFamily="34" charset="0"/>
              <a:buChar char="•"/>
            </a:pPr>
            <a:r>
              <a:rPr lang="en-US" b="1" dirty="0">
                <a:solidFill>
                  <a:srgbClr val="C00000"/>
                </a:solidFill>
                <a:latin typeface="Georgia Pro Light" panose="02040302050405020303" pitchFamily="18" charset="0"/>
              </a:rPr>
              <a:t>Fire drill</a:t>
            </a:r>
          </a:p>
          <a:p>
            <a:pPr marL="1200150" lvl="2" indent="-285750">
              <a:lnSpc>
                <a:spcPct val="150000"/>
              </a:lnSpc>
              <a:buClr>
                <a:srgbClr val="C00000"/>
              </a:buClr>
              <a:buFont typeface="Arial" panose="020B0604020202020204" pitchFamily="34" charset="0"/>
              <a:buChar char="•"/>
            </a:pPr>
            <a:r>
              <a:rPr lang="en-US" b="1" dirty="0">
                <a:solidFill>
                  <a:srgbClr val="C00000"/>
                </a:solidFill>
                <a:latin typeface="Georgia Pro Light" panose="02040302050405020303" pitchFamily="18" charset="0"/>
              </a:rPr>
              <a:t>Lockdown drill</a:t>
            </a:r>
          </a:p>
        </p:txBody>
      </p:sp>
      <p:sp>
        <p:nvSpPr>
          <p:cNvPr id="9" name="TextBox 8"/>
          <p:cNvSpPr txBox="1"/>
          <p:nvPr/>
        </p:nvSpPr>
        <p:spPr>
          <a:xfrm>
            <a:off x="6474359" y="2975187"/>
            <a:ext cx="2572215" cy="646331"/>
          </a:xfrm>
          <a:prstGeom prst="rect">
            <a:avLst/>
          </a:prstGeom>
          <a:noFill/>
        </p:spPr>
        <p:txBody>
          <a:bodyPr wrap="square" rtlCol="0">
            <a:spAutoFit/>
          </a:bodyPr>
          <a:lstStyle/>
          <a:p>
            <a:pPr algn="ctr"/>
            <a:r>
              <a:rPr lang="en-US" sz="1800" b="1" dirty="0">
                <a:solidFill>
                  <a:schemeClr val="tx2">
                    <a:lumMod val="25000"/>
                  </a:schemeClr>
                </a:solidFill>
                <a:latin typeface="Georgia Pro Light" panose="02040302050405020303" pitchFamily="18" charset="0"/>
              </a:rPr>
              <a:t>Ex. Activities with multiple steps</a:t>
            </a:r>
          </a:p>
        </p:txBody>
      </p:sp>
      <p:sp>
        <p:nvSpPr>
          <p:cNvPr id="474" name="Google Shape;474;p30"/>
          <p:cNvSpPr txBox="1">
            <a:spLocks noGrp="1"/>
          </p:cNvSpPr>
          <p:nvPr>
            <p:ph type="subTitle" idx="1"/>
          </p:nvPr>
        </p:nvSpPr>
        <p:spPr>
          <a:xfrm>
            <a:off x="136155" y="2389228"/>
            <a:ext cx="2395800" cy="328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C</a:t>
            </a:r>
            <a:r>
              <a:rPr lang="en" dirty="0"/>
              <a:t>ommunication Skills</a:t>
            </a:r>
            <a:endParaRPr dirty="0"/>
          </a:p>
        </p:txBody>
      </p:sp>
      <p:grpSp>
        <p:nvGrpSpPr>
          <p:cNvPr id="497" name="Google Shape;497;p30"/>
          <p:cNvGrpSpPr/>
          <p:nvPr/>
        </p:nvGrpSpPr>
        <p:grpSpPr>
          <a:xfrm>
            <a:off x="941505" y="1272143"/>
            <a:ext cx="785100" cy="785100"/>
            <a:chOff x="1519650" y="1915150"/>
            <a:chExt cx="785100" cy="785100"/>
          </a:xfrm>
        </p:grpSpPr>
        <p:sp>
          <p:nvSpPr>
            <p:cNvPr id="498" name="Google Shape;498;p30"/>
            <p:cNvSpPr/>
            <p:nvPr/>
          </p:nvSpPr>
          <p:spPr>
            <a:xfrm>
              <a:off x="1519650" y="1915150"/>
              <a:ext cx="785100" cy="785100"/>
            </a:xfrm>
            <a:prstGeom prst="ellipse">
              <a:avLst/>
            </a:prstGeom>
            <a:solidFill>
              <a:srgbClr val="F6F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9" name="Google Shape;499;p30"/>
            <p:cNvGrpSpPr/>
            <p:nvPr/>
          </p:nvGrpSpPr>
          <p:grpSpPr>
            <a:xfrm>
              <a:off x="1630085" y="2067819"/>
              <a:ext cx="564238" cy="479748"/>
              <a:chOff x="2774354" y="2009990"/>
              <a:chExt cx="372017" cy="316310"/>
            </a:xfrm>
          </p:grpSpPr>
          <p:sp>
            <p:nvSpPr>
              <p:cNvPr id="500" name="Google Shape;500;p30"/>
              <p:cNvSpPr/>
              <p:nvPr/>
            </p:nvSpPr>
            <p:spPr>
              <a:xfrm>
                <a:off x="2948055" y="2090995"/>
                <a:ext cx="191134" cy="174094"/>
              </a:xfrm>
              <a:custGeom>
                <a:avLst/>
                <a:gdLst/>
                <a:ahLst/>
                <a:cxnLst/>
                <a:rect l="l" t="t" r="r" b="b"/>
                <a:pathLst>
                  <a:path w="7291" h="6641" extrusionOk="0">
                    <a:moveTo>
                      <a:pt x="4591" y="0"/>
                    </a:moveTo>
                    <a:lnTo>
                      <a:pt x="3191" y="1068"/>
                    </a:lnTo>
                    <a:lnTo>
                      <a:pt x="2021" y="679"/>
                    </a:lnTo>
                    <a:lnTo>
                      <a:pt x="0" y="2324"/>
                    </a:lnTo>
                    <a:lnTo>
                      <a:pt x="3118" y="6640"/>
                    </a:lnTo>
                    <a:lnTo>
                      <a:pt x="7290" y="3667"/>
                    </a:lnTo>
                    <a:lnTo>
                      <a:pt x="4591" y="0"/>
                    </a:lnTo>
                    <a:close/>
                  </a:path>
                </a:pathLst>
              </a:custGeom>
              <a:solidFill>
                <a:srgbClr val="F9B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0"/>
              <p:cNvSpPr/>
              <p:nvPr/>
            </p:nvSpPr>
            <p:spPr>
              <a:xfrm>
                <a:off x="3033568" y="2009990"/>
                <a:ext cx="112803" cy="206889"/>
              </a:xfrm>
              <a:custGeom>
                <a:avLst/>
                <a:gdLst/>
                <a:ahLst/>
                <a:cxnLst/>
                <a:rect l="l" t="t" r="r" b="b"/>
                <a:pathLst>
                  <a:path w="4303" h="7892" extrusionOk="0">
                    <a:moveTo>
                      <a:pt x="4302" y="1"/>
                    </a:moveTo>
                    <a:lnTo>
                      <a:pt x="131" y="2960"/>
                    </a:lnTo>
                    <a:cubicBezTo>
                      <a:pt x="30" y="3032"/>
                      <a:pt x="1" y="3177"/>
                      <a:pt x="87" y="3278"/>
                    </a:cubicBezTo>
                    <a:lnTo>
                      <a:pt x="3581" y="7810"/>
                    </a:lnTo>
                    <a:cubicBezTo>
                      <a:pt x="3631" y="7861"/>
                      <a:pt x="3696" y="7892"/>
                      <a:pt x="3761" y="7892"/>
                    </a:cubicBezTo>
                    <a:cubicBezTo>
                      <a:pt x="3809" y="7892"/>
                      <a:pt x="3856" y="7876"/>
                      <a:pt x="3898" y="7839"/>
                    </a:cubicBezTo>
                    <a:lnTo>
                      <a:pt x="4302" y="7522"/>
                    </a:lnTo>
                    <a:lnTo>
                      <a:pt x="4302" y="1"/>
                    </a:lnTo>
                    <a:close/>
                  </a:path>
                </a:pathLst>
              </a:custGeom>
              <a:solidFill>
                <a:srgbClr val="FBD1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0"/>
              <p:cNvSpPr/>
              <p:nvPr/>
            </p:nvSpPr>
            <p:spPr>
              <a:xfrm>
                <a:off x="3110404" y="2165524"/>
                <a:ext cx="35600" cy="51355"/>
              </a:xfrm>
              <a:custGeom>
                <a:avLst/>
                <a:gdLst/>
                <a:ahLst/>
                <a:cxnLst/>
                <a:rect l="l" t="t" r="r" b="b"/>
                <a:pathLst>
                  <a:path w="1358" h="1959" extrusionOk="0">
                    <a:moveTo>
                      <a:pt x="1357" y="1"/>
                    </a:moveTo>
                    <a:lnTo>
                      <a:pt x="0" y="1040"/>
                    </a:lnTo>
                    <a:lnTo>
                      <a:pt x="650" y="1877"/>
                    </a:lnTo>
                    <a:cubicBezTo>
                      <a:pt x="692" y="1928"/>
                      <a:pt x="758" y="1959"/>
                      <a:pt x="823" y="1959"/>
                    </a:cubicBezTo>
                    <a:cubicBezTo>
                      <a:pt x="870" y="1959"/>
                      <a:pt x="917" y="1943"/>
                      <a:pt x="953" y="1906"/>
                    </a:cubicBezTo>
                    <a:lnTo>
                      <a:pt x="1357" y="1589"/>
                    </a:lnTo>
                    <a:lnTo>
                      <a:pt x="1357" y="1"/>
                    </a:ln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0"/>
              <p:cNvSpPr/>
              <p:nvPr/>
            </p:nvSpPr>
            <p:spPr>
              <a:xfrm>
                <a:off x="2960533" y="2148510"/>
                <a:ext cx="145336" cy="96733"/>
              </a:xfrm>
              <a:custGeom>
                <a:avLst/>
                <a:gdLst/>
                <a:ahLst/>
                <a:cxnLst/>
                <a:rect l="l" t="t" r="r" b="b"/>
                <a:pathLst>
                  <a:path w="5544" h="3690" extrusionOk="0">
                    <a:moveTo>
                      <a:pt x="636" y="0"/>
                    </a:moveTo>
                    <a:lnTo>
                      <a:pt x="1" y="1169"/>
                    </a:lnTo>
                    <a:lnTo>
                      <a:pt x="4476" y="3609"/>
                    </a:lnTo>
                    <a:cubicBezTo>
                      <a:pt x="4575" y="3663"/>
                      <a:pt x="4682" y="3689"/>
                      <a:pt x="4789" y="3689"/>
                    </a:cubicBezTo>
                    <a:cubicBezTo>
                      <a:pt x="5023" y="3689"/>
                      <a:pt x="5252" y="3563"/>
                      <a:pt x="5371" y="3335"/>
                    </a:cubicBezTo>
                    <a:cubicBezTo>
                      <a:pt x="5544" y="3017"/>
                      <a:pt x="5428" y="2613"/>
                      <a:pt x="5111" y="2440"/>
                    </a:cubicBezTo>
                    <a:lnTo>
                      <a:pt x="636" y="0"/>
                    </a:lnTo>
                    <a:close/>
                  </a:path>
                </a:pathLst>
              </a:custGeom>
              <a:solidFill>
                <a:srgbClr val="FFC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0"/>
              <p:cNvSpPr/>
              <p:nvPr/>
            </p:nvSpPr>
            <p:spPr>
              <a:xfrm>
                <a:off x="3017315" y="2196930"/>
                <a:ext cx="85540" cy="48419"/>
              </a:xfrm>
              <a:custGeom>
                <a:avLst/>
                <a:gdLst/>
                <a:ahLst/>
                <a:cxnLst/>
                <a:rect l="l" t="t" r="r" b="b"/>
                <a:pathLst>
                  <a:path w="3263" h="1847" extrusionOk="0">
                    <a:moveTo>
                      <a:pt x="289" y="1"/>
                    </a:moveTo>
                    <a:lnTo>
                      <a:pt x="0" y="506"/>
                    </a:lnTo>
                    <a:lnTo>
                      <a:pt x="2310" y="1762"/>
                    </a:lnTo>
                    <a:cubicBezTo>
                      <a:pt x="2412" y="1820"/>
                      <a:pt x="2522" y="1847"/>
                      <a:pt x="2630" y="1847"/>
                    </a:cubicBezTo>
                    <a:cubicBezTo>
                      <a:pt x="2901" y="1847"/>
                      <a:pt x="3159" y="1676"/>
                      <a:pt x="3262" y="1387"/>
                    </a:cubicBezTo>
                    <a:lnTo>
                      <a:pt x="3262" y="1387"/>
                    </a:lnTo>
                    <a:cubicBezTo>
                      <a:pt x="3187" y="1410"/>
                      <a:pt x="3112" y="1421"/>
                      <a:pt x="3039" y="1421"/>
                    </a:cubicBezTo>
                    <a:cubicBezTo>
                      <a:pt x="2929" y="1421"/>
                      <a:pt x="2824" y="1395"/>
                      <a:pt x="2728" y="1343"/>
                    </a:cubicBezTo>
                    <a:lnTo>
                      <a:pt x="289" y="1"/>
                    </a:lnTo>
                    <a:close/>
                  </a:path>
                </a:pathLst>
              </a:custGeom>
              <a:solidFill>
                <a:srgbClr val="F9B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0"/>
              <p:cNvSpPr/>
              <p:nvPr/>
            </p:nvSpPr>
            <p:spPr>
              <a:xfrm>
                <a:off x="2933663" y="2173467"/>
                <a:ext cx="145336" cy="96733"/>
              </a:xfrm>
              <a:custGeom>
                <a:avLst/>
                <a:gdLst/>
                <a:ahLst/>
                <a:cxnLst/>
                <a:rect l="l" t="t" r="r" b="b"/>
                <a:pathLst>
                  <a:path w="5544" h="3690" extrusionOk="0">
                    <a:moveTo>
                      <a:pt x="636" y="1"/>
                    </a:moveTo>
                    <a:lnTo>
                      <a:pt x="1" y="1170"/>
                    </a:lnTo>
                    <a:lnTo>
                      <a:pt x="4476" y="3610"/>
                    </a:lnTo>
                    <a:cubicBezTo>
                      <a:pt x="4575" y="3664"/>
                      <a:pt x="4682" y="3690"/>
                      <a:pt x="4789" y="3690"/>
                    </a:cubicBezTo>
                    <a:cubicBezTo>
                      <a:pt x="5023" y="3690"/>
                      <a:pt x="5252" y="3564"/>
                      <a:pt x="5371" y="3336"/>
                    </a:cubicBezTo>
                    <a:cubicBezTo>
                      <a:pt x="5544" y="3018"/>
                      <a:pt x="5428" y="2614"/>
                      <a:pt x="5111" y="2441"/>
                    </a:cubicBezTo>
                    <a:lnTo>
                      <a:pt x="636" y="1"/>
                    </a:lnTo>
                    <a:close/>
                  </a:path>
                </a:pathLst>
              </a:custGeom>
              <a:solidFill>
                <a:srgbClr val="FFC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0"/>
              <p:cNvSpPr/>
              <p:nvPr/>
            </p:nvSpPr>
            <p:spPr>
              <a:xfrm>
                <a:off x="2999515" y="2228361"/>
                <a:ext cx="76102" cy="41603"/>
              </a:xfrm>
              <a:custGeom>
                <a:avLst/>
                <a:gdLst/>
                <a:ahLst/>
                <a:cxnLst/>
                <a:rect l="l" t="t" r="r" b="b"/>
                <a:pathLst>
                  <a:path w="2903" h="1587" extrusionOk="0">
                    <a:moveTo>
                      <a:pt x="260" y="0"/>
                    </a:moveTo>
                    <a:lnTo>
                      <a:pt x="1" y="448"/>
                    </a:lnTo>
                    <a:lnTo>
                      <a:pt x="1949" y="1501"/>
                    </a:lnTo>
                    <a:cubicBezTo>
                      <a:pt x="2053" y="1559"/>
                      <a:pt x="2163" y="1586"/>
                      <a:pt x="2272" y="1586"/>
                    </a:cubicBezTo>
                    <a:cubicBezTo>
                      <a:pt x="2542" y="1586"/>
                      <a:pt x="2799" y="1419"/>
                      <a:pt x="2902" y="1140"/>
                    </a:cubicBezTo>
                    <a:lnTo>
                      <a:pt x="2902" y="1140"/>
                    </a:lnTo>
                    <a:cubicBezTo>
                      <a:pt x="2816" y="1180"/>
                      <a:pt x="2724" y="1199"/>
                      <a:pt x="2631" y="1199"/>
                    </a:cubicBezTo>
                    <a:cubicBezTo>
                      <a:pt x="2522" y="1199"/>
                      <a:pt x="2412" y="1173"/>
                      <a:pt x="2310" y="1126"/>
                    </a:cubicBezTo>
                    <a:lnTo>
                      <a:pt x="260" y="0"/>
                    </a:lnTo>
                    <a:close/>
                  </a:path>
                </a:pathLst>
              </a:custGeom>
              <a:solidFill>
                <a:srgbClr val="F9B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0"/>
              <p:cNvSpPr/>
              <p:nvPr/>
            </p:nvSpPr>
            <p:spPr>
              <a:xfrm>
                <a:off x="2906425" y="2198450"/>
                <a:ext cx="145729" cy="96733"/>
              </a:xfrm>
              <a:custGeom>
                <a:avLst/>
                <a:gdLst/>
                <a:ahLst/>
                <a:cxnLst/>
                <a:rect l="l" t="t" r="r" b="b"/>
                <a:pathLst>
                  <a:path w="5559" h="3690" extrusionOk="0">
                    <a:moveTo>
                      <a:pt x="650" y="1"/>
                    </a:moveTo>
                    <a:lnTo>
                      <a:pt x="0" y="1170"/>
                    </a:lnTo>
                    <a:lnTo>
                      <a:pt x="4490" y="3610"/>
                    </a:lnTo>
                    <a:cubicBezTo>
                      <a:pt x="4590" y="3664"/>
                      <a:pt x="4698" y="3690"/>
                      <a:pt x="4806" y="3690"/>
                    </a:cubicBezTo>
                    <a:cubicBezTo>
                      <a:pt x="5039" y="3690"/>
                      <a:pt x="5266" y="3567"/>
                      <a:pt x="5385" y="3350"/>
                    </a:cubicBezTo>
                    <a:cubicBezTo>
                      <a:pt x="5558" y="3018"/>
                      <a:pt x="5443" y="2613"/>
                      <a:pt x="5125" y="2440"/>
                    </a:cubicBezTo>
                    <a:lnTo>
                      <a:pt x="650" y="1"/>
                    </a:lnTo>
                    <a:close/>
                  </a:path>
                </a:pathLst>
              </a:custGeom>
              <a:solidFill>
                <a:srgbClr val="FFC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0"/>
              <p:cNvSpPr/>
              <p:nvPr/>
            </p:nvSpPr>
            <p:spPr>
              <a:xfrm>
                <a:off x="2982108" y="2259007"/>
                <a:ext cx="66245" cy="36150"/>
              </a:xfrm>
              <a:custGeom>
                <a:avLst/>
                <a:gdLst/>
                <a:ahLst/>
                <a:cxnLst/>
                <a:rect l="l" t="t" r="r" b="b"/>
                <a:pathLst>
                  <a:path w="2527" h="1379" extrusionOk="0">
                    <a:moveTo>
                      <a:pt x="260" y="0"/>
                    </a:moveTo>
                    <a:lnTo>
                      <a:pt x="1" y="433"/>
                    </a:lnTo>
                    <a:lnTo>
                      <a:pt x="1603" y="1300"/>
                    </a:lnTo>
                    <a:cubicBezTo>
                      <a:pt x="1703" y="1354"/>
                      <a:pt x="1810" y="1379"/>
                      <a:pt x="1915" y="1379"/>
                    </a:cubicBezTo>
                    <a:cubicBezTo>
                      <a:pt x="2175" y="1379"/>
                      <a:pt x="2424" y="1224"/>
                      <a:pt x="2527" y="968"/>
                    </a:cubicBezTo>
                    <a:lnTo>
                      <a:pt x="2527" y="968"/>
                    </a:lnTo>
                    <a:cubicBezTo>
                      <a:pt x="2452" y="999"/>
                      <a:pt x="2369" y="1014"/>
                      <a:pt x="2285" y="1014"/>
                    </a:cubicBezTo>
                    <a:cubicBezTo>
                      <a:pt x="2174" y="1014"/>
                      <a:pt x="2062" y="988"/>
                      <a:pt x="1964" y="939"/>
                    </a:cubicBezTo>
                    <a:lnTo>
                      <a:pt x="260" y="0"/>
                    </a:lnTo>
                    <a:close/>
                  </a:path>
                </a:pathLst>
              </a:custGeom>
              <a:solidFill>
                <a:srgbClr val="F9B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0"/>
              <p:cNvSpPr/>
              <p:nvPr/>
            </p:nvSpPr>
            <p:spPr>
              <a:xfrm>
                <a:off x="2879555" y="2223800"/>
                <a:ext cx="145729" cy="96655"/>
              </a:xfrm>
              <a:custGeom>
                <a:avLst/>
                <a:gdLst/>
                <a:ahLst/>
                <a:cxnLst/>
                <a:rect l="l" t="t" r="r" b="b"/>
                <a:pathLst>
                  <a:path w="5559" h="3687" extrusionOk="0">
                    <a:moveTo>
                      <a:pt x="636" y="1"/>
                    </a:moveTo>
                    <a:lnTo>
                      <a:pt x="0" y="1156"/>
                    </a:lnTo>
                    <a:lnTo>
                      <a:pt x="4475" y="3610"/>
                    </a:lnTo>
                    <a:cubicBezTo>
                      <a:pt x="4572" y="3662"/>
                      <a:pt x="4676" y="3687"/>
                      <a:pt x="4780" y="3687"/>
                    </a:cubicBezTo>
                    <a:cubicBezTo>
                      <a:pt x="5018" y="3687"/>
                      <a:pt x="5254" y="3557"/>
                      <a:pt x="5385" y="3335"/>
                    </a:cubicBezTo>
                    <a:cubicBezTo>
                      <a:pt x="5558" y="3018"/>
                      <a:pt x="5428" y="2614"/>
                      <a:pt x="5111" y="2440"/>
                    </a:cubicBezTo>
                    <a:lnTo>
                      <a:pt x="636" y="1"/>
                    </a:lnTo>
                    <a:close/>
                  </a:path>
                </a:pathLst>
              </a:custGeom>
              <a:solidFill>
                <a:srgbClr val="FFC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0"/>
              <p:cNvSpPr/>
              <p:nvPr/>
            </p:nvSpPr>
            <p:spPr>
              <a:xfrm>
                <a:off x="2964701" y="2288132"/>
                <a:ext cx="56782" cy="32323"/>
              </a:xfrm>
              <a:custGeom>
                <a:avLst/>
                <a:gdLst/>
                <a:ahLst/>
                <a:cxnLst/>
                <a:rect l="l" t="t" r="r" b="b"/>
                <a:pathLst>
                  <a:path w="2166" h="1233" extrusionOk="0">
                    <a:moveTo>
                      <a:pt x="275" y="1"/>
                    </a:moveTo>
                    <a:lnTo>
                      <a:pt x="0" y="477"/>
                    </a:lnTo>
                    <a:lnTo>
                      <a:pt x="1227" y="1156"/>
                    </a:lnTo>
                    <a:cubicBezTo>
                      <a:pt x="1324" y="1208"/>
                      <a:pt x="1428" y="1233"/>
                      <a:pt x="1532" y="1233"/>
                    </a:cubicBezTo>
                    <a:cubicBezTo>
                      <a:pt x="1770" y="1233"/>
                      <a:pt x="2006" y="1103"/>
                      <a:pt x="2137" y="881"/>
                    </a:cubicBezTo>
                    <a:cubicBezTo>
                      <a:pt x="2151" y="853"/>
                      <a:pt x="2166" y="824"/>
                      <a:pt x="2166" y="795"/>
                    </a:cubicBezTo>
                    <a:lnTo>
                      <a:pt x="2166" y="795"/>
                    </a:lnTo>
                    <a:cubicBezTo>
                      <a:pt x="2097" y="818"/>
                      <a:pt x="2025" y="829"/>
                      <a:pt x="1953" y="829"/>
                    </a:cubicBezTo>
                    <a:cubicBezTo>
                      <a:pt x="1845" y="829"/>
                      <a:pt x="1736" y="803"/>
                      <a:pt x="1632" y="752"/>
                    </a:cubicBezTo>
                    <a:lnTo>
                      <a:pt x="275" y="1"/>
                    </a:lnTo>
                    <a:close/>
                  </a:path>
                </a:pathLst>
              </a:custGeom>
              <a:solidFill>
                <a:srgbClr val="F9B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0"/>
              <p:cNvSpPr/>
              <p:nvPr/>
            </p:nvSpPr>
            <p:spPr>
              <a:xfrm>
                <a:off x="2791761" y="2103080"/>
                <a:ext cx="185445" cy="168064"/>
              </a:xfrm>
              <a:custGeom>
                <a:avLst/>
                <a:gdLst/>
                <a:ahLst/>
                <a:cxnLst/>
                <a:rect l="l" t="t" r="r" b="b"/>
                <a:pathLst>
                  <a:path w="7074" h="6411" extrusionOk="0">
                    <a:moveTo>
                      <a:pt x="2209" y="1"/>
                    </a:moveTo>
                    <a:lnTo>
                      <a:pt x="0" y="3985"/>
                    </a:lnTo>
                    <a:lnTo>
                      <a:pt x="4519" y="6410"/>
                    </a:lnTo>
                    <a:lnTo>
                      <a:pt x="7074" y="1733"/>
                    </a:lnTo>
                    <a:lnTo>
                      <a:pt x="4836" y="780"/>
                    </a:lnTo>
                    <a:cubicBezTo>
                      <a:pt x="4815" y="773"/>
                      <a:pt x="4793" y="770"/>
                      <a:pt x="4773" y="770"/>
                    </a:cubicBezTo>
                    <a:cubicBezTo>
                      <a:pt x="4753" y="770"/>
                      <a:pt x="4735" y="773"/>
                      <a:pt x="4721" y="780"/>
                    </a:cubicBezTo>
                    <a:lnTo>
                      <a:pt x="3811" y="882"/>
                    </a:lnTo>
                    <a:cubicBezTo>
                      <a:pt x="3768" y="882"/>
                      <a:pt x="3725" y="882"/>
                      <a:pt x="3682" y="853"/>
                    </a:cubicBezTo>
                    <a:lnTo>
                      <a:pt x="2209" y="1"/>
                    </a:lnTo>
                    <a:close/>
                  </a:path>
                </a:pathLst>
              </a:custGeom>
              <a:solidFill>
                <a:srgbClr val="FFC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0"/>
              <p:cNvSpPr/>
              <p:nvPr/>
            </p:nvSpPr>
            <p:spPr>
              <a:xfrm>
                <a:off x="2774354" y="2035734"/>
                <a:ext cx="114691" cy="198316"/>
              </a:xfrm>
              <a:custGeom>
                <a:avLst/>
                <a:gdLst/>
                <a:ahLst/>
                <a:cxnLst/>
                <a:rect l="l" t="t" r="r" b="b"/>
                <a:pathLst>
                  <a:path w="4375" h="7565" extrusionOk="0">
                    <a:moveTo>
                      <a:pt x="0" y="0"/>
                    </a:moveTo>
                    <a:lnTo>
                      <a:pt x="0" y="6785"/>
                    </a:lnTo>
                    <a:lnTo>
                      <a:pt x="1271" y="7536"/>
                    </a:lnTo>
                    <a:cubicBezTo>
                      <a:pt x="1308" y="7554"/>
                      <a:pt x="1350" y="7564"/>
                      <a:pt x="1392" y="7564"/>
                    </a:cubicBezTo>
                    <a:cubicBezTo>
                      <a:pt x="1480" y="7564"/>
                      <a:pt x="1568" y="7522"/>
                      <a:pt x="1617" y="7435"/>
                    </a:cubicBezTo>
                    <a:lnTo>
                      <a:pt x="4302" y="2787"/>
                    </a:lnTo>
                    <a:cubicBezTo>
                      <a:pt x="4374" y="2671"/>
                      <a:pt x="4331" y="2512"/>
                      <a:pt x="4216" y="2440"/>
                    </a:cubicBezTo>
                    <a:lnTo>
                      <a:pt x="0" y="0"/>
                    </a:lnTo>
                    <a:close/>
                  </a:path>
                </a:pathLst>
              </a:custGeom>
              <a:solidFill>
                <a:srgbClr val="EC8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0"/>
              <p:cNvSpPr/>
              <p:nvPr/>
            </p:nvSpPr>
            <p:spPr>
              <a:xfrm>
                <a:off x="2774354" y="2035734"/>
                <a:ext cx="88580" cy="185445"/>
              </a:xfrm>
              <a:custGeom>
                <a:avLst/>
                <a:gdLst/>
                <a:ahLst/>
                <a:cxnLst/>
                <a:rect l="l" t="t" r="r" b="b"/>
                <a:pathLst>
                  <a:path w="3379" h="7074" extrusionOk="0">
                    <a:moveTo>
                      <a:pt x="0" y="0"/>
                    </a:moveTo>
                    <a:lnTo>
                      <a:pt x="0" y="6785"/>
                    </a:lnTo>
                    <a:lnTo>
                      <a:pt x="506" y="7074"/>
                    </a:lnTo>
                    <a:lnTo>
                      <a:pt x="3378" y="1949"/>
                    </a:lnTo>
                    <a:lnTo>
                      <a:pt x="0" y="0"/>
                    </a:lnTo>
                    <a:close/>
                  </a:path>
                </a:pathLst>
              </a:custGeom>
              <a:solidFill>
                <a:srgbClr val="878C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0"/>
              <p:cNvSpPr/>
              <p:nvPr/>
            </p:nvSpPr>
            <p:spPr>
              <a:xfrm>
                <a:off x="2774354" y="2175381"/>
                <a:ext cx="54894" cy="58669"/>
              </a:xfrm>
              <a:custGeom>
                <a:avLst/>
                <a:gdLst/>
                <a:ahLst/>
                <a:cxnLst/>
                <a:rect l="l" t="t" r="r" b="b"/>
                <a:pathLst>
                  <a:path w="2094" h="2238" extrusionOk="0">
                    <a:moveTo>
                      <a:pt x="0" y="0"/>
                    </a:moveTo>
                    <a:lnTo>
                      <a:pt x="0" y="1458"/>
                    </a:lnTo>
                    <a:lnTo>
                      <a:pt x="1271" y="2209"/>
                    </a:lnTo>
                    <a:cubicBezTo>
                      <a:pt x="1308" y="2227"/>
                      <a:pt x="1350" y="2237"/>
                      <a:pt x="1392" y="2237"/>
                    </a:cubicBezTo>
                    <a:cubicBezTo>
                      <a:pt x="1480" y="2237"/>
                      <a:pt x="1568" y="2195"/>
                      <a:pt x="1617" y="2108"/>
                    </a:cubicBezTo>
                    <a:lnTo>
                      <a:pt x="2094" y="1285"/>
                    </a:lnTo>
                    <a:lnTo>
                      <a:pt x="0" y="0"/>
                    </a:lnTo>
                    <a:close/>
                  </a:path>
                </a:pathLst>
              </a:custGeom>
              <a:solidFill>
                <a:srgbClr val="D665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0"/>
              <p:cNvSpPr/>
              <p:nvPr/>
            </p:nvSpPr>
            <p:spPr>
              <a:xfrm>
                <a:off x="2774354" y="2175381"/>
                <a:ext cx="28784" cy="45798"/>
              </a:xfrm>
              <a:custGeom>
                <a:avLst/>
                <a:gdLst/>
                <a:ahLst/>
                <a:cxnLst/>
                <a:rect l="l" t="t" r="r" b="b"/>
                <a:pathLst>
                  <a:path w="1098" h="1747" extrusionOk="0">
                    <a:moveTo>
                      <a:pt x="0" y="0"/>
                    </a:moveTo>
                    <a:lnTo>
                      <a:pt x="0" y="1458"/>
                    </a:lnTo>
                    <a:lnTo>
                      <a:pt x="506" y="1747"/>
                    </a:lnTo>
                    <a:lnTo>
                      <a:pt x="1098" y="664"/>
                    </a:lnTo>
                    <a:lnTo>
                      <a:pt x="0" y="0"/>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0"/>
              <p:cNvSpPr/>
              <p:nvPr/>
            </p:nvSpPr>
            <p:spPr>
              <a:xfrm>
                <a:off x="2829983" y="2199105"/>
                <a:ext cx="78357" cy="62811"/>
              </a:xfrm>
              <a:custGeom>
                <a:avLst/>
                <a:gdLst/>
                <a:ahLst/>
                <a:cxnLst/>
                <a:rect l="l" t="t" r="r" b="b"/>
                <a:pathLst>
                  <a:path w="2989" h="2396" extrusionOk="0">
                    <a:moveTo>
                      <a:pt x="2228" y="0"/>
                    </a:moveTo>
                    <a:cubicBezTo>
                      <a:pt x="2096" y="0"/>
                      <a:pt x="1963" y="40"/>
                      <a:pt x="1848" y="120"/>
                    </a:cubicBezTo>
                    <a:lnTo>
                      <a:pt x="376" y="1188"/>
                    </a:lnTo>
                    <a:cubicBezTo>
                      <a:pt x="73" y="1405"/>
                      <a:pt x="0" y="1823"/>
                      <a:pt x="217" y="2112"/>
                    </a:cubicBezTo>
                    <a:cubicBezTo>
                      <a:pt x="349" y="2297"/>
                      <a:pt x="556" y="2396"/>
                      <a:pt x="767" y="2396"/>
                    </a:cubicBezTo>
                    <a:cubicBezTo>
                      <a:pt x="901" y="2396"/>
                      <a:pt x="1037" y="2355"/>
                      <a:pt x="1155" y="2271"/>
                    </a:cubicBezTo>
                    <a:lnTo>
                      <a:pt x="2628" y="1203"/>
                    </a:lnTo>
                    <a:cubicBezTo>
                      <a:pt x="2916" y="986"/>
                      <a:pt x="2989" y="553"/>
                      <a:pt x="2758" y="264"/>
                    </a:cubicBezTo>
                    <a:cubicBezTo>
                      <a:pt x="2627" y="91"/>
                      <a:pt x="2429" y="0"/>
                      <a:pt x="2228" y="0"/>
                    </a:cubicBezTo>
                    <a:close/>
                  </a:path>
                </a:pathLst>
              </a:custGeom>
              <a:solidFill>
                <a:srgbClr val="F9B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0"/>
              <p:cNvSpPr/>
              <p:nvPr/>
            </p:nvSpPr>
            <p:spPr>
              <a:xfrm>
                <a:off x="2833390" y="2200337"/>
                <a:ext cx="74949" cy="61579"/>
              </a:xfrm>
              <a:custGeom>
                <a:avLst/>
                <a:gdLst/>
                <a:ahLst/>
                <a:cxnLst/>
                <a:rect l="l" t="t" r="r" b="b"/>
                <a:pathLst>
                  <a:path w="2859" h="2349" extrusionOk="0">
                    <a:moveTo>
                      <a:pt x="2353" y="1"/>
                    </a:moveTo>
                    <a:cubicBezTo>
                      <a:pt x="2454" y="290"/>
                      <a:pt x="2368" y="607"/>
                      <a:pt x="2122" y="780"/>
                    </a:cubicBezTo>
                    <a:lnTo>
                      <a:pt x="650" y="1849"/>
                    </a:lnTo>
                    <a:cubicBezTo>
                      <a:pt x="533" y="1939"/>
                      <a:pt x="393" y="1984"/>
                      <a:pt x="252" y="1984"/>
                    </a:cubicBezTo>
                    <a:cubicBezTo>
                      <a:pt x="167" y="1984"/>
                      <a:pt x="82" y="1968"/>
                      <a:pt x="0" y="1935"/>
                    </a:cubicBezTo>
                    <a:lnTo>
                      <a:pt x="0" y="1935"/>
                    </a:lnTo>
                    <a:cubicBezTo>
                      <a:pt x="114" y="2201"/>
                      <a:pt x="365" y="2348"/>
                      <a:pt x="622" y="2348"/>
                    </a:cubicBezTo>
                    <a:cubicBezTo>
                      <a:pt x="756" y="2348"/>
                      <a:pt x="892" y="2308"/>
                      <a:pt x="1011" y="2224"/>
                    </a:cubicBezTo>
                    <a:lnTo>
                      <a:pt x="2483" y="1156"/>
                    </a:lnTo>
                    <a:cubicBezTo>
                      <a:pt x="2786" y="939"/>
                      <a:pt x="2859" y="521"/>
                      <a:pt x="2628" y="217"/>
                    </a:cubicBezTo>
                    <a:cubicBezTo>
                      <a:pt x="2555" y="116"/>
                      <a:pt x="2454" y="44"/>
                      <a:pt x="2353" y="1"/>
                    </a:cubicBezTo>
                    <a:close/>
                  </a:path>
                </a:pathLst>
              </a:custGeom>
              <a:solidFill>
                <a:srgbClr val="FFD4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0"/>
              <p:cNvSpPr/>
              <p:nvPr/>
            </p:nvSpPr>
            <p:spPr>
              <a:xfrm>
                <a:off x="2859868" y="2226815"/>
                <a:ext cx="69653" cy="56546"/>
              </a:xfrm>
              <a:custGeom>
                <a:avLst/>
                <a:gdLst/>
                <a:ahLst/>
                <a:cxnLst/>
                <a:rect l="l" t="t" r="r" b="b"/>
                <a:pathLst>
                  <a:path w="2657" h="2157" extrusionOk="0">
                    <a:moveTo>
                      <a:pt x="1904" y="0"/>
                    </a:moveTo>
                    <a:cubicBezTo>
                      <a:pt x="1766" y="0"/>
                      <a:pt x="1626" y="43"/>
                      <a:pt x="1502" y="131"/>
                    </a:cubicBezTo>
                    <a:lnTo>
                      <a:pt x="376" y="940"/>
                    </a:lnTo>
                    <a:cubicBezTo>
                      <a:pt x="73" y="1156"/>
                      <a:pt x="1" y="1589"/>
                      <a:pt x="232" y="1892"/>
                    </a:cubicBezTo>
                    <a:cubicBezTo>
                      <a:pt x="362" y="2066"/>
                      <a:pt x="561" y="2156"/>
                      <a:pt x="761" y="2156"/>
                    </a:cubicBezTo>
                    <a:cubicBezTo>
                      <a:pt x="893" y="2156"/>
                      <a:pt x="1026" y="2117"/>
                      <a:pt x="1141" y="2037"/>
                    </a:cubicBezTo>
                    <a:lnTo>
                      <a:pt x="2282" y="1199"/>
                    </a:lnTo>
                    <a:cubicBezTo>
                      <a:pt x="2585" y="983"/>
                      <a:pt x="2657" y="550"/>
                      <a:pt x="2426" y="261"/>
                    </a:cubicBezTo>
                    <a:cubicBezTo>
                      <a:pt x="2298" y="90"/>
                      <a:pt x="2104" y="0"/>
                      <a:pt x="1904" y="0"/>
                    </a:cubicBezTo>
                    <a:close/>
                  </a:path>
                </a:pathLst>
              </a:custGeom>
              <a:solidFill>
                <a:srgbClr val="F9B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0"/>
              <p:cNvSpPr/>
              <p:nvPr/>
            </p:nvSpPr>
            <p:spPr>
              <a:xfrm>
                <a:off x="2863669" y="2227968"/>
                <a:ext cx="65852" cy="55392"/>
              </a:xfrm>
              <a:custGeom>
                <a:avLst/>
                <a:gdLst/>
                <a:ahLst/>
                <a:cxnLst/>
                <a:rect l="l" t="t" r="r" b="b"/>
                <a:pathLst>
                  <a:path w="2512" h="2113" extrusionOk="0">
                    <a:moveTo>
                      <a:pt x="2007" y="1"/>
                    </a:moveTo>
                    <a:lnTo>
                      <a:pt x="2007" y="1"/>
                    </a:lnTo>
                    <a:cubicBezTo>
                      <a:pt x="2122" y="289"/>
                      <a:pt x="2021" y="607"/>
                      <a:pt x="1776" y="795"/>
                    </a:cubicBezTo>
                    <a:lnTo>
                      <a:pt x="635" y="1617"/>
                    </a:lnTo>
                    <a:cubicBezTo>
                      <a:pt x="520" y="1697"/>
                      <a:pt x="382" y="1739"/>
                      <a:pt x="247" y="1739"/>
                    </a:cubicBezTo>
                    <a:cubicBezTo>
                      <a:pt x="162" y="1739"/>
                      <a:pt x="78" y="1723"/>
                      <a:pt x="0" y="1690"/>
                    </a:cubicBezTo>
                    <a:lnTo>
                      <a:pt x="0" y="1690"/>
                    </a:lnTo>
                    <a:cubicBezTo>
                      <a:pt x="15" y="1747"/>
                      <a:pt x="44" y="1805"/>
                      <a:pt x="87" y="1848"/>
                    </a:cubicBezTo>
                    <a:cubicBezTo>
                      <a:pt x="217" y="2022"/>
                      <a:pt x="416" y="2112"/>
                      <a:pt x="616" y="2112"/>
                    </a:cubicBezTo>
                    <a:cubicBezTo>
                      <a:pt x="748" y="2112"/>
                      <a:pt x="881" y="2073"/>
                      <a:pt x="996" y="1993"/>
                    </a:cubicBezTo>
                    <a:lnTo>
                      <a:pt x="2151" y="1155"/>
                    </a:lnTo>
                    <a:cubicBezTo>
                      <a:pt x="2440" y="939"/>
                      <a:pt x="2512" y="506"/>
                      <a:pt x="2281" y="217"/>
                    </a:cubicBezTo>
                    <a:cubicBezTo>
                      <a:pt x="2209" y="116"/>
                      <a:pt x="2108" y="44"/>
                      <a:pt x="2007" y="1"/>
                    </a:cubicBezTo>
                    <a:close/>
                  </a:path>
                </a:pathLst>
              </a:custGeom>
              <a:solidFill>
                <a:srgbClr val="FFD4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0"/>
              <p:cNvSpPr/>
              <p:nvPr/>
            </p:nvSpPr>
            <p:spPr>
              <a:xfrm>
                <a:off x="2889779" y="2254734"/>
                <a:ext cx="60950" cy="50097"/>
              </a:xfrm>
              <a:custGeom>
                <a:avLst/>
                <a:gdLst/>
                <a:ahLst/>
                <a:cxnLst/>
                <a:rect l="l" t="t" r="r" b="b"/>
                <a:pathLst>
                  <a:path w="2325" h="1911" extrusionOk="0">
                    <a:moveTo>
                      <a:pt x="1565" y="0"/>
                    </a:moveTo>
                    <a:cubicBezTo>
                      <a:pt x="1432" y="0"/>
                      <a:pt x="1299" y="40"/>
                      <a:pt x="1184" y="120"/>
                    </a:cubicBezTo>
                    <a:lnTo>
                      <a:pt x="361" y="697"/>
                    </a:lnTo>
                    <a:cubicBezTo>
                      <a:pt x="72" y="914"/>
                      <a:pt x="0" y="1333"/>
                      <a:pt x="217" y="1636"/>
                    </a:cubicBezTo>
                    <a:cubicBezTo>
                      <a:pt x="346" y="1817"/>
                      <a:pt x="547" y="1910"/>
                      <a:pt x="750" y="1910"/>
                    </a:cubicBezTo>
                    <a:cubicBezTo>
                      <a:pt x="887" y="1910"/>
                      <a:pt x="1024" y="1867"/>
                      <a:pt x="1141" y="1780"/>
                    </a:cubicBezTo>
                    <a:lnTo>
                      <a:pt x="1963" y="1203"/>
                    </a:lnTo>
                    <a:cubicBezTo>
                      <a:pt x="2252" y="972"/>
                      <a:pt x="2324" y="553"/>
                      <a:pt x="2108" y="264"/>
                    </a:cubicBezTo>
                    <a:cubicBezTo>
                      <a:pt x="1969" y="90"/>
                      <a:pt x="1767" y="0"/>
                      <a:pt x="1565" y="0"/>
                    </a:cubicBezTo>
                    <a:close/>
                  </a:path>
                </a:pathLst>
              </a:custGeom>
              <a:solidFill>
                <a:srgbClr val="F9B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0"/>
              <p:cNvSpPr/>
              <p:nvPr/>
            </p:nvSpPr>
            <p:spPr>
              <a:xfrm>
                <a:off x="2893187" y="2255599"/>
                <a:ext cx="57542" cy="49468"/>
              </a:xfrm>
              <a:custGeom>
                <a:avLst/>
                <a:gdLst/>
                <a:ahLst/>
                <a:cxnLst/>
                <a:rect l="l" t="t" r="r" b="b"/>
                <a:pathLst>
                  <a:path w="2195" h="1887" extrusionOk="0">
                    <a:moveTo>
                      <a:pt x="1660" y="0"/>
                    </a:moveTo>
                    <a:lnTo>
                      <a:pt x="1660" y="0"/>
                    </a:lnTo>
                    <a:cubicBezTo>
                      <a:pt x="1761" y="275"/>
                      <a:pt x="1660" y="592"/>
                      <a:pt x="1429" y="766"/>
                    </a:cubicBezTo>
                    <a:lnTo>
                      <a:pt x="606" y="1357"/>
                    </a:lnTo>
                    <a:cubicBezTo>
                      <a:pt x="491" y="1434"/>
                      <a:pt x="350" y="1479"/>
                      <a:pt x="209" y="1479"/>
                    </a:cubicBezTo>
                    <a:cubicBezTo>
                      <a:pt x="138" y="1479"/>
                      <a:pt x="68" y="1468"/>
                      <a:pt x="0" y="1444"/>
                    </a:cubicBezTo>
                    <a:lnTo>
                      <a:pt x="0" y="1444"/>
                    </a:lnTo>
                    <a:cubicBezTo>
                      <a:pt x="15" y="1502"/>
                      <a:pt x="58" y="1559"/>
                      <a:pt x="87" y="1603"/>
                    </a:cubicBezTo>
                    <a:cubicBezTo>
                      <a:pt x="219" y="1788"/>
                      <a:pt x="426" y="1887"/>
                      <a:pt x="636" y="1887"/>
                    </a:cubicBezTo>
                    <a:cubicBezTo>
                      <a:pt x="771" y="1887"/>
                      <a:pt x="907" y="1846"/>
                      <a:pt x="1025" y="1762"/>
                    </a:cubicBezTo>
                    <a:lnTo>
                      <a:pt x="1833" y="1170"/>
                    </a:lnTo>
                    <a:cubicBezTo>
                      <a:pt x="2137" y="953"/>
                      <a:pt x="2194" y="520"/>
                      <a:pt x="1978" y="231"/>
                    </a:cubicBezTo>
                    <a:cubicBezTo>
                      <a:pt x="1891" y="116"/>
                      <a:pt x="1790" y="44"/>
                      <a:pt x="1660" y="0"/>
                    </a:cubicBezTo>
                    <a:close/>
                  </a:path>
                </a:pathLst>
              </a:custGeom>
              <a:solidFill>
                <a:srgbClr val="FFD4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0"/>
              <p:cNvSpPr/>
              <p:nvPr/>
            </p:nvSpPr>
            <p:spPr>
              <a:xfrm>
                <a:off x="2919664" y="2281971"/>
                <a:ext cx="52246" cy="44277"/>
              </a:xfrm>
              <a:custGeom>
                <a:avLst/>
                <a:gdLst/>
                <a:ahLst/>
                <a:cxnLst/>
                <a:rect l="l" t="t" r="r" b="b"/>
                <a:pathLst>
                  <a:path w="1993" h="1689" extrusionOk="0">
                    <a:moveTo>
                      <a:pt x="1233" y="1"/>
                    </a:moveTo>
                    <a:cubicBezTo>
                      <a:pt x="1100" y="1"/>
                      <a:pt x="967" y="40"/>
                      <a:pt x="852" y="120"/>
                    </a:cubicBezTo>
                    <a:lnTo>
                      <a:pt x="362" y="481"/>
                    </a:lnTo>
                    <a:cubicBezTo>
                      <a:pt x="58" y="698"/>
                      <a:pt x="1" y="1116"/>
                      <a:pt x="217" y="1405"/>
                    </a:cubicBezTo>
                    <a:cubicBezTo>
                      <a:pt x="349" y="1590"/>
                      <a:pt x="551" y="1689"/>
                      <a:pt x="757" y="1689"/>
                    </a:cubicBezTo>
                    <a:cubicBezTo>
                      <a:pt x="889" y="1689"/>
                      <a:pt x="1023" y="1648"/>
                      <a:pt x="1141" y="1564"/>
                    </a:cubicBezTo>
                    <a:lnTo>
                      <a:pt x="1632" y="1203"/>
                    </a:lnTo>
                    <a:cubicBezTo>
                      <a:pt x="1935" y="987"/>
                      <a:pt x="1993" y="553"/>
                      <a:pt x="1762" y="265"/>
                    </a:cubicBezTo>
                    <a:cubicBezTo>
                      <a:pt x="1631" y="91"/>
                      <a:pt x="1433" y="1"/>
                      <a:pt x="1233" y="1"/>
                    </a:cubicBezTo>
                    <a:close/>
                  </a:path>
                </a:pathLst>
              </a:custGeom>
              <a:solidFill>
                <a:srgbClr val="F9B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0"/>
              <p:cNvSpPr/>
              <p:nvPr/>
            </p:nvSpPr>
            <p:spPr>
              <a:xfrm>
                <a:off x="2923072" y="2283229"/>
                <a:ext cx="48839" cy="43071"/>
              </a:xfrm>
              <a:custGeom>
                <a:avLst/>
                <a:gdLst/>
                <a:ahLst/>
                <a:cxnLst/>
                <a:rect l="l" t="t" r="r" b="b"/>
                <a:pathLst>
                  <a:path w="1863" h="1643" extrusionOk="0">
                    <a:moveTo>
                      <a:pt x="1343" y="0"/>
                    </a:moveTo>
                    <a:lnTo>
                      <a:pt x="1343" y="0"/>
                    </a:lnTo>
                    <a:cubicBezTo>
                      <a:pt x="1459" y="289"/>
                      <a:pt x="1358" y="606"/>
                      <a:pt x="1112" y="780"/>
                    </a:cubicBezTo>
                    <a:lnTo>
                      <a:pt x="636" y="1141"/>
                    </a:lnTo>
                    <a:cubicBezTo>
                      <a:pt x="520" y="1221"/>
                      <a:pt x="388" y="1262"/>
                      <a:pt x="253" y="1262"/>
                    </a:cubicBezTo>
                    <a:cubicBezTo>
                      <a:pt x="169" y="1262"/>
                      <a:pt x="84" y="1246"/>
                      <a:pt x="1" y="1213"/>
                    </a:cubicBezTo>
                    <a:lnTo>
                      <a:pt x="1" y="1213"/>
                    </a:lnTo>
                    <a:cubicBezTo>
                      <a:pt x="106" y="1482"/>
                      <a:pt x="360" y="1643"/>
                      <a:pt x="624" y="1643"/>
                    </a:cubicBezTo>
                    <a:cubicBezTo>
                      <a:pt x="756" y="1643"/>
                      <a:pt x="891" y="1603"/>
                      <a:pt x="1011" y="1516"/>
                    </a:cubicBezTo>
                    <a:lnTo>
                      <a:pt x="1502" y="1155"/>
                    </a:lnTo>
                    <a:cubicBezTo>
                      <a:pt x="1791" y="939"/>
                      <a:pt x="1863" y="520"/>
                      <a:pt x="1632" y="217"/>
                    </a:cubicBezTo>
                    <a:cubicBezTo>
                      <a:pt x="1560" y="116"/>
                      <a:pt x="1459" y="44"/>
                      <a:pt x="1343" y="0"/>
                    </a:cubicBezTo>
                    <a:close/>
                  </a:path>
                </a:pathLst>
              </a:custGeom>
              <a:solidFill>
                <a:srgbClr val="FFD4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0"/>
              <p:cNvSpPr/>
              <p:nvPr/>
            </p:nvSpPr>
            <p:spPr>
              <a:xfrm>
                <a:off x="2925353" y="2108768"/>
                <a:ext cx="75709" cy="116211"/>
              </a:xfrm>
              <a:custGeom>
                <a:avLst/>
                <a:gdLst/>
                <a:ahLst/>
                <a:cxnLst/>
                <a:rect l="l" t="t" r="r" b="b"/>
                <a:pathLst>
                  <a:path w="2888" h="4433" extrusionOk="0">
                    <a:moveTo>
                      <a:pt x="621" y="1"/>
                    </a:moveTo>
                    <a:cubicBezTo>
                      <a:pt x="520" y="1"/>
                      <a:pt x="433" y="73"/>
                      <a:pt x="404" y="159"/>
                    </a:cubicBezTo>
                    <a:lnTo>
                      <a:pt x="0" y="1776"/>
                    </a:lnTo>
                    <a:lnTo>
                      <a:pt x="0" y="3552"/>
                    </a:lnTo>
                    <a:cubicBezTo>
                      <a:pt x="0" y="4042"/>
                      <a:pt x="404" y="4432"/>
                      <a:pt x="881" y="4432"/>
                    </a:cubicBezTo>
                    <a:cubicBezTo>
                      <a:pt x="1372" y="4432"/>
                      <a:pt x="1776" y="4042"/>
                      <a:pt x="1776" y="3552"/>
                    </a:cubicBezTo>
                    <a:lnTo>
                      <a:pt x="1776" y="2224"/>
                    </a:lnTo>
                    <a:lnTo>
                      <a:pt x="2887" y="1"/>
                    </a:lnTo>
                    <a:close/>
                  </a:path>
                </a:pathLst>
              </a:custGeom>
              <a:solidFill>
                <a:srgbClr val="F9B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0"/>
              <p:cNvSpPr/>
              <p:nvPr/>
            </p:nvSpPr>
            <p:spPr>
              <a:xfrm>
                <a:off x="2925353" y="2108768"/>
                <a:ext cx="32192" cy="116211"/>
              </a:xfrm>
              <a:custGeom>
                <a:avLst/>
                <a:gdLst/>
                <a:ahLst/>
                <a:cxnLst/>
                <a:rect l="l" t="t" r="r" b="b"/>
                <a:pathLst>
                  <a:path w="1228" h="4433" extrusionOk="0">
                    <a:moveTo>
                      <a:pt x="621" y="1"/>
                    </a:moveTo>
                    <a:cubicBezTo>
                      <a:pt x="520" y="1"/>
                      <a:pt x="433" y="73"/>
                      <a:pt x="404" y="174"/>
                    </a:cubicBezTo>
                    <a:lnTo>
                      <a:pt x="0" y="1776"/>
                    </a:lnTo>
                    <a:lnTo>
                      <a:pt x="0" y="3552"/>
                    </a:lnTo>
                    <a:cubicBezTo>
                      <a:pt x="0" y="4042"/>
                      <a:pt x="404" y="4432"/>
                      <a:pt x="895" y="4432"/>
                    </a:cubicBezTo>
                    <a:cubicBezTo>
                      <a:pt x="996" y="4432"/>
                      <a:pt x="1112" y="4418"/>
                      <a:pt x="1227" y="4374"/>
                    </a:cubicBezTo>
                    <a:cubicBezTo>
                      <a:pt x="881" y="4230"/>
                      <a:pt x="664" y="3912"/>
                      <a:pt x="664" y="3552"/>
                    </a:cubicBezTo>
                    <a:lnTo>
                      <a:pt x="664" y="1776"/>
                    </a:lnTo>
                    <a:lnTo>
                      <a:pt x="1112" y="1"/>
                    </a:lnTo>
                    <a:close/>
                  </a:path>
                </a:pathLst>
              </a:custGeom>
              <a:solidFill>
                <a:srgbClr val="FFD4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pic>
        <p:nvPicPr>
          <p:cNvPr id="1030" name="Picture 6" descr="File:Black Man Working at his Desk Cartoon Vector.svg - Wikimedia Comm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5613" y="3203037"/>
            <a:ext cx="3836266" cy="21579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3214EFD-5079-47A0-A1C1-D700169AB9D7}"/>
              </a:ext>
            </a:extLst>
          </p:cNvPr>
          <p:cNvSpPr>
            <a:spLocks noGrp="1"/>
          </p:cNvSpPr>
          <p:nvPr>
            <p:ph type="title"/>
          </p:nvPr>
        </p:nvSpPr>
        <p:spPr>
          <a:xfrm>
            <a:off x="142951" y="131627"/>
            <a:ext cx="7704000" cy="572700"/>
          </a:xfrm>
        </p:spPr>
        <p:txBody>
          <a:bodyPr/>
          <a:lstStyle/>
          <a:p>
            <a:r>
              <a:rPr lang="en-US" sz="4400" dirty="0"/>
              <a:t>Services</a:t>
            </a:r>
          </a:p>
        </p:txBody>
      </p:sp>
      <p:sp>
        <p:nvSpPr>
          <p:cNvPr id="3" name="Text Placeholder 2">
            <a:extLst>
              <a:ext uri="{FF2B5EF4-FFF2-40B4-BE49-F238E27FC236}">
                <a16:creationId xmlns:a16="http://schemas.microsoft.com/office/drawing/2014/main" id="{D7268752-9FC6-4B6F-92BE-4E9ABECF52F3}"/>
              </a:ext>
            </a:extLst>
          </p:cNvPr>
          <p:cNvSpPr>
            <a:spLocks noGrp="1"/>
          </p:cNvSpPr>
          <p:nvPr>
            <p:ph type="body" idx="1"/>
          </p:nvPr>
        </p:nvSpPr>
        <p:spPr>
          <a:xfrm>
            <a:off x="418160" y="992676"/>
            <a:ext cx="3546801" cy="4078785"/>
          </a:xfrm>
        </p:spPr>
        <p:txBody>
          <a:bodyPr/>
          <a:lstStyle/>
          <a:p>
            <a:r>
              <a:rPr lang="en-US" sz="1800" b="1" dirty="0">
                <a:solidFill>
                  <a:schemeClr val="tx2">
                    <a:lumMod val="25000"/>
                  </a:schemeClr>
                </a:solidFill>
                <a:latin typeface="Georgia Pro Light" panose="02040302050405020303" pitchFamily="18" charset="0"/>
              </a:rPr>
              <a:t>Training on: </a:t>
            </a:r>
            <a:r>
              <a:rPr lang="en-US" sz="1800" b="1" i="1" dirty="0">
                <a:solidFill>
                  <a:schemeClr val="accent2">
                    <a:lumMod val="75000"/>
                  </a:schemeClr>
                </a:solidFill>
                <a:latin typeface="Georgia Pro Light" panose="02040302050405020303" pitchFamily="18" charset="0"/>
              </a:rPr>
              <a:t>(</a:t>
            </a:r>
            <a:r>
              <a:rPr lang="en-US" sz="1800" b="1" i="1" dirty="0" err="1">
                <a:solidFill>
                  <a:schemeClr val="accent2">
                    <a:lumMod val="75000"/>
                  </a:schemeClr>
                </a:solidFill>
                <a:latin typeface="Georgia Pro Light" panose="02040302050405020303" pitchFamily="18" charset="0"/>
              </a:rPr>
              <a:t>Simulatory</a:t>
            </a:r>
            <a:r>
              <a:rPr lang="en-US" sz="1800" b="1" i="1" dirty="0">
                <a:solidFill>
                  <a:schemeClr val="accent2">
                    <a:lumMod val="75000"/>
                  </a:schemeClr>
                </a:solidFill>
                <a:latin typeface="Georgia Pro Light" panose="02040302050405020303" pitchFamily="18" charset="0"/>
              </a:rPr>
              <a:t>)</a:t>
            </a:r>
          </a:p>
          <a:p>
            <a:pPr marL="127000" indent="0">
              <a:buNone/>
            </a:pPr>
            <a:endParaRPr lang="en-US" sz="1600" b="1" i="1" dirty="0">
              <a:solidFill>
                <a:schemeClr val="accent2">
                  <a:lumMod val="75000"/>
                </a:schemeClr>
              </a:solidFill>
              <a:latin typeface="Georgia Pro Light" panose="02040302050405020303" pitchFamily="18" charset="0"/>
            </a:endParaRPr>
          </a:p>
          <a:p>
            <a:pPr lvl="1">
              <a:buFont typeface="Arial" panose="020B0604020202020204" pitchFamily="34" charset="0"/>
              <a:buChar char="•"/>
            </a:pPr>
            <a:r>
              <a:rPr lang="en-US" sz="1400" b="1" dirty="0">
                <a:solidFill>
                  <a:schemeClr val="tx2">
                    <a:lumMod val="25000"/>
                  </a:schemeClr>
                </a:solidFill>
                <a:latin typeface="Georgia Pro Light" panose="02040302050405020303" pitchFamily="18" charset="0"/>
              </a:rPr>
              <a:t>Working in a restaurant / Cafe’</a:t>
            </a:r>
          </a:p>
          <a:p>
            <a:pPr lvl="2">
              <a:buClr>
                <a:srgbClr val="C00000"/>
              </a:buClr>
              <a:buFont typeface="Courier New" panose="02070309020205020404" pitchFamily="49" charset="0"/>
              <a:buChar char="o"/>
              <a:tabLst>
                <a:tab pos="3598863" algn="l"/>
              </a:tabLst>
            </a:pPr>
            <a:r>
              <a:rPr lang="en-US" sz="1200" b="1" dirty="0">
                <a:solidFill>
                  <a:srgbClr val="C00000"/>
                </a:solidFill>
                <a:latin typeface="Georgia Pro Light" panose="02040302050405020303" pitchFamily="18" charset="0"/>
              </a:rPr>
              <a:t>Cashier </a:t>
            </a:r>
          </a:p>
          <a:p>
            <a:pPr lvl="2">
              <a:buClr>
                <a:srgbClr val="C00000"/>
              </a:buClr>
              <a:buFont typeface="Courier New" panose="02070309020205020404" pitchFamily="49" charset="0"/>
              <a:buChar char="o"/>
              <a:tabLst>
                <a:tab pos="3598863" algn="l"/>
              </a:tabLst>
            </a:pPr>
            <a:r>
              <a:rPr lang="en-US" sz="1200" b="1" dirty="0">
                <a:solidFill>
                  <a:srgbClr val="C00000"/>
                </a:solidFill>
                <a:latin typeface="Georgia Pro Light" panose="02040302050405020303" pitchFamily="18" charset="0"/>
              </a:rPr>
              <a:t>Waiter</a:t>
            </a:r>
          </a:p>
          <a:p>
            <a:pPr lvl="2">
              <a:buClr>
                <a:srgbClr val="C00000"/>
              </a:buClr>
              <a:buFont typeface="Courier New" panose="02070309020205020404" pitchFamily="49" charset="0"/>
              <a:buChar char="o"/>
              <a:tabLst>
                <a:tab pos="3598863" algn="l"/>
              </a:tabLst>
            </a:pPr>
            <a:r>
              <a:rPr lang="en-US" sz="1200" b="1" dirty="0">
                <a:solidFill>
                  <a:srgbClr val="C00000"/>
                </a:solidFill>
                <a:latin typeface="Georgia Pro Light" panose="02040302050405020303" pitchFamily="18" charset="0"/>
              </a:rPr>
              <a:t>Coffee Maker  </a:t>
            </a:r>
          </a:p>
          <a:p>
            <a:pPr lvl="1">
              <a:buFont typeface="Arial" panose="020B0604020202020204" pitchFamily="34" charset="0"/>
              <a:buChar char="•"/>
              <a:tabLst>
                <a:tab pos="3598863" algn="l"/>
              </a:tabLst>
            </a:pPr>
            <a:r>
              <a:rPr lang="en-US" sz="1400" b="1" dirty="0">
                <a:solidFill>
                  <a:schemeClr val="tx2">
                    <a:lumMod val="25000"/>
                  </a:schemeClr>
                </a:solidFill>
                <a:latin typeface="Georgia Pro Light" panose="02040302050405020303" pitchFamily="18" charset="0"/>
              </a:rPr>
              <a:t>Supermarket (Shop Assistant)</a:t>
            </a:r>
          </a:p>
          <a:p>
            <a:pPr lvl="1">
              <a:buFont typeface="Arial" panose="020B0604020202020204" pitchFamily="34" charset="0"/>
              <a:buChar char="•"/>
              <a:tabLst>
                <a:tab pos="3598863" algn="l"/>
              </a:tabLst>
            </a:pPr>
            <a:r>
              <a:rPr lang="en-US" sz="1400" b="1" dirty="0">
                <a:solidFill>
                  <a:schemeClr val="tx2">
                    <a:lumMod val="25000"/>
                  </a:schemeClr>
                </a:solidFill>
                <a:latin typeface="Georgia Pro Light" panose="02040302050405020303" pitchFamily="18" charset="0"/>
              </a:rPr>
              <a:t>Copy Center (Photocopying)</a:t>
            </a:r>
          </a:p>
          <a:p>
            <a:pPr lvl="1">
              <a:buFont typeface="Arial" panose="020B0604020202020204" pitchFamily="34" charset="0"/>
              <a:buChar char="•"/>
              <a:tabLst>
                <a:tab pos="3598863" algn="l"/>
              </a:tabLst>
            </a:pPr>
            <a:r>
              <a:rPr lang="en-US" sz="1400" b="1" dirty="0">
                <a:solidFill>
                  <a:schemeClr val="tx2">
                    <a:lumMod val="25000"/>
                  </a:schemeClr>
                </a:solidFill>
                <a:latin typeface="Georgia Pro Light" panose="02040302050405020303" pitchFamily="18" charset="0"/>
              </a:rPr>
              <a:t>Library (Librarian Assistant) </a:t>
            </a:r>
          </a:p>
          <a:p>
            <a:pPr lvl="1">
              <a:buFont typeface="Arial" panose="020B0604020202020204" pitchFamily="34" charset="0"/>
              <a:buChar char="•"/>
              <a:tabLst>
                <a:tab pos="3598863" algn="l"/>
              </a:tabLst>
            </a:pPr>
            <a:endParaRPr lang="en-US" sz="1400" b="1" dirty="0">
              <a:solidFill>
                <a:schemeClr val="tx2">
                  <a:lumMod val="25000"/>
                </a:schemeClr>
              </a:solidFill>
              <a:latin typeface="Georgia Pro Light" panose="02040302050405020303" pitchFamily="18" charset="0"/>
            </a:endParaRPr>
          </a:p>
          <a:p>
            <a:pPr lvl="1">
              <a:buFont typeface="Arial" panose="020B0604020202020204" pitchFamily="34" charset="0"/>
              <a:buChar char="•"/>
              <a:tabLst>
                <a:tab pos="3598863" algn="l"/>
              </a:tabLst>
            </a:pPr>
            <a:endParaRPr lang="en-US" b="1" dirty="0">
              <a:solidFill>
                <a:schemeClr val="tx2">
                  <a:lumMod val="25000"/>
                </a:schemeClr>
              </a:solidFill>
              <a:latin typeface="Georgia Pro Light" panose="02040302050405020303" pitchFamily="18" charset="0"/>
            </a:endParaRPr>
          </a:p>
          <a:p>
            <a:pPr marL="1384300" lvl="2" indent="-342900">
              <a:buFont typeface="+mj-lt"/>
              <a:buAutoNum type="arabicPeriod"/>
            </a:pPr>
            <a:endParaRPr lang="en-US" b="1" dirty="0">
              <a:solidFill>
                <a:schemeClr val="tx2">
                  <a:lumMod val="25000"/>
                </a:schemeClr>
              </a:solidFill>
              <a:latin typeface="Georgia Pro Light" panose="02040302050405020303" pitchFamily="18" charset="0"/>
            </a:endParaRPr>
          </a:p>
          <a:p>
            <a:endParaRPr lang="en-US" b="1" dirty="0">
              <a:solidFill>
                <a:schemeClr val="tx2">
                  <a:lumMod val="25000"/>
                </a:schemeClr>
              </a:solidFill>
              <a:latin typeface="Georgia Pro Light" panose="02040302050405020303" pitchFamily="18" charset="0"/>
            </a:endParaRPr>
          </a:p>
        </p:txBody>
      </p:sp>
      <p:sp>
        <p:nvSpPr>
          <p:cNvPr id="5" name="Rectangle 4">
            <a:extLst>
              <a:ext uri="{FF2B5EF4-FFF2-40B4-BE49-F238E27FC236}">
                <a16:creationId xmlns:a16="http://schemas.microsoft.com/office/drawing/2014/main" id="{A702D810-E9C1-40A7-9E23-4846542427CB}"/>
              </a:ext>
            </a:extLst>
          </p:cNvPr>
          <p:cNvSpPr/>
          <p:nvPr/>
        </p:nvSpPr>
        <p:spPr>
          <a:xfrm>
            <a:off x="4416932" y="1630595"/>
            <a:ext cx="2925337" cy="2180597"/>
          </a:xfrm>
          <a:prstGeom prst="rect">
            <a:avLst/>
          </a:prstGeom>
        </p:spPr>
        <p:txBody>
          <a:bodyPr wrap="square">
            <a:spAutoFit/>
          </a:bodyPr>
          <a:lstStyle/>
          <a:p>
            <a:pPr marL="285750" lvl="0" indent="-285750">
              <a:lnSpc>
                <a:spcPct val="200000"/>
              </a:lnSpc>
              <a:buClrTx/>
              <a:buFont typeface="Arial" panose="020B0604020202020204" pitchFamily="34" charset="0"/>
              <a:buChar char="•"/>
            </a:pPr>
            <a:r>
              <a:rPr lang="en-US" b="1" kern="1200" dirty="0">
                <a:solidFill>
                  <a:schemeClr val="tx2">
                    <a:lumMod val="25000"/>
                  </a:schemeClr>
                </a:solidFill>
                <a:latin typeface="Georgia Pro Light" panose="02040302050405020303" pitchFamily="18" charset="0"/>
                <a:ea typeface="+mn-ea"/>
                <a:cs typeface="+mn-cs"/>
              </a:rPr>
              <a:t>Office Work </a:t>
            </a:r>
          </a:p>
          <a:p>
            <a:pPr marL="285750" lvl="0" indent="-285750">
              <a:lnSpc>
                <a:spcPct val="200000"/>
              </a:lnSpc>
              <a:buClrTx/>
              <a:buFont typeface="Arial" panose="020B0604020202020204" pitchFamily="34" charset="0"/>
              <a:buChar char="•"/>
            </a:pPr>
            <a:r>
              <a:rPr lang="en-US" b="1" kern="1200" dirty="0">
                <a:solidFill>
                  <a:schemeClr val="tx2">
                    <a:lumMod val="25000"/>
                  </a:schemeClr>
                </a:solidFill>
                <a:latin typeface="Georgia Pro Light" panose="02040302050405020303" pitchFamily="18" charset="0"/>
                <a:ea typeface="+mn-ea"/>
                <a:cs typeface="+mn-cs"/>
              </a:rPr>
              <a:t>Photography </a:t>
            </a:r>
          </a:p>
          <a:p>
            <a:pPr marL="285750" lvl="0" indent="-285750">
              <a:lnSpc>
                <a:spcPct val="200000"/>
              </a:lnSpc>
              <a:buClrTx/>
              <a:buFont typeface="Arial" panose="020B0604020202020204" pitchFamily="34" charset="0"/>
              <a:buChar char="•"/>
            </a:pPr>
            <a:r>
              <a:rPr lang="en-US" b="1" kern="1200" dirty="0">
                <a:solidFill>
                  <a:schemeClr val="tx2">
                    <a:lumMod val="25000"/>
                  </a:schemeClr>
                </a:solidFill>
                <a:latin typeface="Georgia Pro Light" panose="02040302050405020303" pitchFamily="18" charset="0"/>
                <a:ea typeface="+mn-ea"/>
                <a:cs typeface="+mn-cs"/>
              </a:rPr>
              <a:t>Gardening</a:t>
            </a:r>
          </a:p>
          <a:p>
            <a:pPr marL="285750" lvl="0" indent="-285750">
              <a:lnSpc>
                <a:spcPct val="200000"/>
              </a:lnSpc>
              <a:buClrTx/>
              <a:buFont typeface="Arial" panose="020B0604020202020204" pitchFamily="34" charset="0"/>
              <a:buChar char="•"/>
            </a:pPr>
            <a:r>
              <a:rPr lang="en-US" b="1" kern="1200" dirty="0">
                <a:solidFill>
                  <a:schemeClr val="tx2">
                    <a:lumMod val="25000"/>
                  </a:schemeClr>
                </a:solidFill>
                <a:latin typeface="Georgia Pro Light" panose="02040302050405020303" pitchFamily="18" charset="0"/>
                <a:ea typeface="+mn-ea"/>
                <a:cs typeface="+mn-cs"/>
              </a:rPr>
              <a:t>Tailoring</a:t>
            </a:r>
          </a:p>
          <a:p>
            <a:pPr marL="285750" lvl="0" indent="-285750">
              <a:lnSpc>
                <a:spcPct val="200000"/>
              </a:lnSpc>
              <a:buClrTx/>
              <a:buFont typeface="Arial" panose="020B0604020202020204" pitchFamily="34" charset="0"/>
              <a:buChar char="•"/>
            </a:pPr>
            <a:r>
              <a:rPr lang="en-US" b="1" kern="1200" dirty="0">
                <a:solidFill>
                  <a:schemeClr val="tx2">
                    <a:lumMod val="25000"/>
                  </a:schemeClr>
                </a:solidFill>
                <a:latin typeface="Georgia Pro Light" panose="02040302050405020303" pitchFamily="18" charset="0"/>
                <a:ea typeface="+mn-ea"/>
                <a:cs typeface="+mn-cs"/>
              </a:rPr>
              <a:t>Clothes designing</a:t>
            </a:r>
          </a:p>
        </p:txBody>
      </p:sp>
      <p:pic>
        <p:nvPicPr>
          <p:cNvPr id="4" name="Picture 2" descr="Vocational Rehabilitation Services - Proactive">
            <a:extLst>
              <a:ext uri="{FF2B5EF4-FFF2-40B4-BE49-F238E27FC236}">
                <a16:creationId xmlns:a16="http://schemas.microsoft.com/office/drawing/2014/main" id="{2A218ADA-42D8-4A1B-A99F-4CACB9593A9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192" t="6625" r="16384" b="6263"/>
          <a:stretch/>
        </p:blipFill>
        <p:spPr bwMode="auto">
          <a:xfrm>
            <a:off x="6813141" y="131627"/>
            <a:ext cx="2228036" cy="28712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46460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6" name="Title 1">
            <a:extLst>
              <a:ext uri="{FF2B5EF4-FFF2-40B4-BE49-F238E27FC236}">
                <a16:creationId xmlns:a16="http://schemas.microsoft.com/office/drawing/2014/main" id="{1270B0E8-4D98-4409-81B2-78E801436ECE}"/>
              </a:ext>
            </a:extLst>
          </p:cNvPr>
          <p:cNvSpPr>
            <a:spLocks noGrp="1"/>
          </p:cNvSpPr>
          <p:nvPr>
            <p:ph type="title"/>
          </p:nvPr>
        </p:nvSpPr>
        <p:spPr>
          <a:xfrm>
            <a:off x="704750" y="353319"/>
            <a:ext cx="7702550" cy="573088"/>
          </a:xfrm>
        </p:spPr>
        <p:txBody>
          <a:bodyPr anchor="ctr">
            <a:normAutofit fontScale="90000"/>
          </a:bodyPr>
          <a:lstStyle/>
          <a:p>
            <a:pPr algn="ctr"/>
            <a:r>
              <a:rPr lang="en-US" sz="4800" b="1" dirty="0">
                <a:solidFill>
                  <a:schemeClr val="accent1"/>
                </a:solidFill>
              </a:rPr>
              <a:t>Reason of The Project </a:t>
            </a:r>
          </a:p>
        </p:txBody>
      </p:sp>
      <p:sp>
        <p:nvSpPr>
          <p:cNvPr id="7" name="Content Placeholder 2">
            <a:extLst>
              <a:ext uri="{FF2B5EF4-FFF2-40B4-BE49-F238E27FC236}">
                <a16:creationId xmlns:a16="http://schemas.microsoft.com/office/drawing/2014/main" id="{0557D14A-92D6-4445-B9D8-EB73F5EB8281}"/>
              </a:ext>
            </a:extLst>
          </p:cNvPr>
          <p:cNvSpPr txBox="1">
            <a:spLocks/>
          </p:cNvSpPr>
          <p:nvPr/>
        </p:nvSpPr>
        <p:spPr>
          <a:xfrm>
            <a:off x="150929" y="1233996"/>
            <a:ext cx="8810192" cy="3690701"/>
          </a:xfrm>
          <a:prstGeom prst="rect">
            <a:avLst/>
          </a:prstGeom>
          <a:noFill/>
          <a:ln>
            <a:noFill/>
          </a:ln>
        </p:spPr>
        <p:txBody>
          <a:bodyPr spcFirstLastPara="1" wrap="square" lIns="91425" tIns="91425" rIns="91425" bIns="91425" anchor="t" anchorCtr="0">
            <a:normAutofit fontScale="85000" lnSpcReduction="10000"/>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Source Sans Pro"/>
              <a:buChar char="●"/>
              <a:defRPr sz="1200" b="0" i="0" u="none" strike="noStrike" cap="none">
                <a:solidFill>
                  <a:schemeClr val="dk2"/>
                </a:solidFill>
                <a:latin typeface="Source Sans Pro"/>
                <a:ea typeface="Source Sans Pro"/>
                <a:cs typeface="Source Sans Pro"/>
                <a:sym typeface="Source Sans Pro"/>
              </a:defRPr>
            </a:lvl1pPr>
            <a:lvl2pPr marL="914400" marR="0" lvl="1" indent="-330200" algn="l" rtl="0">
              <a:lnSpc>
                <a:spcPct val="115000"/>
              </a:lnSpc>
              <a:spcBef>
                <a:spcPts val="1600"/>
              </a:spcBef>
              <a:spcAft>
                <a:spcPts val="0"/>
              </a:spcAft>
              <a:buClr>
                <a:schemeClr val="dk2"/>
              </a:buClr>
              <a:buSzPts val="1600"/>
              <a:buFont typeface="Source Sans Pro"/>
              <a:buChar char="○"/>
              <a:defRPr sz="1600" b="0" i="0" u="none" strike="noStrike" cap="none">
                <a:solidFill>
                  <a:schemeClr val="dk2"/>
                </a:solidFill>
                <a:latin typeface="Source Sans Pro"/>
                <a:ea typeface="Source Sans Pro"/>
                <a:cs typeface="Source Sans Pro"/>
                <a:sym typeface="Source Sans Pro"/>
              </a:defRPr>
            </a:lvl2pPr>
            <a:lvl3pPr marL="1371600" marR="0" lvl="2" indent="-330200" algn="l" rtl="0">
              <a:lnSpc>
                <a:spcPct val="115000"/>
              </a:lnSpc>
              <a:spcBef>
                <a:spcPts val="1600"/>
              </a:spcBef>
              <a:spcAft>
                <a:spcPts val="0"/>
              </a:spcAft>
              <a:buClr>
                <a:schemeClr val="dk2"/>
              </a:buClr>
              <a:buSzPts val="1600"/>
              <a:buFont typeface="Source Sans Pro"/>
              <a:buChar char="■"/>
              <a:defRPr sz="1600" b="0" i="0" u="none" strike="noStrike" cap="none">
                <a:solidFill>
                  <a:schemeClr val="dk2"/>
                </a:solidFill>
                <a:latin typeface="Source Sans Pro"/>
                <a:ea typeface="Source Sans Pro"/>
                <a:cs typeface="Source Sans Pro"/>
                <a:sym typeface="Source Sans Pro"/>
              </a:defRPr>
            </a:lvl3pPr>
            <a:lvl4pPr marL="1828800" marR="0" lvl="3" indent="-330200" algn="l" rtl="0">
              <a:lnSpc>
                <a:spcPct val="115000"/>
              </a:lnSpc>
              <a:spcBef>
                <a:spcPts val="1600"/>
              </a:spcBef>
              <a:spcAft>
                <a:spcPts val="0"/>
              </a:spcAft>
              <a:buClr>
                <a:schemeClr val="dk2"/>
              </a:buClr>
              <a:buSzPts val="1600"/>
              <a:buFont typeface="Source Sans Pro"/>
              <a:buChar char="●"/>
              <a:defRPr sz="1600" b="0" i="0" u="none" strike="noStrike" cap="none">
                <a:solidFill>
                  <a:schemeClr val="dk2"/>
                </a:solidFill>
                <a:latin typeface="Source Sans Pro"/>
                <a:ea typeface="Source Sans Pro"/>
                <a:cs typeface="Source Sans Pro"/>
                <a:sym typeface="Source Sans Pro"/>
              </a:defRPr>
            </a:lvl4pPr>
            <a:lvl5pPr marL="2286000" marR="0" lvl="4" indent="-330200" algn="l" rtl="0">
              <a:lnSpc>
                <a:spcPct val="115000"/>
              </a:lnSpc>
              <a:spcBef>
                <a:spcPts val="1600"/>
              </a:spcBef>
              <a:spcAft>
                <a:spcPts val="0"/>
              </a:spcAft>
              <a:buClr>
                <a:schemeClr val="dk2"/>
              </a:buClr>
              <a:buSzPts val="1600"/>
              <a:buFont typeface="Source Sans Pro"/>
              <a:buChar char="○"/>
              <a:defRPr sz="1600" b="0" i="0" u="none" strike="noStrike" cap="none">
                <a:solidFill>
                  <a:schemeClr val="dk2"/>
                </a:solidFill>
                <a:latin typeface="Source Sans Pro"/>
                <a:ea typeface="Source Sans Pro"/>
                <a:cs typeface="Source Sans Pro"/>
                <a:sym typeface="Source Sans Pro"/>
              </a:defRPr>
            </a:lvl5pPr>
            <a:lvl6pPr marL="2743200" marR="0" lvl="5" indent="-330200" algn="l" rtl="0">
              <a:lnSpc>
                <a:spcPct val="115000"/>
              </a:lnSpc>
              <a:spcBef>
                <a:spcPts val="1600"/>
              </a:spcBef>
              <a:spcAft>
                <a:spcPts val="0"/>
              </a:spcAft>
              <a:buClr>
                <a:schemeClr val="dk2"/>
              </a:buClr>
              <a:buSzPts val="1600"/>
              <a:buFont typeface="Source Sans Pro"/>
              <a:buChar char="■"/>
              <a:defRPr sz="1600" b="0" i="0" u="none" strike="noStrike" cap="none">
                <a:solidFill>
                  <a:schemeClr val="dk2"/>
                </a:solidFill>
                <a:latin typeface="Source Sans Pro"/>
                <a:ea typeface="Source Sans Pro"/>
                <a:cs typeface="Source Sans Pro"/>
                <a:sym typeface="Source Sans Pro"/>
              </a:defRPr>
            </a:lvl6pPr>
            <a:lvl7pPr marL="3200400" marR="0" lvl="6" indent="-330200" algn="l" rtl="0">
              <a:lnSpc>
                <a:spcPct val="115000"/>
              </a:lnSpc>
              <a:spcBef>
                <a:spcPts val="1600"/>
              </a:spcBef>
              <a:spcAft>
                <a:spcPts val="0"/>
              </a:spcAft>
              <a:buClr>
                <a:schemeClr val="dk2"/>
              </a:buClr>
              <a:buSzPts val="1600"/>
              <a:buFont typeface="Source Sans Pro"/>
              <a:buChar char="●"/>
              <a:defRPr sz="1600" b="0" i="0" u="none" strike="noStrike" cap="none">
                <a:solidFill>
                  <a:schemeClr val="dk2"/>
                </a:solidFill>
                <a:latin typeface="Source Sans Pro"/>
                <a:ea typeface="Source Sans Pro"/>
                <a:cs typeface="Source Sans Pro"/>
                <a:sym typeface="Source Sans Pro"/>
              </a:defRPr>
            </a:lvl7pPr>
            <a:lvl8pPr marL="3657600" marR="0" lvl="7" indent="-330200" algn="l" rtl="0">
              <a:lnSpc>
                <a:spcPct val="115000"/>
              </a:lnSpc>
              <a:spcBef>
                <a:spcPts val="1600"/>
              </a:spcBef>
              <a:spcAft>
                <a:spcPts val="0"/>
              </a:spcAft>
              <a:buClr>
                <a:schemeClr val="dk2"/>
              </a:buClr>
              <a:buSzPts val="1600"/>
              <a:buFont typeface="Source Sans Pro"/>
              <a:buChar char="○"/>
              <a:defRPr sz="1600" b="0" i="0" u="none" strike="noStrike" cap="none">
                <a:solidFill>
                  <a:schemeClr val="dk2"/>
                </a:solidFill>
                <a:latin typeface="Source Sans Pro"/>
                <a:ea typeface="Source Sans Pro"/>
                <a:cs typeface="Source Sans Pro"/>
                <a:sym typeface="Source Sans Pro"/>
              </a:defRPr>
            </a:lvl8pPr>
            <a:lvl9pPr marL="4114800" marR="0" lvl="8" indent="-330200" algn="l" rtl="0">
              <a:lnSpc>
                <a:spcPct val="115000"/>
              </a:lnSpc>
              <a:spcBef>
                <a:spcPts val="1600"/>
              </a:spcBef>
              <a:spcAft>
                <a:spcPts val="1600"/>
              </a:spcAft>
              <a:buClr>
                <a:schemeClr val="dk2"/>
              </a:buClr>
              <a:buSzPts val="1600"/>
              <a:buFont typeface="Source Sans Pro"/>
              <a:buChar char="■"/>
              <a:defRPr sz="1600" b="0" i="0" u="none" strike="noStrike" cap="none">
                <a:solidFill>
                  <a:schemeClr val="dk2"/>
                </a:solidFill>
                <a:latin typeface="Source Sans Pro"/>
                <a:ea typeface="Source Sans Pro"/>
                <a:cs typeface="Source Sans Pro"/>
                <a:sym typeface="Source Sans Pro"/>
              </a:defRPr>
            </a:lvl9pPr>
          </a:lstStyle>
          <a:p>
            <a:pPr indent="-457200">
              <a:lnSpc>
                <a:spcPct val="107000"/>
              </a:lnSpc>
              <a:spcAft>
                <a:spcPts val="800"/>
              </a:spcAft>
              <a:buFont typeface="+mj-lt"/>
              <a:buAutoNum type="arabicPeriod"/>
            </a:pPr>
            <a:r>
              <a:rPr lang="en-US" sz="2000" b="1" dirty="0">
                <a:solidFill>
                  <a:schemeClr val="tx2">
                    <a:lumMod val="25000"/>
                  </a:schemeClr>
                </a:solidFill>
                <a:latin typeface="Georgia Pro Light" panose="02040302050405020303" pitchFamily="18" charset="0"/>
                <a:ea typeface="Calibri" panose="020F0502020204030204" pitchFamily="34" charset="0"/>
                <a:cs typeface="Arial" panose="020B0604020202020204" pitchFamily="34" charset="0"/>
              </a:rPr>
              <a:t>A Large percentage of adults with mental health problems </a:t>
            </a:r>
            <a:r>
              <a:rPr lang="en-US" sz="2000" b="1" i="1" u="sng" dirty="0">
                <a:solidFill>
                  <a:srgbClr val="C00000"/>
                </a:solidFill>
                <a:latin typeface="Georgia Pro Light" panose="02040302050405020303" pitchFamily="18" charset="0"/>
                <a:ea typeface="Calibri" panose="020F0502020204030204" pitchFamily="34" charset="0"/>
                <a:cs typeface="Arial" panose="020B0604020202020204" pitchFamily="34" charset="0"/>
              </a:rPr>
              <a:t>have no jobs or aims </a:t>
            </a:r>
            <a:r>
              <a:rPr lang="en-US" sz="2000" b="1" dirty="0">
                <a:solidFill>
                  <a:schemeClr val="tx2">
                    <a:lumMod val="25000"/>
                  </a:schemeClr>
                </a:solidFill>
                <a:latin typeface="Georgia Pro Light" panose="02040302050405020303" pitchFamily="18" charset="0"/>
                <a:ea typeface="Calibri" panose="020F0502020204030204" pitchFamily="34" charset="0"/>
                <a:cs typeface="Arial" panose="020B0604020202020204" pitchFamily="34" charset="0"/>
              </a:rPr>
              <a:t>to achieve </a:t>
            </a:r>
          </a:p>
          <a:p>
            <a:pPr marL="457200" lvl="1" indent="0">
              <a:lnSpc>
                <a:spcPct val="107000"/>
              </a:lnSpc>
              <a:spcBef>
                <a:spcPts val="0"/>
              </a:spcBef>
              <a:spcAft>
                <a:spcPts val="800"/>
              </a:spcAft>
              <a:buFont typeface="Source Sans Pro"/>
              <a:buNone/>
            </a:pPr>
            <a:endParaRPr lang="en-US" b="1" dirty="0">
              <a:solidFill>
                <a:schemeClr val="tx2">
                  <a:lumMod val="25000"/>
                </a:schemeClr>
              </a:solidFill>
              <a:latin typeface="Georgia Pro Light" panose="02040302050405020303" pitchFamily="18" charset="0"/>
              <a:ea typeface="Calibri" panose="020F0502020204030204" pitchFamily="34" charset="0"/>
              <a:cs typeface="Arial" panose="020B0604020202020204" pitchFamily="34" charset="0"/>
            </a:endParaRPr>
          </a:p>
          <a:p>
            <a:pPr lvl="2">
              <a:lnSpc>
                <a:spcPct val="107000"/>
              </a:lnSpc>
              <a:spcBef>
                <a:spcPts val="0"/>
              </a:spcBef>
              <a:spcAft>
                <a:spcPts val="800"/>
              </a:spcAft>
              <a:buClr>
                <a:schemeClr val="tx1"/>
              </a:buClr>
              <a:buFont typeface="Wingdings" panose="05000000000000000000" pitchFamily="2" charset="2"/>
              <a:buChar char="§"/>
            </a:pPr>
            <a:r>
              <a:rPr lang="en-US" b="1" dirty="0">
                <a:solidFill>
                  <a:schemeClr val="tx2">
                    <a:lumMod val="25000"/>
                  </a:schemeClr>
                </a:solidFill>
                <a:latin typeface="Georgia Pro Light" panose="02040302050405020303" pitchFamily="18" charset="0"/>
                <a:ea typeface="Calibri" panose="020F0502020204030204" pitchFamily="34" charset="0"/>
                <a:cs typeface="Arial" panose="020B0604020202020204" pitchFamily="34" charset="0"/>
              </a:rPr>
              <a:t>Work can:</a:t>
            </a:r>
          </a:p>
          <a:p>
            <a:pPr marL="1714500" lvl="3" indent="-342900">
              <a:lnSpc>
                <a:spcPct val="107000"/>
              </a:lnSpc>
              <a:spcBef>
                <a:spcPts val="0"/>
              </a:spcBef>
              <a:spcAft>
                <a:spcPts val="800"/>
              </a:spcAft>
              <a:buClr>
                <a:schemeClr val="tx1"/>
              </a:buClr>
              <a:buFont typeface="Arial" panose="020B0604020202020204" pitchFamily="34" charset="0"/>
              <a:buChar char="•"/>
              <a:tabLst>
                <a:tab pos="457200" algn="l"/>
              </a:tabLst>
            </a:pPr>
            <a:r>
              <a:rPr lang="en-US" sz="1500" b="1" dirty="0">
                <a:solidFill>
                  <a:schemeClr val="tx2">
                    <a:lumMod val="25000"/>
                  </a:schemeClr>
                </a:solidFill>
                <a:latin typeface="Georgia Pro Light" panose="02040302050405020303" pitchFamily="18" charset="0"/>
                <a:ea typeface="Calibri" panose="020F0502020204030204" pitchFamily="34" charset="0"/>
                <a:cs typeface="Times New Roman" panose="02020603050405020304" pitchFamily="18" charset="0"/>
              </a:rPr>
              <a:t>Improve the quality of life and wellbeing</a:t>
            </a:r>
          </a:p>
          <a:p>
            <a:pPr marL="1714500" lvl="3" indent="-342900">
              <a:lnSpc>
                <a:spcPct val="107000"/>
              </a:lnSpc>
              <a:spcBef>
                <a:spcPts val="0"/>
              </a:spcBef>
              <a:spcAft>
                <a:spcPts val="800"/>
              </a:spcAft>
              <a:buClr>
                <a:schemeClr val="tx1"/>
              </a:buClr>
              <a:buFont typeface="Arial" panose="020B0604020202020204" pitchFamily="34" charset="0"/>
              <a:buChar char="•"/>
              <a:tabLst>
                <a:tab pos="457200" algn="l"/>
              </a:tabLst>
            </a:pPr>
            <a:r>
              <a:rPr lang="en-US" sz="1500" b="1" dirty="0">
                <a:solidFill>
                  <a:schemeClr val="tx2">
                    <a:lumMod val="25000"/>
                  </a:schemeClr>
                </a:solidFill>
                <a:latin typeface="Georgia Pro Light" panose="02040302050405020303" pitchFamily="18" charset="0"/>
                <a:ea typeface="Calibri" panose="020F0502020204030204" pitchFamily="34" charset="0"/>
                <a:cs typeface="Times New Roman" panose="02020603050405020304" pitchFamily="18" charset="0"/>
              </a:rPr>
              <a:t>Give structure and routine to their day-to-day life</a:t>
            </a:r>
          </a:p>
          <a:p>
            <a:pPr marL="1714500" lvl="3" indent="-342900">
              <a:lnSpc>
                <a:spcPct val="107000"/>
              </a:lnSpc>
              <a:spcBef>
                <a:spcPts val="0"/>
              </a:spcBef>
              <a:spcAft>
                <a:spcPts val="800"/>
              </a:spcAft>
              <a:buClr>
                <a:schemeClr val="tx1"/>
              </a:buClr>
              <a:buFont typeface="Arial" panose="020B0604020202020204" pitchFamily="34" charset="0"/>
              <a:buChar char="•"/>
              <a:tabLst>
                <a:tab pos="457200" algn="l"/>
              </a:tabLst>
            </a:pPr>
            <a:r>
              <a:rPr lang="en-US" sz="1500" b="1" dirty="0">
                <a:solidFill>
                  <a:schemeClr val="tx2">
                    <a:lumMod val="25000"/>
                  </a:schemeClr>
                </a:solidFill>
                <a:latin typeface="Georgia Pro Light" panose="02040302050405020303" pitchFamily="18" charset="0"/>
                <a:ea typeface="Calibri" panose="020F0502020204030204" pitchFamily="34" charset="0"/>
                <a:cs typeface="Times New Roman" panose="02020603050405020304" pitchFamily="18" charset="0"/>
              </a:rPr>
              <a:t>Give purpose and meaning to their life.</a:t>
            </a:r>
          </a:p>
          <a:p>
            <a:pPr marL="1714500" lvl="3" indent="-342900">
              <a:lnSpc>
                <a:spcPct val="107000"/>
              </a:lnSpc>
              <a:spcBef>
                <a:spcPts val="0"/>
              </a:spcBef>
              <a:spcAft>
                <a:spcPts val="800"/>
              </a:spcAft>
              <a:buClr>
                <a:schemeClr val="tx1"/>
              </a:buClr>
              <a:buFont typeface="Arial" panose="020B0604020202020204" pitchFamily="34" charset="0"/>
              <a:buChar char="•"/>
              <a:tabLst>
                <a:tab pos="457200" algn="l"/>
              </a:tabLst>
            </a:pPr>
            <a:r>
              <a:rPr lang="en-US" sz="1500" b="1" dirty="0">
                <a:solidFill>
                  <a:schemeClr val="tx2">
                    <a:lumMod val="25000"/>
                  </a:schemeClr>
                </a:solidFill>
                <a:latin typeface="Georgia Pro Light" panose="02040302050405020303" pitchFamily="18" charset="0"/>
                <a:ea typeface="Calibri" panose="020F0502020204030204" pitchFamily="34" charset="0"/>
                <a:cs typeface="Times New Roman" panose="02020603050405020304" pitchFamily="18" charset="0"/>
              </a:rPr>
              <a:t>Promote opportunities for social inclusion and support</a:t>
            </a:r>
          </a:p>
          <a:p>
            <a:pPr marL="1714500" lvl="3" indent="-342900">
              <a:lnSpc>
                <a:spcPct val="107000"/>
              </a:lnSpc>
              <a:spcBef>
                <a:spcPts val="0"/>
              </a:spcBef>
              <a:spcAft>
                <a:spcPts val="800"/>
              </a:spcAft>
              <a:buClr>
                <a:schemeClr val="tx1"/>
              </a:buClr>
              <a:buFont typeface="Arial" panose="020B0604020202020204" pitchFamily="34" charset="0"/>
              <a:buChar char="•"/>
              <a:tabLst>
                <a:tab pos="457200" algn="l"/>
              </a:tabLst>
            </a:pPr>
            <a:r>
              <a:rPr lang="en-US" sz="1500" b="1" dirty="0">
                <a:solidFill>
                  <a:schemeClr val="tx2">
                    <a:lumMod val="25000"/>
                  </a:schemeClr>
                </a:solidFill>
                <a:latin typeface="Georgia Pro Light" panose="02040302050405020303" pitchFamily="18" charset="0"/>
                <a:ea typeface="Calibri" panose="020F0502020204030204" pitchFamily="34" charset="0"/>
                <a:cs typeface="Times New Roman" panose="02020603050405020304" pitchFamily="18" charset="0"/>
              </a:rPr>
              <a:t>Provide financial security</a:t>
            </a:r>
          </a:p>
          <a:p>
            <a:pPr marL="1200150" lvl="2" indent="-285750">
              <a:lnSpc>
                <a:spcPct val="107000"/>
              </a:lnSpc>
              <a:spcBef>
                <a:spcPts val="0"/>
              </a:spcBef>
              <a:spcAft>
                <a:spcPts val="800"/>
              </a:spcAft>
              <a:buFont typeface="Courier New" panose="02070309020205020404" pitchFamily="49" charset="0"/>
              <a:buChar char="o"/>
              <a:tabLst>
                <a:tab pos="457200" algn="l"/>
              </a:tabLst>
            </a:pPr>
            <a:endParaRPr lang="en-US" sz="1500" b="1" dirty="0">
              <a:solidFill>
                <a:schemeClr val="tx2">
                  <a:lumMod val="25000"/>
                </a:schemeClr>
              </a:solidFill>
              <a:latin typeface="Georgia Pro Light" panose="02040302050405020303" pitchFamily="18" charset="0"/>
              <a:ea typeface="Calibri" panose="020F0502020204030204" pitchFamily="34" charset="0"/>
              <a:cs typeface="Times New Roman" panose="02020603050405020304" pitchFamily="18" charset="0"/>
            </a:endParaRPr>
          </a:p>
          <a:p>
            <a:pPr indent="-457200">
              <a:buFont typeface="+mj-lt"/>
              <a:buAutoNum type="arabicPeriod"/>
            </a:pPr>
            <a:r>
              <a:rPr lang="en-US" sz="2000" b="1" dirty="0">
                <a:solidFill>
                  <a:schemeClr val="tx2">
                    <a:lumMod val="25000"/>
                  </a:schemeClr>
                </a:solidFill>
                <a:latin typeface="Georgia Pro Light" panose="02040302050405020303" pitchFamily="18" charset="0"/>
                <a:ea typeface="Calibri" panose="020F0502020204030204" pitchFamily="34" charset="0"/>
                <a:cs typeface="Arial" panose="020B0604020202020204" pitchFamily="34" charset="0"/>
              </a:rPr>
              <a:t>In Kuwait,  KCMH is the only center that offers the service of vocational rehab and not all people are able to benefit from it due to </a:t>
            </a:r>
            <a:r>
              <a:rPr lang="en-US" sz="2000" b="1" dirty="0">
                <a:solidFill>
                  <a:srgbClr val="C00000"/>
                </a:solidFill>
                <a:latin typeface="Georgia Pro Light" panose="02040302050405020303" pitchFamily="18" charset="0"/>
                <a:ea typeface="Calibri" panose="020F0502020204030204" pitchFamily="34" charset="0"/>
                <a:cs typeface="Arial" panose="020B0604020202020204" pitchFamily="34" charset="0"/>
              </a:rPr>
              <a:t>the </a:t>
            </a:r>
            <a:r>
              <a:rPr lang="en-US" sz="2000" b="1" i="1" u="sng" dirty="0">
                <a:solidFill>
                  <a:srgbClr val="C00000"/>
                </a:solidFill>
                <a:latin typeface="Georgia Pro Light" panose="02040302050405020303" pitchFamily="18" charset="0"/>
                <a:ea typeface="Calibri" panose="020F0502020204030204" pitchFamily="34" charset="0"/>
                <a:cs typeface="Arial" panose="020B0604020202020204" pitchFamily="34" charset="0"/>
              </a:rPr>
              <a:t>increased pressure on the center and the large number of patients on waiting lists</a:t>
            </a:r>
          </a:p>
          <a:p>
            <a:endParaRPr lang="en-US" b="1" dirty="0">
              <a:solidFill>
                <a:schemeClr val="tx2">
                  <a:lumMod val="25000"/>
                </a:schemeClr>
              </a:solidFill>
              <a:latin typeface="Georgia Pro Light" panose="02040302050405020303"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54"/>
        <p:cNvGrpSpPr/>
        <p:nvPr/>
      </p:nvGrpSpPr>
      <p:grpSpPr>
        <a:xfrm>
          <a:off x="0" y="0"/>
          <a:ext cx="0" cy="0"/>
          <a:chOff x="0" y="0"/>
          <a:chExt cx="0" cy="0"/>
        </a:xfrm>
      </p:grpSpPr>
      <p:sp>
        <p:nvSpPr>
          <p:cNvPr id="49" name="Title 1">
            <a:extLst>
              <a:ext uri="{FF2B5EF4-FFF2-40B4-BE49-F238E27FC236}">
                <a16:creationId xmlns:a16="http://schemas.microsoft.com/office/drawing/2014/main" id="{6F140464-030C-40D0-903B-6800C9A7E6A9}"/>
              </a:ext>
            </a:extLst>
          </p:cNvPr>
          <p:cNvSpPr>
            <a:spLocks noGrp="1"/>
          </p:cNvSpPr>
          <p:nvPr>
            <p:ph type="title"/>
          </p:nvPr>
        </p:nvSpPr>
        <p:spPr>
          <a:xfrm>
            <a:off x="-687774" y="330145"/>
            <a:ext cx="7704000" cy="572700"/>
          </a:xfrm>
        </p:spPr>
        <p:txBody>
          <a:bodyPr>
            <a:normAutofit fontScale="90000"/>
          </a:bodyPr>
          <a:lstStyle/>
          <a:p>
            <a:r>
              <a:rPr lang="en-US" sz="4050" dirty="0"/>
              <a:t>Ways to </a:t>
            </a:r>
            <a:r>
              <a:rPr lang="en-US" sz="4050" dirty="0">
                <a:solidFill>
                  <a:schemeClr val="accent6">
                    <a:lumMod val="50000"/>
                  </a:schemeClr>
                </a:solidFill>
              </a:rPr>
              <a:t>Attract</a:t>
            </a:r>
            <a:r>
              <a:rPr lang="en-US" sz="4050" dirty="0"/>
              <a:t> Clients</a:t>
            </a:r>
            <a:r>
              <a:rPr lang="en-US" sz="4050" dirty="0">
                <a:solidFill>
                  <a:schemeClr val="accent2">
                    <a:lumMod val="75000"/>
                  </a:schemeClr>
                </a:solidFill>
              </a:rPr>
              <a:t>!</a:t>
            </a:r>
          </a:p>
        </p:txBody>
      </p:sp>
      <p:sp>
        <p:nvSpPr>
          <p:cNvPr id="54" name="Content Placeholder 2">
            <a:extLst>
              <a:ext uri="{FF2B5EF4-FFF2-40B4-BE49-F238E27FC236}">
                <a16:creationId xmlns:a16="http://schemas.microsoft.com/office/drawing/2014/main" id="{EC783BE1-384A-4186-91D2-9FC8B24E90A5}"/>
              </a:ext>
            </a:extLst>
          </p:cNvPr>
          <p:cNvSpPr txBox="1">
            <a:spLocks/>
          </p:cNvSpPr>
          <p:nvPr/>
        </p:nvSpPr>
        <p:spPr>
          <a:xfrm>
            <a:off x="628650" y="1251239"/>
            <a:ext cx="7886700" cy="3618418"/>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200000"/>
              </a:lnSpc>
            </a:pPr>
            <a:r>
              <a:rPr lang="en-US" sz="1800" b="1" dirty="0">
                <a:solidFill>
                  <a:schemeClr val="bg2">
                    <a:lumMod val="90000"/>
                    <a:lumOff val="10000"/>
                  </a:schemeClr>
                </a:solidFill>
                <a:latin typeface="Georgia Pro Light" panose="02040302050405020303" pitchFamily="18" charset="0"/>
              </a:rPr>
              <a:t>Social Media</a:t>
            </a:r>
          </a:p>
          <a:p>
            <a:pPr>
              <a:lnSpc>
                <a:spcPct val="200000"/>
              </a:lnSpc>
            </a:pPr>
            <a:r>
              <a:rPr lang="en-US" sz="1800" b="1" dirty="0">
                <a:solidFill>
                  <a:schemeClr val="bg2">
                    <a:lumMod val="90000"/>
                    <a:lumOff val="10000"/>
                  </a:schemeClr>
                </a:solidFill>
                <a:latin typeface="Georgia Pro Light" panose="02040302050405020303" pitchFamily="18" charset="0"/>
              </a:rPr>
              <a:t>TV Ads</a:t>
            </a:r>
          </a:p>
          <a:p>
            <a:pPr>
              <a:lnSpc>
                <a:spcPct val="200000"/>
              </a:lnSpc>
            </a:pPr>
            <a:r>
              <a:rPr lang="en-US" sz="1800" b="1" dirty="0">
                <a:solidFill>
                  <a:schemeClr val="bg2">
                    <a:lumMod val="90000"/>
                    <a:lumOff val="10000"/>
                  </a:schemeClr>
                </a:solidFill>
                <a:latin typeface="Georgia Pro Light" panose="02040302050405020303" pitchFamily="18" charset="0"/>
              </a:rPr>
              <a:t>Street Ads (signs) </a:t>
            </a:r>
          </a:p>
          <a:p>
            <a:pPr>
              <a:lnSpc>
                <a:spcPct val="200000"/>
              </a:lnSpc>
            </a:pPr>
            <a:r>
              <a:rPr lang="en-US" sz="1800" b="1" dirty="0">
                <a:solidFill>
                  <a:schemeClr val="bg2">
                    <a:lumMod val="90000"/>
                    <a:lumOff val="10000"/>
                  </a:schemeClr>
                </a:solidFill>
                <a:latin typeface="Georgia Pro Light" panose="02040302050405020303" pitchFamily="18" charset="0"/>
              </a:rPr>
              <a:t>Brochures </a:t>
            </a:r>
          </a:p>
          <a:p>
            <a:pPr>
              <a:lnSpc>
                <a:spcPct val="200000"/>
              </a:lnSpc>
            </a:pPr>
            <a:r>
              <a:rPr lang="en-US" sz="1800" b="1" dirty="0">
                <a:solidFill>
                  <a:schemeClr val="bg2">
                    <a:lumMod val="90000"/>
                    <a:lumOff val="10000"/>
                  </a:schemeClr>
                </a:solidFill>
                <a:latin typeface="Georgia Pro Light" panose="02040302050405020303" pitchFamily="18" charset="0"/>
              </a:rPr>
              <a:t>Magazines and Newspaper </a:t>
            </a:r>
          </a:p>
          <a:p>
            <a:pPr>
              <a:lnSpc>
                <a:spcPct val="200000"/>
              </a:lnSpc>
            </a:pPr>
            <a:r>
              <a:rPr lang="en-US" sz="1800" b="1" dirty="0">
                <a:solidFill>
                  <a:schemeClr val="bg2">
                    <a:lumMod val="90000"/>
                    <a:lumOff val="10000"/>
                  </a:schemeClr>
                </a:solidFill>
                <a:latin typeface="Georgia Pro Light" panose="02040302050405020303" pitchFamily="18" charset="0"/>
              </a:rPr>
              <a:t>Small booths in different public areas (malls, supermarket)</a:t>
            </a:r>
          </a:p>
          <a:p>
            <a:pPr marL="285750" indent="-285750">
              <a:lnSpc>
                <a:spcPct val="200000"/>
              </a:lnSpc>
              <a:buFont typeface="Arial" panose="020B0604020202020204" pitchFamily="34" charset="0"/>
              <a:buChar char="•"/>
            </a:pPr>
            <a:endParaRPr lang="en-US" sz="1800" b="1" dirty="0">
              <a:solidFill>
                <a:schemeClr val="bg2">
                  <a:lumMod val="90000"/>
                  <a:lumOff val="10000"/>
                </a:schemeClr>
              </a:solidFill>
              <a:latin typeface="Georgia Pro Light" panose="02040302050405020303" pitchFamily="18" charset="0"/>
            </a:endParaRPr>
          </a:p>
        </p:txBody>
      </p:sp>
      <p:grpSp>
        <p:nvGrpSpPr>
          <p:cNvPr id="8" name="Group 7">
            <a:extLst>
              <a:ext uri="{FF2B5EF4-FFF2-40B4-BE49-F238E27FC236}">
                <a16:creationId xmlns:a16="http://schemas.microsoft.com/office/drawing/2014/main" id="{85492E7D-39C6-4928-8C2E-42BCE824FA72}"/>
              </a:ext>
            </a:extLst>
          </p:cNvPr>
          <p:cNvGrpSpPr/>
          <p:nvPr/>
        </p:nvGrpSpPr>
        <p:grpSpPr>
          <a:xfrm>
            <a:off x="5120640" y="1251239"/>
            <a:ext cx="3559302" cy="3485308"/>
            <a:chOff x="6843002" y="1748879"/>
            <a:chExt cx="5348999" cy="4915497"/>
          </a:xfrm>
        </p:grpSpPr>
        <p:pic>
          <p:nvPicPr>
            <p:cNvPr id="9" name="Picture 2" descr="موضوع عن مواقع التواصل الاجتماعي بالانجليزي 9 نماذج سهلة | هات">
              <a:extLst>
                <a:ext uri="{FF2B5EF4-FFF2-40B4-BE49-F238E27FC236}">
                  <a16:creationId xmlns:a16="http://schemas.microsoft.com/office/drawing/2014/main" id="{7CC00706-7D53-47CE-B811-814A3C7058A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3002" y="1748879"/>
              <a:ext cx="3218028" cy="160901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6" descr="TV ADVERTISING ON DANVISKO.com. BEST WEBSITE TO BUY RADIO ADVERTS IS… | by  Danvisko com | DANVISKO | Medium">
              <a:extLst>
                <a:ext uri="{FF2B5EF4-FFF2-40B4-BE49-F238E27FC236}">
                  <a16:creationId xmlns:a16="http://schemas.microsoft.com/office/drawing/2014/main" id="{24781BA2-5FC9-455F-99FF-F8092724BD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5625" y="3021882"/>
              <a:ext cx="2590252" cy="259025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Double Parallel Fold Brochures | Double Parallel Fold Brochure | Custom  Double Parallel Fold Brochure">
              <a:extLst>
                <a:ext uri="{FF2B5EF4-FFF2-40B4-BE49-F238E27FC236}">
                  <a16:creationId xmlns:a16="http://schemas.microsoft.com/office/drawing/2014/main" id="{C72EC7C1-9ADA-40A8-ACD7-A0A4C4B93F7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332" t="9320" r="6505" b="16979"/>
            <a:stretch/>
          </p:blipFill>
          <p:spPr bwMode="auto">
            <a:xfrm>
              <a:off x="9733506" y="2141139"/>
              <a:ext cx="2458495" cy="20787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0" descr="StreetEasy's Witty Outdoor Ads Reflect the Real Stories Behind Real Estate  Searches | Ad Age">
              <a:extLst>
                <a:ext uri="{FF2B5EF4-FFF2-40B4-BE49-F238E27FC236}">
                  <a16:creationId xmlns:a16="http://schemas.microsoft.com/office/drawing/2014/main" id="{7080B36F-A2F9-4E39-AC33-A0C475274C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54968" y="4908755"/>
              <a:ext cx="2631317" cy="17556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Tree>
    <p:extLst>
      <p:ext uri="{BB962C8B-B14F-4D97-AF65-F5344CB8AC3E}">
        <p14:creationId xmlns:p14="http://schemas.microsoft.com/office/powerpoint/2010/main" val="12703125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31394-6EF2-4DA7-946D-836ECB26AABA}"/>
              </a:ext>
            </a:extLst>
          </p:cNvPr>
          <p:cNvSpPr>
            <a:spLocks noGrp="1"/>
          </p:cNvSpPr>
          <p:nvPr>
            <p:ph type="title"/>
          </p:nvPr>
        </p:nvSpPr>
        <p:spPr>
          <a:xfrm>
            <a:off x="2056720" y="444117"/>
            <a:ext cx="4349840" cy="1064513"/>
          </a:xfrm>
        </p:spPr>
        <p:txBody>
          <a:bodyPr>
            <a:noAutofit/>
          </a:bodyPr>
          <a:lstStyle/>
          <a:p>
            <a:r>
              <a:rPr lang="en-US" sz="6600" b="1" dirty="0">
                <a:solidFill>
                  <a:schemeClr val="accent1"/>
                </a:solidFill>
              </a:rPr>
              <a:t>Total Cost </a:t>
            </a:r>
          </a:p>
        </p:txBody>
      </p:sp>
      <p:sp>
        <p:nvSpPr>
          <p:cNvPr id="5" name="Content Placeholder 4">
            <a:extLst>
              <a:ext uri="{FF2B5EF4-FFF2-40B4-BE49-F238E27FC236}">
                <a16:creationId xmlns:a16="http://schemas.microsoft.com/office/drawing/2014/main" id="{E1BC61BE-730F-4B69-9E5A-7267D6356B91}"/>
              </a:ext>
            </a:extLst>
          </p:cNvPr>
          <p:cNvSpPr>
            <a:spLocks noGrp="1"/>
          </p:cNvSpPr>
          <p:nvPr>
            <p:ph idx="1"/>
          </p:nvPr>
        </p:nvSpPr>
        <p:spPr>
          <a:xfrm>
            <a:off x="2650320" y="3108332"/>
            <a:ext cx="3162640" cy="1064513"/>
          </a:xfrm>
        </p:spPr>
        <p:txBody>
          <a:bodyPr/>
          <a:lstStyle/>
          <a:p>
            <a:pPr marL="127000" indent="0">
              <a:buNone/>
            </a:pPr>
            <a:r>
              <a:rPr lang="en-US" sz="5400" b="1" dirty="0">
                <a:solidFill>
                  <a:schemeClr val="tx2">
                    <a:lumMod val="25000"/>
                  </a:schemeClr>
                </a:solidFill>
                <a:latin typeface="Overpass Black" panose="020B0604020202020204" charset="0"/>
              </a:rPr>
              <a:t>508,900</a:t>
            </a:r>
            <a:r>
              <a:rPr lang="en-US" sz="2000" dirty="0">
                <a:solidFill>
                  <a:schemeClr val="tx2">
                    <a:lumMod val="25000"/>
                  </a:schemeClr>
                </a:solidFill>
              </a:rPr>
              <a:t> </a:t>
            </a:r>
          </a:p>
          <a:p>
            <a:endParaRPr lang="en-US" sz="2000" dirty="0">
              <a:solidFill>
                <a:schemeClr val="tx2">
                  <a:lumMod val="25000"/>
                </a:schemeClr>
              </a:solidFill>
            </a:endParaRPr>
          </a:p>
        </p:txBody>
      </p:sp>
      <p:sp>
        <p:nvSpPr>
          <p:cNvPr id="3" name="TextBox 2">
            <a:extLst>
              <a:ext uri="{FF2B5EF4-FFF2-40B4-BE49-F238E27FC236}">
                <a16:creationId xmlns:a16="http://schemas.microsoft.com/office/drawing/2014/main" id="{07721F42-FA61-4B81-AF49-179533254AA6}"/>
              </a:ext>
            </a:extLst>
          </p:cNvPr>
          <p:cNvSpPr txBox="1"/>
          <p:nvPr/>
        </p:nvSpPr>
        <p:spPr>
          <a:xfrm>
            <a:off x="3891280" y="1846816"/>
            <a:ext cx="680720" cy="923330"/>
          </a:xfrm>
          <a:prstGeom prst="rect">
            <a:avLst/>
          </a:prstGeom>
          <a:noFill/>
        </p:spPr>
        <p:txBody>
          <a:bodyPr wrap="square" rtlCol="0">
            <a:spAutoFit/>
          </a:bodyPr>
          <a:lstStyle/>
          <a:p>
            <a:r>
              <a:rPr lang="en-US" sz="5400" dirty="0">
                <a:solidFill>
                  <a:schemeClr val="accent2">
                    <a:lumMod val="75000"/>
                  </a:schemeClr>
                </a:solidFill>
                <a:latin typeface="Overpass Black" panose="020B0604020202020204" charset="0"/>
              </a:rPr>
              <a:t>=</a:t>
            </a:r>
          </a:p>
        </p:txBody>
      </p:sp>
    </p:spTree>
    <p:extLst>
      <p:ext uri="{BB962C8B-B14F-4D97-AF65-F5344CB8AC3E}">
        <p14:creationId xmlns:p14="http://schemas.microsoft.com/office/powerpoint/2010/main" val="41953790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17" name="Title 1">
            <a:extLst>
              <a:ext uri="{FF2B5EF4-FFF2-40B4-BE49-F238E27FC236}">
                <a16:creationId xmlns:a16="http://schemas.microsoft.com/office/drawing/2014/main" id="{FB634C08-3D03-4EDC-9CAD-3F746C9BB316}"/>
              </a:ext>
            </a:extLst>
          </p:cNvPr>
          <p:cNvSpPr>
            <a:spLocks noGrp="1"/>
          </p:cNvSpPr>
          <p:nvPr>
            <p:ph type="title"/>
          </p:nvPr>
        </p:nvSpPr>
        <p:spPr>
          <a:xfrm>
            <a:off x="628650" y="204659"/>
            <a:ext cx="7704000" cy="572700"/>
          </a:xfrm>
        </p:spPr>
        <p:txBody>
          <a:bodyPr>
            <a:noAutofit/>
          </a:bodyPr>
          <a:lstStyle/>
          <a:p>
            <a:r>
              <a:rPr lang="en-US" sz="4800" b="1" dirty="0">
                <a:solidFill>
                  <a:schemeClr val="accent1"/>
                </a:solidFill>
              </a:rPr>
              <a:t>Limited Budget</a:t>
            </a:r>
            <a:r>
              <a:rPr lang="en-US" sz="4800" b="1" dirty="0">
                <a:solidFill>
                  <a:schemeClr val="accent2">
                    <a:lumMod val="75000"/>
                  </a:schemeClr>
                </a:solidFill>
              </a:rPr>
              <a:t>?!</a:t>
            </a:r>
          </a:p>
        </p:txBody>
      </p:sp>
      <p:sp>
        <p:nvSpPr>
          <p:cNvPr id="51" name="Content Placeholder 2">
            <a:extLst>
              <a:ext uri="{FF2B5EF4-FFF2-40B4-BE49-F238E27FC236}">
                <a16:creationId xmlns:a16="http://schemas.microsoft.com/office/drawing/2014/main" id="{742078BC-BF9E-4629-A60E-D3D032D1ACCF}"/>
              </a:ext>
            </a:extLst>
          </p:cNvPr>
          <p:cNvSpPr txBox="1">
            <a:spLocks/>
          </p:cNvSpPr>
          <p:nvPr/>
        </p:nvSpPr>
        <p:spPr>
          <a:xfrm>
            <a:off x="628650" y="1415163"/>
            <a:ext cx="7886700" cy="35236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2"/>
              </a:buClr>
              <a:buSzPts val="2100"/>
              <a:buFont typeface="Source Sans Pro"/>
              <a:buNone/>
              <a:defRPr sz="2000" b="0" i="0" u="none" strike="noStrike" cap="none">
                <a:solidFill>
                  <a:schemeClr val="dk1"/>
                </a:solidFill>
                <a:latin typeface="Overpass ExtraBold"/>
                <a:ea typeface="Overpass ExtraBold"/>
                <a:cs typeface="Overpass ExtraBold"/>
                <a:sym typeface="Overpass ExtraBold"/>
              </a:defRPr>
            </a:lvl1pPr>
            <a:lvl2pPr marL="914400" marR="0" lvl="1" indent="-330200" algn="l" rtl="0">
              <a:lnSpc>
                <a:spcPct val="100000"/>
              </a:lnSpc>
              <a:spcBef>
                <a:spcPts val="0"/>
              </a:spcBef>
              <a:spcAft>
                <a:spcPts val="0"/>
              </a:spcAft>
              <a:buClr>
                <a:schemeClr val="dk2"/>
              </a:buClr>
              <a:buSzPts val="2100"/>
              <a:buFont typeface="Source Sans Pro"/>
              <a:buNone/>
              <a:defRPr sz="2100" b="0" i="0" u="none" strike="noStrike" cap="none">
                <a:solidFill>
                  <a:schemeClr val="dk2"/>
                </a:solidFill>
                <a:latin typeface="Source Sans Pro"/>
                <a:ea typeface="Source Sans Pro"/>
                <a:cs typeface="Source Sans Pro"/>
                <a:sym typeface="Source Sans Pro"/>
              </a:defRPr>
            </a:lvl2pPr>
            <a:lvl3pPr marL="1371600" marR="0" lvl="2" indent="-330200" algn="l" rtl="0">
              <a:lnSpc>
                <a:spcPct val="100000"/>
              </a:lnSpc>
              <a:spcBef>
                <a:spcPts val="0"/>
              </a:spcBef>
              <a:spcAft>
                <a:spcPts val="0"/>
              </a:spcAft>
              <a:buClr>
                <a:schemeClr val="dk2"/>
              </a:buClr>
              <a:buSzPts val="2100"/>
              <a:buFont typeface="Source Sans Pro"/>
              <a:buNone/>
              <a:defRPr sz="2100" b="0" i="0" u="none" strike="noStrike" cap="none">
                <a:solidFill>
                  <a:schemeClr val="dk2"/>
                </a:solidFill>
                <a:latin typeface="Source Sans Pro"/>
                <a:ea typeface="Source Sans Pro"/>
                <a:cs typeface="Source Sans Pro"/>
                <a:sym typeface="Source Sans Pro"/>
              </a:defRPr>
            </a:lvl3pPr>
            <a:lvl4pPr marL="1828800" marR="0" lvl="3" indent="-330200" algn="l" rtl="0">
              <a:lnSpc>
                <a:spcPct val="100000"/>
              </a:lnSpc>
              <a:spcBef>
                <a:spcPts val="0"/>
              </a:spcBef>
              <a:spcAft>
                <a:spcPts val="0"/>
              </a:spcAft>
              <a:buClr>
                <a:schemeClr val="dk2"/>
              </a:buClr>
              <a:buSzPts val="2100"/>
              <a:buFont typeface="Source Sans Pro"/>
              <a:buNone/>
              <a:defRPr sz="2100" b="0" i="0" u="none" strike="noStrike" cap="none">
                <a:solidFill>
                  <a:schemeClr val="dk2"/>
                </a:solidFill>
                <a:latin typeface="Source Sans Pro"/>
                <a:ea typeface="Source Sans Pro"/>
                <a:cs typeface="Source Sans Pro"/>
                <a:sym typeface="Source Sans Pro"/>
              </a:defRPr>
            </a:lvl4pPr>
            <a:lvl5pPr marL="2286000" marR="0" lvl="4" indent="-330200" algn="l" rtl="0">
              <a:lnSpc>
                <a:spcPct val="100000"/>
              </a:lnSpc>
              <a:spcBef>
                <a:spcPts val="0"/>
              </a:spcBef>
              <a:spcAft>
                <a:spcPts val="0"/>
              </a:spcAft>
              <a:buClr>
                <a:schemeClr val="dk2"/>
              </a:buClr>
              <a:buSzPts val="2100"/>
              <a:buFont typeface="Source Sans Pro"/>
              <a:buNone/>
              <a:defRPr sz="2100" b="0" i="0" u="none" strike="noStrike" cap="none">
                <a:solidFill>
                  <a:schemeClr val="dk2"/>
                </a:solidFill>
                <a:latin typeface="Source Sans Pro"/>
                <a:ea typeface="Source Sans Pro"/>
                <a:cs typeface="Source Sans Pro"/>
                <a:sym typeface="Source Sans Pro"/>
              </a:defRPr>
            </a:lvl5pPr>
            <a:lvl6pPr marL="2743200" marR="0" lvl="5" indent="-330200" algn="l" rtl="0">
              <a:lnSpc>
                <a:spcPct val="100000"/>
              </a:lnSpc>
              <a:spcBef>
                <a:spcPts val="0"/>
              </a:spcBef>
              <a:spcAft>
                <a:spcPts val="0"/>
              </a:spcAft>
              <a:buClr>
                <a:schemeClr val="dk2"/>
              </a:buClr>
              <a:buSzPts val="2100"/>
              <a:buFont typeface="Source Sans Pro"/>
              <a:buNone/>
              <a:defRPr sz="2100" b="0" i="0" u="none" strike="noStrike" cap="none">
                <a:solidFill>
                  <a:schemeClr val="dk2"/>
                </a:solidFill>
                <a:latin typeface="Source Sans Pro"/>
                <a:ea typeface="Source Sans Pro"/>
                <a:cs typeface="Source Sans Pro"/>
                <a:sym typeface="Source Sans Pro"/>
              </a:defRPr>
            </a:lvl6pPr>
            <a:lvl7pPr marL="3200400" marR="0" lvl="6" indent="-330200" algn="l" rtl="0">
              <a:lnSpc>
                <a:spcPct val="100000"/>
              </a:lnSpc>
              <a:spcBef>
                <a:spcPts val="0"/>
              </a:spcBef>
              <a:spcAft>
                <a:spcPts val="0"/>
              </a:spcAft>
              <a:buClr>
                <a:schemeClr val="dk2"/>
              </a:buClr>
              <a:buSzPts val="2100"/>
              <a:buFont typeface="Source Sans Pro"/>
              <a:buNone/>
              <a:defRPr sz="2100" b="0" i="0" u="none" strike="noStrike" cap="none">
                <a:solidFill>
                  <a:schemeClr val="dk2"/>
                </a:solidFill>
                <a:latin typeface="Source Sans Pro"/>
                <a:ea typeface="Source Sans Pro"/>
                <a:cs typeface="Source Sans Pro"/>
                <a:sym typeface="Source Sans Pro"/>
              </a:defRPr>
            </a:lvl7pPr>
            <a:lvl8pPr marL="3657600" marR="0" lvl="7" indent="-330200" algn="l" rtl="0">
              <a:lnSpc>
                <a:spcPct val="100000"/>
              </a:lnSpc>
              <a:spcBef>
                <a:spcPts val="0"/>
              </a:spcBef>
              <a:spcAft>
                <a:spcPts val="0"/>
              </a:spcAft>
              <a:buClr>
                <a:schemeClr val="dk2"/>
              </a:buClr>
              <a:buSzPts val="2100"/>
              <a:buFont typeface="Source Sans Pro"/>
              <a:buNone/>
              <a:defRPr sz="2100" b="0" i="0" u="none" strike="noStrike" cap="none">
                <a:solidFill>
                  <a:schemeClr val="dk2"/>
                </a:solidFill>
                <a:latin typeface="Source Sans Pro"/>
                <a:ea typeface="Source Sans Pro"/>
                <a:cs typeface="Source Sans Pro"/>
                <a:sym typeface="Source Sans Pro"/>
              </a:defRPr>
            </a:lvl8pPr>
            <a:lvl9pPr marL="4114800" marR="0" lvl="8" indent="-330200" algn="l" rtl="0">
              <a:lnSpc>
                <a:spcPct val="100000"/>
              </a:lnSpc>
              <a:spcBef>
                <a:spcPts val="0"/>
              </a:spcBef>
              <a:spcAft>
                <a:spcPts val="0"/>
              </a:spcAft>
              <a:buClr>
                <a:schemeClr val="dk2"/>
              </a:buClr>
              <a:buSzPts val="2100"/>
              <a:buFont typeface="Source Sans Pro"/>
              <a:buNone/>
              <a:defRPr sz="2100" b="0" i="0" u="none" strike="noStrike" cap="none">
                <a:solidFill>
                  <a:schemeClr val="dk2"/>
                </a:solidFill>
                <a:latin typeface="Source Sans Pro"/>
                <a:ea typeface="Source Sans Pro"/>
                <a:cs typeface="Source Sans Pro"/>
                <a:sym typeface="Source Sans Pro"/>
              </a:defRPr>
            </a:lvl9pPr>
          </a:lstStyle>
          <a:p>
            <a:pPr>
              <a:lnSpc>
                <a:spcPct val="250000"/>
              </a:lnSpc>
              <a:buClr>
                <a:schemeClr val="tx1"/>
              </a:buClr>
              <a:buFont typeface="Wingdings" panose="05000000000000000000" pitchFamily="2" charset="2"/>
              <a:buChar char="§"/>
            </a:pPr>
            <a:r>
              <a:rPr lang="en-US" sz="1800" b="1" dirty="0">
                <a:solidFill>
                  <a:schemeClr val="tx2">
                    <a:lumMod val="25000"/>
                  </a:schemeClr>
                </a:solidFill>
                <a:latin typeface="Georgia Pro Light" panose="02040302050405020303" pitchFamily="18" charset="0"/>
              </a:rPr>
              <a:t>Remove all electronics (computers and iPads)</a:t>
            </a:r>
          </a:p>
          <a:p>
            <a:pPr>
              <a:lnSpc>
                <a:spcPct val="250000"/>
              </a:lnSpc>
              <a:buClr>
                <a:schemeClr val="tx1"/>
              </a:buClr>
              <a:buFont typeface="Wingdings" panose="05000000000000000000" pitchFamily="2" charset="2"/>
              <a:buChar char="§"/>
            </a:pPr>
            <a:r>
              <a:rPr lang="en-US" sz="1800" b="1" dirty="0">
                <a:solidFill>
                  <a:schemeClr val="tx2">
                    <a:lumMod val="25000"/>
                  </a:schemeClr>
                </a:solidFill>
                <a:latin typeface="Georgia Pro Light" panose="02040302050405020303" pitchFamily="18" charset="0"/>
              </a:rPr>
              <a:t>We would use the kitchen and the library that are already in the center</a:t>
            </a:r>
          </a:p>
          <a:p>
            <a:pPr>
              <a:lnSpc>
                <a:spcPct val="250000"/>
              </a:lnSpc>
              <a:buClr>
                <a:schemeClr val="tx1"/>
              </a:buClr>
              <a:buFont typeface="Wingdings" panose="05000000000000000000" pitchFamily="2" charset="2"/>
              <a:buChar char="§"/>
            </a:pPr>
            <a:r>
              <a:rPr lang="en-US" sz="1800" b="1" dirty="0">
                <a:solidFill>
                  <a:schemeClr val="tx2">
                    <a:lumMod val="25000"/>
                  </a:schemeClr>
                </a:solidFill>
                <a:latin typeface="Georgia Pro Light" panose="02040302050405020303" pitchFamily="18" charset="0"/>
              </a:rPr>
              <a:t>The center already arranges trips so we could take them to certain places and let them experience working there after taking permission</a:t>
            </a:r>
          </a:p>
          <a:p>
            <a:pPr>
              <a:lnSpc>
                <a:spcPct val="250000"/>
              </a:lnSpc>
              <a:buClr>
                <a:schemeClr val="tx1"/>
              </a:buClr>
              <a:buFont typeface="Wingdings" panose="05000000000000000000" pitchFamily="2" charset="2"/>
              <a:buChar char="§"/>
            </a:pPr>
            <a:r>
              <a:rPr lang="en-US" sz="1800" b="1" dirty="0">
                <a:solidFill>
                  <a:schemeClr val="tx2">
                    <a:lumMod val="25000"/>
                  </a:schemeClr>
                </a:solidFill>
                <a:latin typeface="Georgia Pro Light" panose="02040302050405020303" pitchFamily="18" charset="0"/>
              </a:rPr>
              <a:t>Reduce the number of therapists</a:t>
            </a:r>
          </a:p>
          <a:p>
            <a:pPr>
              <a:lnSpc>
                <a:spcPct val="250000"/>
              </a:lnSpc>
            </a:pPr>
            <a:endParaRPr lang="en-US" sz="1800" b="1" dirty="0">
              <a:solidFill>
                <a:schemeClr val="bg2">
                  <a:lumMod val="75000"/>
                  <a:lumOff val="25000"/>
                </a:schemeClr>
              </a:solidFill>
              <a:latin typeface="Georgia Pro Light" panose="02040302050405020303" pitchFamily="18" charset="0"/>
            </a:endParaRPr>
          </a:p>
        </p:txBody>
      </p:sp>
      <p:pic>
        <p:nvPicPr>
          <p:cNvPr id="2" name="Picture 2" descr="Budget GIFs | Tenor">
            <a:extLst>
              <a:ext uri="{FF2B5EF4-FFF2-40B4-BE49-F238E27FC236}">
                <a16:creationId xmlns:a16="http://schemas.microsoft.com/office/drawing/2014/main" id="{A1F267C7-DAFE-48BB-BD23-9BA5E0E7802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517179" y="204659"/>
            <a:ext cx="2152512" cy="16143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9AC9DC-4E59-4A00-832E-1527E612DF97}"/>
              </a:ext>
            </a:extLst>
          </p:cNvPr>
          <p:cNvSpPr>
            <a:spLocks noGrp="1"/>
          </p:cNvSpPr>
          <p:nvPr>
            <p:ph type="ctrTitle"/>
          </p:nvPr>
        </p:nvSpPr>
        <p:spPr>
          <a:xfrm>
            <a:off x="1992300" y="1489750"/>
            <a:ext cx="5159400" cy="1656000"/>
          </a:xfrm>
        </p:spPr>
        <p:txBody>
          <a:bodyPr spcFirstLastPara="1" vert="horz" wrap="square" lIns="68580" tIns="34290" rIns="68580" bIns="34290" rtlCol="0" anchor="b" anchorCtr="0">
            <a:normAutofit fontScale="90000"/>
          </a:bodyPr>
          <a:lstStyle/>
          <a:p>
            <a:r>
              <a:rPr lang="en-US" sz="8000" b="1" kern="1200" dirty="0">
                <a:solidFill>
                  <a:schemeClr val="accent2">
                    <a:lumMod val="75000"/>
                  </a:schemeClr>
                </a:solidFill>
              </a:rPr>
              <a:t>Thank You</a:t>
            </a:r>
          </a:p>
        </p:txBody>
      </p:sp>
    </p:spTree>
    <p:extLst>
      <p:ext uri="{BB962C8B-B14F-4D97-AF65-F5344CB8AC3E}">
        <p14:creationId xmlns:p14="http://schemas.microsoft.com/office/powerpoint/2010/main" val="25791915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6" name="Google Shape;336;p27"/>
          <p:cNvSpPr txBox="1">
            <a:spLocks noGrp="1"/>
          </p:cNvSpPr>
          <p:nvPr>
            <p:ph type="body" idx="1"/>
          </p:nvPr>
        </p:nvSpPr>
        <p:spPr>
          <a:xfrm>
            <a:off x="239761" y="184984"/>
            <a:ext cx="8664477" cy="4690764"/>
          </a:xfrm>
          <a:prstGeom prst="rect">
            <a:avLst/>
          </a:prstGeom>
        </p:spPr>
        <p:txBody>
          <a:bodyPr spcFirstLastPara="1" wrap="square" lIns="91425" tIns="91425" rIns="91425" bIns="91425" anchor="t" anchorCtr="0">
            <a:noAutofit/>
          </a:bodyPr>
          <a:lstStyle/>
          <a:p>
            <a:pPr marL="0" lvl="0" indent="0">
              <a:buSzPts val="1100"/>
              <a:buNone/>
            </a:pPr>
            <a:r>
              <a:rPr lang="en" sz="3600" b="1">
                <a:solidFill>
                  <a:srgbClr val="878CF0"/>
                </a:solidFill>
                <a:latin typeface="Overpass Black"/>
                <a:ea typeface="Overpass Black"/>
                <a:cs typeface="Overpass Black"/>
                <a:sym typeface="Overpass Black"/>
              </a:rPr>
              <a:t>Setting</a:t>
            </a:r>
            <a:r>
              <a:rPr lang="en" sz="3600" b="1" dirty="0">
                <a:solidFill>
                  <a:srgbClr val="878CF0"/>
                </a:solidFill>
                <a:latin typeface="Overpass Black"/>
                <a:ea typeface="Overpass Black"/>
                <a:cs typeface="Overpass Black"/>
                <a:sym typeface="Overpass Black"/>
              </a:rPr>
              <a:t>..</a:t>
            </a:r>
          </a:p>
          <a:p>
            <a:pPr marL="0" lvl="0" indent="0">
              <a:buSzPts val="1100"/>
              <a:buNone/>
            </a:pPr>
            <a:endParaRPr lang="en-US" sz="2000" b="1" dirty="0">
              <a:solidFill>
                <a:srgbClr val="20124D"/>
              </a:solidFill>
            </a:endParaRPr>
          </a:p>
          <a:p>
            <a:pPr marL="0" lvl="0" indent="0">
              <a:buSzPts val="1100"/>
              <a:buNone/>
            </a:pPr>
            <a:r>
              <a:rPr lang="en-US" sz="2000" b="1" dirty="0">
                <a:solidFill>
                  <a:schemeClr val="tx2">
                    <a:lumMod val="25000"/>
                  </a:schemeClr>
                </a:solidFill>
                <a:latin typeface="Georgia Pro Light" panose="02040302050405020303" pitchFamily="18" charset="0"/>
              </a:rPr>
              <a:t>A</a:t>
            </a:r>
            <a:r>
              <a:rPr lang="en-US" sz="2000" b="1" dirty="0">
                <a:solidFill>
                  <a:srgbClr val="20124D"/>
                </a:solidFill>
                <a:latin typeface="Georgia Pro Light" panose="02040302050405020303" pitchFamily="18" charset="0"/>
              </a:rPr>
              <a:t> </a:t>
            </a:r>
            <a:r>
              <a:rPr lang="en-US" sz="2000" b="1" dirty="0">
                <a:solidFill>
                  <a:srgbClr val="C00000"/>
                </a:solidFill>
                <a:latin typeface="Georgia Pro Light" panose="02040302050405020303" pitchFamily="18" charset="0"/>
              </a:rPr>
              <a:t>vocational rehabilitation</a:t>
            </a:r>
            <a:r>
              <a:rPr lang="en-US" sz="2400" b="1" dirty="0">
                <a:solidFill>
                  <a:srgbClr val="C00000"/>
                </a:solidFill>
                <a:latin typeface="Georgia Pro Light" panose="02040302050405020303" pitchFamily="18" charset="0"/>
              </a:rPr>
              <a:t> </a:t>
            </a:r>
            <a:r>
              <a:rPr lang="en-US" sz="2000" b="1" dirty="0">
                <a:solidFill>
                  <a:schemeClr val="tx2">
                    <a:lumMod val="25000"/>
                  </a:schemeClr>
                </a:solidFill>
                <a:latin typeface="Georgia Pro Light" panose="02040302050405020303" pitchFamily="18" charset="0"/>
              </a:rPr>
              <a:t>clinic </a:t>
            </a:r>
          </a:p>
          <a:p>
            <a:pPr marL="0" lvl="0" indent="0">
              <a:buSzPts val="1100"/>
              <a:buNone/>
            </a:pPr>
            <a:r>
              <a:rPr lang="en-US" sz="2000" b="1" dirty="0">
                <a:solidFill>
                  <a:schemeClr val="tx2">
                    <a:lumMod val="25000"/>
                  </a:schemeClr>
                </a:solidFill>
                <a:latin typeface="Georgia Pro Light" panose="02040302050405020303" pitchFamily="18" charset="0"/>
              </a:rPr>
              <a:t>Will be apart of Centre 21 </a:t>
            </a:r>
          </a:p>
          <a:p>
            <a:pPr marL="0" lvl="0" indent="0">
              <a:buSzPts val="1100"/>
              <a:buNone/>
            </a:pPr>
            <a:endParaRPr lang="en-US" sz="2000" b="1" dirty="0">
              <a:solidFill>
                <a:srgbClr val="20124D"/>
              </a:solidFill>
            </a:endParaRPr>
          </a:p>
          <a:p>
            <a:pPr marL="0" lvl="0" indent="0">
              <a:buSzPts val="1100"/>
              <a:buNone/>
            </a:pPr>
            <a:endParaRPr lang="en-US" sz="2400" b="1" dirty="0">
              <a:solidFill>
                <a:schemeClr val="accent1"/>
              </a:solidFill>
            </a:endParaRPr>
          </a:p>
          <a:p>
            <a:pPr marL="0" lvl="0" indent="0">
              <a:buSzPts val="1100"/>
              <a:buNone/>
            </a:pPr>
            <a:r>
              <a:rPr lang="en-US" sz="2400" b="1" dirty="0">
                <a:solidFill>
                  <a:schemeClr val="accent1"/>
                </a:solidFill>
                <a:latin typeface="Overpass Black" panose="020B0604020202020204" charset="0"/>
              </a:rPr>
              <a:t>Address</a:t>
            </a:r>
            <a:r>
              <a:rPr lang="en-US" sz="2400" b="1" dirty="0">
                <a:solidFill>
                  <a:schemeClr val="accent1"/>
                </a:solidFill>
              </a:rPr>
              <a:t>: </a:t>
            </a:r>
            <a:r>
              <a:rPr lang="en-US" sz="2000" b="1" dirty="0" err="1">
                <a:solidFill>
                  <a:schemeClr val="tx2">
                    <a:lumMod val="25000"/>
                  </a:schemeClr>
                </a:solidFill>
                <a:latin typeface="Georgia Pro Light" panose="02040302050405020303" pitchFamily="18" charset="0"/>
                <a:cs typeface="Shonar Bangla" panose="020B0502040204020203" pitchFamily="18" charset="0"/>
              </a:rPr>
              <a:t>Hawally</a:t>
            </a:r>
            <a:endParaRPr lang="en-US" sz="2000" b="1" dirty="0">
              <a:solidFill>
                <a:schemeClr val="tx2">
                  <a:lumMod val="25000"/>
                </a:schemeClr>
              </a:solidFill>
              <a:latin typeface="Georgia Pro Light" panose="02040302050405020303" pitchFamily="18" charset="0"/>
              <a:cs typeface="Shonar Bangla" panose="020B0502040204020203" pitchFamily="18" charset="0"/>
            </a:endParaRPr>
          </a:p>
          <a:p>
            <a:pPr marL="0" lvl="0" indent="0">
              <a:buSzPts val="1100"/>
              <a:buNone/>
            </a:pPr>
            <a:endParaRPr lang="en-US" sz="2000" b="1" dirty="0">
              <a:solidFill>
                <a:schemeClr val="accent1"/>
              </a:solidFill>
            </a:endParaRPr>
          </a:p>
          <a:p>
            <a:pPr marL="0" lvl="0" indent="0">
              <a:buSzPts val="1100"/>
              <a:buNone/>
            </a:pPr>
            <a:r>
              <a:rPr lang="en-US" sz="2400" b="1" dirty="0">
                <a:solidFill>
                  <a:schemeClr val="accent1"/>
                </a:solidFill>
                <a:latin typeface="Overpass Black" panose="020B0604020202020204" charset="0"/>
              </a:rPr>
              <a:t>Target Population</a:t>
            </a:r>
          </a:p>
          <a:p>
            <a:pPr marL="342900" indent="-342900">
              <a:buSzPts val="1100"/>
            </a:pPr>
            <a:r>
              <a:rPr lang="en-US" sz="2000" b="1" dirty="0">
                <a:solidFill>
                  <a:schemeClr val="tx2">
                    <a:lumMod val="25000"/>
                  </a:schemeClr>
                </a:solidFill>
                <a:latin typeface="Georgia Pro Light" panose="02040302050405020303" pitchFamily="18" charset="0"/>
              </a:rPr>
              <a:t>21+ patients of Centre 21 with different mental dysfunctions </a:t>
            </a:r>
          </a:p>
          <a:p>
            <a:pPr marL="742950" lvl="1" indent="-285750">
              <a:lnSpc>
                <a:spcPct val="150000"/>
              </a:lnSpc>
              <a:buSzPts val="1100"/>
            </a:pPr>
            <a:r>
              <a:rPr lang="en-US" b="1" dirty="0">
                <a:solidFill>
                  <a:schemeClr val="bg2">
                    <a:lumMod val="50000"/>
                    <a:lumOff val="50000"/>
                  </a:schemeClr>
                </a:solidFill>
                <a:latin typeface="Georgia Pro Light" panose="02040302050405020303" pitchFamily="18" charset="0"/>
              </a:rPr>
              <a:t>(ADHD, ADD, Autism) </a:t>
            </a:r>
          </a:p>
          <a:p>
            <a:pPr marL="342900" indent="-342900">
              <a:lnSpc>
                <a:spcPct val="150000"/>
              </a:lnSpc>
              <a:buSzPts val="1100"/>
            </a:pPr>
            <a:r>
              <a:rPr lang="en-US" sz="2000" b="1" dirty="0">
                <a:solidFill>
                  <a:schemeClr val="tx2">
                    <a:lumMod val="25000"/>
                  </a:schemeClr>
                </a:solidFill>
                <a:latin typeface="Georgia Pro Light" panose="02040302050405020303" pitchFamily="18" charset="0"/>
              </a:rPr>
              <a:t>In the future, larger population will be targeted (From outside the clinic)</a:t>
            </a:r>
          </a:p>
          <a:p>
            <a:pPr marL="0" lvl="0" indent="0">
              <a:lnSpc>
                <a:spcPct val="150000"/>
              </a:lnSpc>
              <a:buSzPts val="1100"/>
              <a:buNone/>
            </a:pPr>
            <a:endParaRPr lang="en-US" b="1" dirty="0">
              <a:solidFill>
                <a:schemeClr val="tx2">
                  <a:lumMod val="25000"/>
                </a:schemeClr>
              </a:solidFill>
              <a:latin typeface="Georgia Pro Light" panose="02040302050405020303" pitchFamily="18" charset="0"/>
            </a:endParaRPr>
          </a:p>
          <a:p>
            <a:pPr marL="0" lvl="0" indent="0">
              <a:buSzPts val="1100"/>
              <a:buNone/>
            </a:pPr>
            <a:endParaRPr lang="en-US" b="1" dirty="0">
              <a:solidFill>
                <a:srgbClr val="20124D"/>
              </a:solidFill>
            </a:endParaRPr>
          </a:p>
        </p:txBody>
      </p:sp>
      <p:grpSp>
        <p:nvGrpSpPr>
          <p:cNvPr id="4" name="Google Shape;5807;p46"/>
          <p:cNvGrpSpPr/>
          <p:nvPr/>
        </p:nvGrpSpPr>
        <p:grpSpPr>
          <a:xfrm flipH="1">
            <a:off x="4955414" y="394009"/>
            <a:ext cx="3687337" cy="2601951"/>
            <a:chOff x="2845475" y="1804150"/>
            <a:chExt cx="4121950" cy="3162225"/>
          </a:xfrm>
        </p:grpSpPr>
        <p:sp>
          <p:nvSpPr>
            <p:cNvPr id="5" name="Google Shape;5808;p46"/>
            <p:cNvSpPr/>
            <p:nvPr/>
          </p:nvSpPr>
          <p:spPr>
            <a:xfrm>
              <a:off x="3759475" y="2662025"/>
              <a:ext cx="2345975" cy="1232700"/>
            </a:xfrm>
            <a:custGeom>
              <a:avLst/>
              <a:gdLst/>
              <a:ahLst/>
              <a:cxnLst/>
              <a:rect l="l" t="t" r="r" b="b"/>
              <a:pathLst>
                <a:path w="93839" h="49308" extrusionOk="0">
                  <a:moveTo>
                    <a:pt x="46660" y="1"/>
                  </a:moveTo>
                  <a:cubicBezTo>
                    <a:pt x="35774" y="1"/>
                    <a:pt x="24910" y="2388"/>
                    <a:pt x="16628" y="7170"/>
                  </a:cubicBezTo>
                  <a:cubicBezTo>
                    <a:pt x="1" y="16769"/>
                    <a:pt x="74" y="32368"/>
                    <a:pt x="16799" y="42040"/>
                  </a:cubicBezTo>
                  <a:cubicBezTo>
                    <a:pt x="25206" y="46883"/>
                    <a:pt x="36204" y="49307"/>
                    <a:pt x="47176" y="49307"/>
                  </a:cubicBezTo>
                  <a:cubicBezTo>
                    <a:pt x="58065" y="49307"/>
                    <a:pt x="68929" y="46920"/>
                    <a:pt x="77211" y="42138"/>
                  </a:cubicBezTo>
                  <a:cubicBezTo>
                    <a:pt x="93839" y="32539"/>
                    <a:pt x="93741" y="16940"/>
                    <a:pt x="77015" y="7268"/>
                  </a:cubicBezTo>
                  <a:cubicBezTo>
                    <a:pt x="68621" y="2425"/>
                    <a:pt x="57629" y="1"/>
                    <a:pt x="46660" y="1"/>
                  </a:cubicBezTo>
                  <a:close/>
                </a:path>
              </a:pathLst>
            </a:custGeom>
            <a:solidFill>
              <a:srgbClr val="D6D7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5809;p46"/>
            <p:cNvSpPr/>
            <p:nvPr/>
          </p:nvSpPr>
          <p:spPr>
            <a:xfrm>
              <a:off x="2845475" y="3032400"/>
              <a:ext cx="2345975" cy="1232700"/>
            </a:xfrm>
            <a:custGeom>
              <a:avLst/>
              <a:gdLst/>
              <a:ahLst/>
              <a:cxnLst/>
              <a:rect l="l" t="t" r="r" b="b"/>
              <a:pathLst>
                <a:path w="93839" h="49308" extrusionOk="0">
                  <a:moveTo>
                    <a:pt x="46672" y="1"/>
                  </a:moveTo>
                  <a:cubicBezTo>
                    <a:pt x="35780" y="1"/>
                    <a:pt x="24909" y="2388"/>
                    <a:pt x="16628" y="7170"/>
                  </a:cubicBezTo>
                  <a:cubicBezTo>
                    <a:pt x="0" y="16769"/>
                    <a:pt x="98" y="32368"/>
                    <a:pt x="16823" y="42040"/>
                  </a:cubicBezTo>
                  <a:cubicBezTo>
                    <a:pt x="25218" y="46883"/>
                    <a:pt x="36210" y="49307"/>
                    <a:pt x="47179" y="49307"/>
                  </a:cubicBezTo>
                  <a:cubicBezTo>
                    <a:pt x="58065" y="49307"/>
                    <a:pt x="68929" y="46920"/>
                    <a:pt x="77211" y="42138"/>
                  </a:cubicBezTo>
                  <a:cubicBezTo>
                    <a:pt x="93838" y="32539"/>
                    <a:pt x="93765" y="16940"/>
                    <a:pt x="77039" y="7268"/>
                  </a:cubicBezTo>
                  <a:cubicBezTo>
                    <a:pt x="68645" y="2425"/>
                    <a:pt x="57647" y="1"/>
                    <a:pt x="46672" y="1"/>
                  </a:cubicBezTo>
                  <a:close/>
                </a:path>
              </a:pathLst>
            </a:custGeom>
            <a:solidFill>
              <a:srgbClr val="D6D7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810;p46"/>
            <p:cNvSpPr/>
            <p:nvPr/>
          </p:nvSpPr>
          <p:spPr>
            <a:xfrm>
              <a:off x="4620850" y="3345850"/>
              <a:ext cx="2346575" cy="1232700"/>
            </a:xfrm>
            <a:custGeom>
              <a:avLst/>
              <a:gdLst/>
              <a:ahLst/>
              <a:cxnLst/>
              <a:rect l="l" t="t" r="r" b="b"/>
              <a:pathLst>
                <a:path w="93863" h="49308" extrusionOk="0">
                  <a:moveTo>
                    <a:pt x="46672" y="1"/>
                  </a:moveTo>
                  <a:cubicBezTo>
                    <a:pt x="35780" y="1"/>
                    <a:pt x="24910" y="2388"/>
                    <a:pt x="16628" y="7170"/>
                  </a:cubicBezTo>
                  <a:cubicBezTo>
                    <a:pt x="0" y="16769"/>
                    <a:pt x="98" y="32392"/>
                    <a:pt x="16824" y="42040"/>
                  </a:cubicBezTo>
                  <a:cubicBezTo>
                    <a:pt x="25218" y="46883"/>
                    <a:pt x="36216" y="49307"/>
                    <a:pt x="47191" y="49307"/>
                  </a:cubicBezTo>
                  <a:cubicBezTo>
                    <a:pt x="58083" y="49307"/>
                    <a:pt x="68953" y="46919"/>
                    <a:pt x="77235" y="42138"/>
                  </a:cubicBezTo>
                  <a:cubicBezTo>
                    <a:pt x="93863" y="32539"/>
                    <a:pt x="93765" y="16940"/>
                    <a:pt x="77039" y="7267"/>
                  </a:cubicBezTo>
                  <a:cubicBezTo>
                    <a:pt x="68645" y="2425"/>
                    <a:pt x="57647" y="1"/>
                    <a:pt x="46672" y="1"/>
                  </a:cubicBezTo>
                  <a:close/>
                </a:path>
              </a:pathLst>
            </a:custGeom>
            <a:solidFill>
              <a:srgbClr val="D6D7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811;p46"/>
            <p:cNvSpPr/>
            <p:nvPr/>
          </p:nvSpPr>
          <p:spPr>
            <a:xfrm>
              <a:off x="3269725" y="3920700"/>
              <a:ext cx="924450" cy="485800"/>
            </a:xfrm>
            <a:custGeom>
              <a:avLst/>
              <a:gdLst/>
              <a:ahLst/>
              <a:cxnLst/>
              <a:rect l="l" t="t" r="r" b="b"/>
              <a:pathLst>
                <a:path w="36978" h="19432" extrusionOk="0">
                  <a:moveTo>
                    <a:pt x="18395" y="1"/>
                  </a:moveTo>
                  <a:cubicBezTo>
                    <a:pt x="14102" y="1"/>
                    <a:pt x="9822" y="944"/>
                    <a:pt x="6563" y="2835"/>
                  </a:cubicBezTo>
                  <a:cubicBezTo>
                    <a:pt x="0" y="6606"/>
                    <a:pt x="49" y="12753"/>
                    <a:pt x="6637" y="16573"/>
                  </a:cubicBezTo>
                  <a:cubicBezTo>
                    <a:pt x="9941" y="18477"/>
                    <a:pt x="14268" y="19432"/>
                    <a:pt x="18589" y="19432"/>
                  </a:cubicBezTo>
                  <a:cubicBezTo>
                    <a:pt x="22882" y="19432"/>
                    <a:pt x="27168" y="18489"/>
                    <a:pt x="30439" y="16597"/>
                  </a:cubicBezTo>
                  <a:cubicBezTo>
                    <a:pt x="36977" y="12826"/>
                    <a:pt x="36953" y="6680"/>
                    <a:pt x="30365" y="2860"/>
                  </a:cubicBezTo>
                  <a:cubicBezTo>
                    <a:pt x="27049" y="956"/>
                    <a:pt x="22716" y="1"/>
                    <a:pt x="18395" y="1"/>
                  </a:cubicBezTo>
                  <a:close/>
                </a:path>
              </a:pathLst>
            </a:custGeom>
            <a:solidFill>
              <a:srgbClr val="D6D7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812;p46"/>
            <p:cNvSpPr/>
            <p:nvPr/>
          </p:nvSpPr>
          <p:spPr>
            <a:xfrm>
              <a:off x="3645000" y="4432125"/>
              <a:ext cx="347750" cy="182925"/>
            </a:xfrm>
            <a:custGeom>
              <a:avLst/>
              <a:gdLst/>
              <a:ahLst/>
              <a:cxnLst/>
              <a:rect l="l" t="t" r="r" b="b"/>
              <a:pathLst>
                <a:path w="13910" h="7317" extrusionOk="0">
                  <a:moveTo>
                    <a:pt x="6913" y="0"/>
                  </a:moveTo>
                  <a:cubicBezTo>
                    <a:pt x="5301" y="0"/>
                    <a:pt x="3693" y="355"/>
                    <a:pt x="2474" y="1063"/>
                  </a:cubicBezTo>
                  <a:cubicBezTo>
                    <a:pt x="1" y="2483"/>
                    <a:pt x="25" y="4809"/>
                    <a:pt x="2498" y="6229"/>
                  </a:cubicBezTo>
                  <a:cubicBezTo>
                    <a:pt x="3740" y="6955"/>
                    <a:pt x="5371" y="7316"/>
                    <a:pt x="6997" y="7316"/>
                  </a:cubicBezTo>
                  <a:cubicBezTo>
                    <a:pt x="8610" y="7316"/>
                    <a:pt x="10217" y="6961"/>
                    <a:pt x="11436" y="6254"/>
                  </a:cubicBezTo>
                  <a:cubicBezTo>
                    <a:pt x="13910" y="4834"/>
                    <a:pt x="13885" y="2507"/>
                    <a:pt x="11412" y="1087"/>
                  </a:cubicBezTo>
                  <a:cubicBezTo>
                    <a:pt x="10170" y="362"/>
                    <a:pt x="8539" y="0"/>
                    <a:pt x="6913" y="0"/>
                  </a:cubicBezTo>
                  <a:close/>
                </a:path>
              </a:pathLst>
            </a:custGeom>
            <a:solidFill>
              <a:srgbClr val="D6D7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813;p46"/>
            <p:cNvSpPr/>
            <p:nvPr/>
          </p:nvSpPr>
          <p:spPr>
            <a:xfrm>
              <a:off x="3224425" y="4410550"/>
              <a:ext cx="173875" cy="91475"/>
            </a:xfrm>
            <a:custGeom>
              <a:avLst/>
              <a:gdLst/>
              <a:ahLst/>
              <a:cxnLst/>
              <a:rect l="l" t="t" r="r" b="b"/>
              <a:pathLst>
                <a:path w="6955" h="3659" extrusionOk="0">
                  <a:moveTo>
                    <a:pt x="3445" y="0"/>
                  </a:moveTo>
                  <a:cubicBezTo>
                    <a:pt x="2644" y="0"/>
                    <a:pt x="1844" y="178"/>
                    <a:pt x="1225" y="530"/>
                  </a:cubicBezTo>
                  <a:cubicBezTo>
                    <a:pt x="0" y="1240"/>
                    <a:pt x="0" y="2415"/>
                    <a:pt x="1249" y="3125"/>
                  </a:cubicBezTo>
                  <a:cubicBezTo>
                    <a:pt x="1874" y="3480"/>
                    <a:pt x="2682" y="3658"/>
                    <a:pt x="3490" y="3658"/>
                  </a:cubicBezTo>
                  <a:cubicBezTo>
                    <a:pt x="4298" y="3658"/>
                    <a:pt x="5106" y="3480"/>
                    <a:pt x="5730" y="3125"/>
                  </a:cubicBezTo>
                  <a:cubicBezTo>
                    <a:pt x="6955" y="2415"/>
                    <a:pt x="6955" y="1264"/>
                    <a:pt x="5706" y="554"/>
                  </a:cubicBezTo>
                  <a:cubicBezTo>
                    <a:pt x="5076" y="184"/>
                    <a:pt x="4260" y="0"/>
                    <a:pt x="3445" y="0"/>
                  </a:cubicBezTo>
                  <a:close/>
                </a:path>
              </a:pathLst>
            </a:custGeom>
            <a:solidFill>
              <a:srgbClr val="D6D7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814;p46"/>
            <p:cNvSpPr/>
            <p:nvPr/>
          </p:nvSpPr>
          <p:spPr>
            <a:xfrm>
              <a:off x="3888650" y="3706500"/>
              <a:ext cx="2345975" cy="1233150"/>
            </a:xfrm>
            <a:custGeom>
              <a:avLst/>
              <a:gdLst/>
              <a:ahLst/>
              <a:cxnLst/>
              <a:rect l="l" t="t" r="r" b="b"/>
              <a:pathLst>
                <a:path w="93839" h="49326" extrusionOk="0">
                  <a:moveTo>
                    <a:pt x="46639" y="1"/>
                  </a:moveTo>
                  <a:cubicBezTo>
                    <a:pt x="35760" y="1"/>
                    <a:pt x="24905" y="2389"/>
                    <a:pt x="16628" y="7167"/>
                  </a:cubicBezTo>
                  <a:cubicBezTo>
                    <a:pt x="1" y="16766"/>
                    <a:pt x="74" y="32389"/>
                    <a:pt x="16799" y="42038"/>
                  </a:cubicBezTo>
                  <a:cubicBezTo>
                    <a:pt x="25212" y="46895"/>
                    <a:pt x="36218" y="49326"/>
                    <a:pt x="47197" y="49326"/>
                  </a:cubicBezTo>
                  <a:cubicBezTo>
                    <a:pt x="58079" y="49326"/>
                    <a:pt x="68935" y="46938"/>
                    <a:pt x="77211" y="42160"/>
                  </a:cubicBezTo>
                  <a:cubicBezTo>
                    <a:pt x="93839" y="32561"/>
                    <a:pt x="93741" y="16938"/>
                    <a:pt x="77015" y="7289"/>
                  </a:cubicBezTo>
                  <a:cubicBezTo>
                    <a:pt x="68616" y="2431"/>
                    <a:pt x="57615" y="1"/>
                    <a:pt x="46639" y="1"/>
                  </a:cubicBezTo>
                  <a:close/>
                </a:path>
              </a:pathLst>
            </a:custGeom>
            <a:solidFill>
              <a:srgbClr val="D6D7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815;p46"/>
            <p:cNvSpPr/>
            <p:nvPr/>
          </p:nvSpPr>
          <p:spPr>
            <a:xfrm>
              <a:off x="4965525" y="2690650"/>
              <a:ext cx="604875" cy="871800"/>
            </a:xfrm>
            <a:custGeom>
              <a:avLst/>
              <a:gdLst/>
              <a:ahLst/>
              <a:cxnLst/>
              <a:rect l="l" t="t" r="r" b="b"/>
              <a:pathLst>
                <a:path w="24195" h="34872" extrusionOk="0">
                  <a:moveTo>
                    <a:pt x="24194" y="1"/>
                  </a:moveTo>
                  <a:lnTo>
                    <a:pt x="25" y="14032"/>
                  </a:lnTo>
                  <a:lnTo>
                    <a:pt x="0" y="34871"/>
                  </a:lnTo>
                  <a:lnTo>
                    <a:pt x="24170" y="20840"/>
                  </a:lnTo>
                  <a:lnTo>
                    <a:pt x="24194" y="1"/>
                  </a:lnTo>
                  <a:close/>
                </a:path>
              </a:pathLst>
            </a:custGeom>
            <a:solidFill>
              <a:srgbClr val="EC8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816;p46"/>
            <p:cNvSpPr/>
            <p:nvPr/>
          </p:nvSpPr>
          <p:spPr>
            <a:xfrm>
              <a:off x="4063125" y="2520450"/>
              <a:ext cx="903025" cy="1042000"/>
            </a:xfrm>
            <a:custGeom>
              <a:avLst/>
              <a:gdLst/>
              <a:ahLst/>
              <a:cxnLst/>
              <a:rect l="l" t="t" r="r" b="b"/>
              <a:pathLst>
                <a:path w="36121" h="41680" extrusionOk="0">
                  <a:moveTo>
                    <a:pt x="25" y="1"/>
                  </a:moveTo>
                  <a:lnTo>
                    <a:pt x="1" y="20840"/>
                  </a:lnTo>
                  <a:lnTo>
                    <a:pt x="36096" y="41679"/>
                  </a:lnTo>
                  <a:lnTo>
                    <a:pt x="36121" y="20840"/>
                  </a:lnTo>
                  <a:lnTo>
                    <a:pt x="25" y="1"/>
                  </a:lnTo>
                  <a:close/>
                </a:path>
              </a:pathLst>
            </a:custGeom>
            <a:solidFill>
              <a:srgbClr val="E5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817;p46"/>
            <p:cNvSpPr/>
            <p:nvPr/>
          </p:nvSpPr>
          <p:spPr>
            <a:xfrm>
              <a:off x="4063750" y="2169675"/>
              <a:ext cx="1506650" cy="871800"/>
            </a:xfrm>
            <a:custGeom>
              <a:avLst/>
              <a:gdLst/>
              <a:ahLst/>
              <a:cxnLst/>
              <a:rect l="l" t="t" r="r" b="b"/>
              <a:pathLst>
                <a:path w="60266" h="34872" extrusionOk="0">
                  <a:moveTo>
                    <a:pt x="24170" y="0"/>
                  </a:moveTo>
                  <a:lnTo>
                    <a:pt x="0" y="14032"/>
                  </a:lnTo>
                  <a:lnTo>
                    <a:pt x="36096" y="34871"/>
                  </a:lnTo>
                  <a:lnTo>
                    <a:pt x="60265" y="20840"/>
                  </a:lnTo>
                  <a:lnTo>
                    <a:pt x="24170" y="0"/>
                  </a:lnTo>
                  <a:close/>
                </a:path>
              </a:pathLst>
            </a:custGeom>
            <a:solidFill>
              <a:srgbClr val="F99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818;p46"/>
            <p:cNvSpPr/>
            <p:nvPr/>
          </p:nvSpPr>
          <p:spPr>
            <a:xfrm>
              <a:off x="3846425" y="3417325"/>
              <a:ext cx="604875" cy="624475"/>
            </a:xfrm>
            <a:custGeom>
              <a:avLst/>
              <a:gdLst/>
              <a:ahLst/>
              <a:cxnLst/>
              <a:rect l="l" t="t" r="r" b="b"/>
              <a:pathLst>
                <a:path w="24195" h="24979" extrusionOk="0">
                  <a:moveTo>
                    <a:pt x="24194" y="1"/>
                  </a:moveTo>
                  <a:lnTo>
                    <a:pt x="25" y="14057"/>
                  </a:lnTo>
                  <a:lnTo>
                    <a:pt x="0" y="24978"/>
                  </a:lnTo>
                  <a:lnTo>
                    <a:pt x="24145" y="10922"/>
                  </a:lnTo>
                  <a:lnTo>
                    <a:pt x="24194"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819;p46"/>
            <p:cNvSpPr/>
            <p:nvPr/>
          </p:nvSpPr>
          <p:spPr>
            <a:xfrm>
              <a:off x="3195025" y="3392850"/>
              <a:ext cx="652025" cy="648950"/>
            </a:xfrm>
            <a:custGeom>
              <a:avLst/>
              <a:gdLst/>
              <a:ahLst/>
              <a:cxnLst/>
              <a:rect l="l" t="t" r="r" b="b"/>
              <a:pathLst>
                <a:path w="26081" h="25958" extrusionOk="0">
                  <a:moveTo>
                    <a:pt x="50" y="0"/>
                  </a:moveTo>
                  <a:lnTo>
                    <a:pt x="1" y="10922"/>
                  </a:lnTo>
                  <a:lnTo>
                    <a:pt x="26056" y="25957"/>
                  </a:lnTo>
                  <a:lnTo>
                    <a:pt x="26081" y="15036"/>
                  </a:lnTo>
                  <a:lnTo>
                    <a:pt x="50" y="0"/>
                  </a:lnTo>
                  <a:close/>
                </a:path>
              </a:pathLst>
            </a:custGeom>
            <a:solidFill>
              <a:srgbClr val="F9A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820;p46"/>
            <p:cNvSpPr/>
            <p:nvPr/>
          </p:nvSpPr>
          <p:spPr>
            <a:xfrm>
              <a:off x="3196250" y="3041450"/>
              <a:ext cx="1255050" cy="727300"/>
            </a:xfrm>
            <a:custGeom>
              <a:avLst/>
              <a:gdLst/>
              <a:ahLst/>
              <a:cxnLst/>
              <a:rect l="l" t="t" r="r" b="b"/>
              <a:pathLst>
                <a:path w="50202" h="29092" extrusionOk="0">
                  <a:moveTo>
                    <a:pt x="24146" y="0"/>
                  </a:moveTo>
                  <a:lnTo>
                    <a:pt x="1" y="14056"/>
                  </a:lnTo>
                  <a:lnTo>
                    <a:pt x="26032" y="29092"/>
                  </a:lnTo>
                  <a:lnTo>
                    <a:pt x="50201" y="15036"/>
                  </a:lnTo>
                  <a:lnTo>
                    <a:pt x="2414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821;p46"/>
            <p:cNvSpPr/>
            <p:nvPr/>
          </p:nvSpPr>
          <p:spPr>
            <a:xfrm>
              <a:off x="5283250" y="2560875"/>
              <a:ext cx="23900" cy="22675"/>
            </a:xfrm>
            <a:custGeom>
              <a:avLst/>
              <a:gdLst/>
              <a:ahLst/>
              <a:cxnLst/>
              <a:rect l="l" t="t" r="r" b="b"/>
              <a:pathLst>
                <a:path w="956" h="907" extrusionOk="0">
                  <a:moveTo>
                    <a:pt x="955" y="0"/>
                  </a:moveTo>
                  <a:lnTo>
                    <a:pt x="221" y="416"/>
                  </a:lnTo>
                  <a:cubicBezTo>
                    <a:pt x="221" y="661"/>
                    <a:pt x="123" y="833"/>
                    <a:pt x="0" y="906"/>
                  </a:cubicBezTo>
                  <a:lnTo>
                    <a:pt x="735" y="465"/>
                  </a:lnTo>
                  <a:cubicBezTo>
                    <a:pt x="882" y="392"/>
                    <a:pt x="955" y="221"/>
                    <a:pt x="955" y="0"/>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822;p46"/>
            <p:cNvSpPr/>
            <p:nvPr/>
          </p:nvSpPr>
          <p:spPr>
            <a:xfrm>
              <a:off x="5288750" y="2133550"/>
              <a:ext cx="19625" cy="437750"/>
            </a:xfrm>
            <a:custGeom>
              <a:avLst/>
              <a:gdLst/>
              <a:ahLst/>
              <a:cxnLst/>
              <a:rect l="l" t="t" r="r" b="b"/>
              <a:pathLst>
                <a:path w="785" h="17510" extrusionOk="0">
                  <a:moveTo>
                    <a:pt x="784" y="1"/>
                  </a:moveTo>
                  <a:lnTo>
                    <a:pt x="25" y="441"/>
                  </a:lnTo>
                  <a:lnTo>
                    <a:pt x="1" y="17509"/>
                  </a:lnTo>
                  <a:lnTo>
                    <a:pt x="735" y="17069"/>
                  </a:lnTo>
                  <a:lnTo>
                    <a:pt x="784"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823;p46"/>
            <p:cNvSpPr/>
            <p:nvPr/>
          </p:nvSpPr>
          <p:spPr>
            <a:xfrm>
              <a:off x="4747575" y="1804150"/>
              <a:ext cx="560800" cy="340450"/>
            </a:xfrm>
            <a:custGeom>
              <a:avLst/>
              <a:gdLst/>
              <a:ahLst/>
              <a:cxnLst/>
              <a:rect l="l" t="t" r="r" b="b"/>
              <a:pathLst>
                <a:path w="22432" h="13618" extrusionOk="0">
                  <a:moveTo>
                    <a:pt x="958" y="1"/>
                  </a:moveTo>
                  <a:cubicBezTo>
                    <a:pt x="880" y="1"/>
                    <a:pt x="813" y="19"/>
                    <a:pt x="759" y="51"/>
                  </a:cubicBezTo>
                  <a:lnTo>
                    <a:pt x="0" y="492"/>
                  </a:lnTo>
                  <a:cubicBezTo>
                    <a:pt x="64" y="460"/>
                    <a:pt x="133" y="442"/>
                    <a:pt x="209" y="442"/>
                  </a:cubicBezTo>
                  <a:cubicBezTo>
                    <a:pt x="306" y="442"/>
                    <a:pt x="415" y="472"/>
                    <a:pt x="539" y="541"/>
                  </a:cubicBezTo>
                  <a:lnTo>
                    <a:pt x="20913" y="12320"/>
                  </a:lnTo>
                  <a:cubicBezTo>
                    <a:pt x="21329" y="12564"/>
                    <a:pt x="21672" y="13152"/>
                    <a:pt x="21672" y="13617"/>
                  </a:cubicBezTo>
                  <a:lnTo>
                    <a:pt x="22431" y="13177"/>
                  </a:lnTo>
                  <a:cubicBezTo>
                    <a:pt x="22431" y="12711"/>
                    <a:pt x="22088" y="12124"/>
                    <a:pt x="21672" y="11879"/>
                  </a:cubicBezTo>
                  <a:lnTo>
                    <a:pt x="1298" y="100"/>
                  </a:lnTo>
                  <a:cubicBezTo>
                    <a:pt x="1174" y="31"/>
                    <a:pt x="1058" y="1"/>
                    <a:pt x="958" y="1"/>
                  </a:cubicBezTo>
                  <a:close/>
                </a:path>
              </a:pathLst>
            </a:custGeom>
            <a:solidFill>
              <a:srgbClr val="BFCE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824;p46"/>
            <p:cNvSpPr/>
            <p:nvPr/>
          </p:nvSpPr>
          <p:spPr>
            <a:xfrm>
              <a:off x="4740825" y="1815025"/>
              <a:ext cx="548575" cy="769925"/>
            </a:xfrm>
            <a:custGeom>
              <a:avLst/>
              <a:gdLst/>
              <a:ahLst/>
              <a:cxnLst/>
              <a:rect l="l" t="t" r="r" b="b"/>
              <a:pathLst>
                <a:path w="21943" h="30797" extrusionOk="0">
                  <a:moveTo>
                    <a:pt x="470" y="0"/>
                  </a:moveTo>
                  <a:cubicBezTo>
                    <a:pt x="222" y="0"/>
                    <a:pt x="50" y="200"/>
                    <a:pt x="50" y="547"/>
                  </a:cubicBezTo>
                  <a:lnTo>
                    <a:pt x="1" y="17615"/>
                  </a:lnTo>
                  <a:cubicBezTo>
                    <a:pt x="1" y="18104"/>
                    <a:pt x="344" y="18692"/>
                    <a:pt x="760" y="18913"/>
                  </a:cubicBezTo>
                  <a:lnTo>
                    <a:pt x="21159" y="30691"/>
                  </a:lnTo>
                  <a:cubicBezTo>
                    <a:pt x="21280" y="30763"/>
                    <a:pt x="21395" y="30797"/>
                    <a:pt x="21498" y="30797"/>
                  </a:cubicBezTo>
                  <a:cubicBezTo>
                    <a:pt x="21746" y="30797"/>
                    <a:pt x="21918" y="30597"/>
                    <a:pt x="21918" y="30250"/>
                  </a:cubicBezTo>
                  <a:lnTo>
                    <a:pt x="21942" y="13182"/>
                  </a:lnTo>
                  <a:cubicBezTo>
                    <a:pt x="21942" y="12717"/>
                    <a:pt x="21599" y="12129"/>
                    <a:pt x="21183" y="11885"/>
                  </a:cubicBezTo>
                  <a:lnTo>
                    <a:pt x="809" y="106"/>
                  </a:lnTo>
                  <a:cubicBezTo>
                    <a:pt x="688" y="34"/>
                    <a:pt x="572" y="0"/>
                    <a:pt x="470" y="0"/>
                  </a:cubicBez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825;p46"/>
            <p:cNvSpPr/>
            <p:nvPr/>
          </p:nvSpPr>
          <p:spPr>
            <a:xfrm>
              <a:off x="4759825" y="1860525"/>
              <a:ext cx="510600" cy="678950"/>
            </a:xfrm>
            <a:custGeom>
              <a:avLst/>
              <a:gdLst/>
              <a:ahLst/>
              <a:cxnLst/>
              <a:rect l="l" t="t" r="r" b="b"/>
              <a:pathLst>
                <a:path w="20424" h="27158" extrusionOk="0">
                  <a:moveTo>
                    <a:pt x="49" y="0"/>
                  </a:moveTo>
                  <a:lnTo>
                    <a:pt x="0" y="15378"/>
                  </a:lnTo>
                  <a:lnTo>
                    <a:pt x="20399" y="27157"/>
                  </a:lnTo>
                  <a:lnTo>
                    <a:pt x="20423" y="11779"/>
                  </a:lnTo>
                  <a:lnTo>
                    <a:pt x="49" y="0"/>
                  </a:lnTo>
                  <a:close/>
                </a:path>
              </a:pathLst>
            </a:custGeom>
            <a:solidFill>
              <a:srgbClr val="878C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826;p46"/>
            <p:cNvSpPr/>
            <p:nvPr/>
          </p:nvSpPr>
          <p:spPr>
            <a:xfrm>
              <a:off x="5269775" y="2593300"/>
              <a:ext cx="7375" cy="32475"/>
            </a:xfrm>
            <a:custGeom>
              <a:avLst/>
              <a:gdLst/>
              <a:ahLst/>
              <a:cxnLst/>
              <a:rect l="l" t="t" r="r" b="b"/>
              <a:pathLst>
                <a:path w="295" h="1299" extrusionOk="0">
                  <a:moveTo>
                    <a:pt x="294" y="1"/>
                  </a:moveTo>
                  <a:cubicBezTo>
                    <a:pt x="294" y="148"/>
                    <a:pt x="196" y="319"/>
                    <a:pt x="1" y="442"/>
                  </a:cubicBezTo>
                  <a:lnTo>
                    <a:pt x="1" y="1299"/>
                  </a:lnTo>
                  <a:cubicBezTo>
                    <a:pt x="196" y="1176"/>
                    <a:pt x="294" y="1029"/>
                    <a:pt x="294" y="883"/>
                  </a:cubicBezTo>
                  <a:lnTo>
                    <a:pt x="294"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827;p46"/>
            <p:cNvSpPr/>
            <p:nvPr/>
          </p:nvSpPr>
          <p:spPr>
            <a:xfrm>
              <a:off x="4866325" y="2816150"/>
              <a:ext cx="38000" cy="26050"/>
            </a:xfrm>
            <a:custGeom>
              <a:avLst/>
              <a:gdLst/>
              <a:ahLst/>
              <a:cxnLst/>
              <a:rect l="l" t="t" r="r" b="b"/>
              <a:pathLst>
                <a:path w="1520" h="1042" extrusionOk="0">
                  <a:moveTo>
                    <a:pt x="1" y="1"/>
                  </a:moveTo>
                  <a:lnTo>
                    <a:pt x="1" y="858"/>
                  </a:lnTo>
                  <a:cubicBezTo>
                    <a:pt x="209" y="980"/>
                    <a:pt x="485" y="1041"/>
                    <a:pt x="760" y="1041"/>
                  </a:cubicBezTo>
                  <a:cubicBezTo>
                    <a:pt x="1036" y="1041"/>
                    <a:pt x="1311" y="980"/>
                    <a:pt x="1519" y="858"/>
                  </a:cubicBezTo>
                  <a:lnTo>
                    <a:pt x="1519" y="1"/>
                  </a:lnTo>
                  <a:cubicBezTo>
                    <a:pt x="1311" y="111"/>
                    <a:pt x="1036" y="166"/>
                    <a:pt x="760" y="166"/>
                  </a:cubicBezTo>
                  <a:cubicBezTo>
                    <a:pt x="485" y="166"/>
                    <a:pt x="209" y="111"/>
                    <a:pt x="1" y="1"/>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828;p46"/>
            <p:cNvSpPr/>
            <p:nvPr/>
          </p:nvSpPr>
          <p:spPr>
            <a:xfrm>
              <a:off x="4349025" y="2510675"/>
              <a:ext cx="7975" cy="33075"/>
            </a:xfrm>
            <a:custGeom>
              <a:avLst/>
              <a:gdLst/>
              <a:ahLst/>
              <a:cxnLst/>
              <a:rect l="l" t="t" r="r" b="b"/>
              <a:pathLst>
                <a:path w="319" h="1323" extrusionOk="0">
                  <a:moveTo>
                    <a:pt x="1" y="0"/>
                  </a:moveTo>
                  <a:lnTo>
                    <a:pt x="1" y="882"/>
                  </a:lnTo>
                  <a:cubicBezTo>
                    <a:pt x="1" y="1029"/>
                    <a:pt x="99" y="1200"/>
                    <a:pt x="319" y="1322"/>
                  </a:cubicBezTo>
                  <a:lnTo>
                    <a:pt x="319" y="441"/>
                  </a:lnTo>
                  <a:cubicBezTo>
                    <a:pt x="99" y="318"/>
                    <a:pt x="1" y="172"/>
                    <a:pt x="1" y="0"/>
                  </a:cubicBezTo>
                  <a:close/>
                </a:path>
              </a:pathLst>
            </a:custGeom>
            <a:solidFill>
              <a:srgbClr val="8FA6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829;p46"/>
            <p:cNvSpPr/>
            <p:nvPr/>
          </p:nvSpPr>
          <p:spPr>
            <a:xfrm>
              <a:off x="4904300" y="2604325"/>
              <a:ext cx="365500" cy="233275"/>
            </a:xfrm>
            <a:custGeom>
              <a:avLst/>
              <a:gdLst/>
              <a:ahLst/>
              <a:cxnLst/>
              <a:rect l="l" t="t" r="r" b="b"/>
              <a:pathLst>
                <a:path w="14620" h="9331" extrusionOk="0">
                  <a:moveTo>
                    <a:pt x="14620" y="1"/>
                  </a:moveTo>
                  <a:lnTo>
                    <a:pt x="0" y="8474"/>
                  </a:lnTo>
                  <a:lnTo>
                    <a:pt x="0" y="9331"/>
                  </a:lnTo>
                  <a:lnTo>
                    <a:pt x="14620" y="858"/>
                  </a:lnTo>
                  <a:lnTo>
                    <a:pt x="14620"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830;p46"/>
            <p:cNvSpPr/>
            <p:nvPr/>
          </p:nvSpPr>
          <p:spPr>
            <a:xfrm>
              <a:off x="4356975" y="2521675"/>
              <a:ext cx="509375" cy="315925"/>
            </a:xfrm>
            <a:custGeom>
              <a:avLst/>
              <a:gdLst/>
              <a:ahLst/>
              <a:cxnLst/>
              <a:rect l="l" t="t" r="r" b="b"/>
              <a:pathLst>
                <a:path w="20375" h="12637" extrusionOk="0">
                  <a:moveTo>
                    <a:pt x="1" y="1"/>
                  </a:moveTo>
                  <a:lnTo>
                    <a:pt x="1" y="882"/>
                  </a:lnTo>
                  <a:lnTo>
                    <a:pt x="20375" y="12637"/>
                  </a:lnTo>
                  <a:lnTo>
                    <a:pt x="20375" y="11780"/>
                  </a:lnTo>
                  <a:lnTo>
                    <a:pt x="1" y="1"/>
                  </a:lnTo>
                  <a:close/>
                </a:path>
              </a:pathLst>
            </a:custGeom>
            <a:solidFill>
              <a:srgbClr val="8FA6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831;p46"/>
            <p:cNvSpPr/>
            <p:nvPr/>
          </p:nvSpPr>
          <p:spPr>
            <a:xfrm>
              <a:off x="4346575" y="2283700"/>
              <a:ext cx="933625" cy="536600"/>
            </a:xfrm>
            <a:custGeom>
              <a:avLst/>
              <a:gdLst/>
              <a:ahLst/>
              <a:cxnLst/>
              <a:rect l="l" t="t" r="r" b="b"/>
              <a:pathLst>
                <a:path w="37345" h="21464" extrusionOk="0">
                  <a:moveTo>
                    <a:pt x="15774" y="0"/>
                  </a:moveTo>
                  <a:cubicBezTo>
                    <a:pt x="15502" y="0"/>
                    <a:pt x="15232" y="55"/>
                    <a:pt x="15036" y="166"/>
                  </a:cubicBezTo>
                  <a:lnTo>
                    <a:pt x="417" y="8638"/>
                  </a:lnTo>
                  <a:cubicBezTo>
                    <a:pt x="1" y="8883"/>
                    <a:pt x="1" y="9275"/>
                    <a:pt x="417" y="9520"/>
                  </a:cubicBezTo>
                  <a:lnTo>
                    <a:pt x="20791" y="21299"/>
                  </a:lnTo>
                  <a:cubicBezTo>
                    <a:pt x="20999" y="21409"/>
                    <a:pt x="21275" y="21464"/>
                    <a:pt x="21550" y="21464"/>
                  </a:cubicBezTo>
                  <a:cubicBezTo>
                    <a:pt x="21826" y="21464"/>
                    <a:pt x="22101" y="21409"/>
                    <a:pt x="22309" y="21299"/>
                  </a:cubicBezTo>
                  <a:lnTo>
                    <a:pt x="36929" y="12826"/>
                  </a:lnTo>
                  <a:cubicBezTo>
                    <a:pt x="37345" y="12581"/>
                    <a:pt x="37345" y="12189"/>
                    <a:pt x="36929" y="11944"/>
                  </a:cubicBezTo>
                  <a:lnTo>
                    <a:pt x="16530" y="166"/>
                  </a:lnTo>
                  <a:cubicBezTo>
                    <a:pt x="16322" y="55"/>
                    <a:pt x="16046" y="0"/>
                    <a:pt x="15774" y="0"/>
                  </a:cubicBezTo>
                  <a:close/>
                </a:path>
              </a:pathLst>
            </a:custGeom>
            <a:solidFill>
              <a:srgbClr val="BFCE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832;p46"/>
            <p:cNvSpPr/>
            <p:nvPr/>
          </p:nvSpPr>
          <p:spPr>
            <a:xfrm>
              <a:off x="4547375" y="2526725"/>
              <a:ext cx="314100" cy="179725"/>
            </a:xfrm>
            <a:custGeom>
              <a:avLst/>
              <a:gdLst/>
              <a:ahLst/>
              <a:cxnLst/>
              <a:rect l="l" t="t" r="r" b="b"/>
              <a:pathLst>
                <a:path w="12564" h="7189" extrusionOk="0">
                  <a:moveTo>
                    <a:pt x="4458" y="1"/>
                  </a:moveTo>
                  <a:cubicBezTo>
                    <a:pt x="4323" y="1"/>
                    <a:pt x="4188" y="32"/>
                    <a:pt x="4090" y="93"/>
                  </a:cubicBezTo>
                  <a:lnTo>
                    <a:pt x="197" y="2321"/>
                  </a:lnTo>
                  <a:cubicBezTo>
                    <a:pt x="1" y="2444"/>
                    <a:pt x="1" y="2640"/>
                    <a:pt x="197" y="2762"/>
                  </a:cubicBezTo>
                  <a:lnTo>
                    <a:pt x="7714" y="7096"/>
                  </a:lnTo>
                  <a:cubicBezTo>
                    <a:pt x="7825" y="7158"/>
                    <a:pt x="7959" y="7188"/>
                    <a:pt x="8094" y="7188"/>
                  </a:cubicBezTo>
                  <a:cubicBezTo>
                    <a:pt x="8229" y="7188"/>
                    <a:pt x="8363" y="7158"/>
                    <a:pt x="8474" y="7096"/>
                  </a:cubicBezTo>
                  <a:lnTo>
                    <a:pt x="12343" y="4868"/>
                  </a:lnTo>
                  <a:cubicBezTo>
                    <a:pt x="12563" y="4745"/>
                    <a:pt x="12563" y="4550"/>
                    <a:pt x="12343" y="4427"/>
                  </a:cubicBezTo>
                  <a:lnTo>
                    <a:pt x="4825" y="93"/>
                  </a:lnTo>
                  <a:cubicBezTo>
                    <a:pt x="4727" y="32"/>
                    <a:pt x="4592" y="1"/>
                    <a:pt x="4458" y="1"/>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833;p46"/>
            <p:cNvSpPr/>
            <p:nvPr/>
          </p:nvSpPr>
          <p:spPr>
            <a:xfrm>
              <a:off x="4731050" y="2321500"/>
              <a:ext cx="34300" cy="25125"/>
            </a:xfrm>
            <a:custGeom>
              <a:avLst/>
              <a:gdLst/>
              <a:ahLst/>
              <a:cxnLst/>
              <a:rect l="l" t="t" r="r" b="b"/>
              <a:pathLst>
                <a:path w="1372" h="1005" extrusionOk="0">
                  <a:moveTo>
                    <a:pt x="1371" y="0"/>
                  </a:moveTo>
                  <a:lnTo>
                    <a:pt x="0" y="784"/>
                  </a:lnTo>
                  <a:lnTo>
                    <a:pt x="0" y="1004"/>
                  </a:lnTo>
                  <a:lnTo>
                    <a:pt x="1371" y="221"/>
                  </a:lnTo>
                  <a:lnTo>
                    <a:pt x="1371" y="0"/>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834;p46"/>
            <p:cNvSpPr/>
            <p:nvPr/>
          </p:nvSpPr>
          <p:spPr>
            <a:xfrm>
              <a:off x="4697375" y="2321500"/>
              <a:ext cx="33700" cy="25125"/>
            </a:xfrm>
            <a:custGeom>
              <a:avLst/>
              <a:gdLst/>
              <a:ahLst/>
              <a:cxnLst/>
              <a:rect l="l" t="t" r="r" b="b"/>
              <a:pathLst>
                <a:path w="1348" h="1005" extrusionOk="0">
                  <a:moveTo>
                    <a:pt x="0" y="0"/>
                  </a:moveTo>
                  <a:lnTo>
                    <a:pt x="0" y="221"/>
                  </a:lnTo>
                  <a:lnTo>
                    <a:pt x="1347" y="1004"/>
                  </a:lnTo>
                  <a:lnTo>
                    <a:pt x="1347" y="784"/>
                  </a:lnTo>
                  <a:lnTo>
                    <a:pt x="0" y="0"/>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835;p46"/>
            <p:cNvSpPr/>
            <p:nvPr/>
          </p:nvSpPr>
          <p:spPr>
            <a:xfrm>
              <a:off x="4697375" y="2301900"/>
              <a:ext cx="67975" cy="39200"/>
            </a:xfrm>
            <a:custGeom>
              <a:avLst/>
              <a:gdLst/>
              <a:ahLst/>
              <a:cxnLst/>
              <a:rect l="l" t="t" r="r" b="b"/>
              <a:pathLst>
                <a:path w="2719" h="1568" extrusionOk="0">
                  <a:moveTo>
                    <a:pt x="1372" y="1"/>
                  </a:moveTo>
                  <a:lnTo>
                    <a:pt x="0" y="784"/>
                  </a:lnTo>
                  <a:lnTo>
                    <a:pt x="1347" y="1568"/>
                  </a:lnTo>
                  <a:lnTo>
                    <a:pt x="2718" y="784"/>
                  </a:lnTo>
                  <a:lnTo>
                    <a:pt x="1372"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836;p46"/>
            <p:cNvSpPr/>
            <p:nvPr/>
          </p:nvSpPr>
          <p:spPr>
            <a:xfrm>
              <a:off x="4774500" y="2346600"/>
              <a:ext cx="34325" cy="25125"/>
            </a:xfrm>
            <a:custGeom>
              <a:avLst/>
              <a:gdLst/>
              <a:ahLst/>
              <a:cxnLst/>
              <a:rect l="l" t="t" r="r" b="b"/>
              <a:pathLst>
                <a:path w="1373" h="1005" extrusionOk="0">
                  <a:moveTo>
                    <a:pt x="1372" y="0"/>
                  </a:moveTo>
                  <a:lnTo>
                    <a:pt x="1" y="784"/>
                  </a:lnTo>
                  <a:lnTo>
                    <a:pt x="1" y="1004"/>
                  </a:lnTo>
                  <a:lnTo>
                    <a:pt x="1372" y="221"/>
                  </a:lnTo>
                  <a:lnTo>
                    <a:pt x="1372" y="0"/>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837;p46"/>
            <p:cNvSpPr/>
            <p:nvPr/>
          </p:nvSpPr>
          <p:spPr>
            <a:xfrm>
              <a:off x="4740825" y="2346600"/>
              <a:ext cx="33700" cy="25125"/>
            </a:xfrm>
            <a:custGeom>
              <a:avLst/>
              <a:gdLst/>
              <a:ahLst/>
              <a:cxnLst/>
              <a:rect l="l" t="t" r="r" b="b"/>
              <a:pathLst>
                <a:path w="1348" h="1005" extrusionOk="0">
                  <a:moveTo>
                    <a:pt x="1" y="0"/>
                  </a:moveTo>
                  <a:lnTo>
                    <a:pt x="1" y="221"/>
                  </a:lnTo>
                  <a:lnTo>
                    <a:pt x="1348" y="1004"/>
                  </a:lnTo>
                  <a:lnTo>
                    <a:pt x="1348" y="784"/>
                  </a:lnTo>
                  <a:lnTo>
                    <a:pt x="1" y="0"/>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838;p46"/>
            <p:cNvSpPr/>
            <p:nvPr/>
          </p:nvSpPr>
          <p:spPr>
            <a:xfrm>
              <a:off x="4740825" y="2327000"/>
              <a:ext cx="68000" cy="39200"/>
            </a:xfrm>
            <a:custGeom>
              <a:avLst/>
              <a:gdLst/>
              <a:ahLst/>
              <a:cxnLst/>
              <a:rect l="l" t="t" r="r" b="b"/>
              <a:pathLst>
                <a:path w="2720" h="1568" extrusionOk="0">
                  <a:moveTo>
                    <a:pt x="1372" y="1"/>
                  </a:moveTo>
                  <a:lnTo>
                    <a:pt x="1" y="784"/>
                  </a:lnTo>
                  <a:lnTo>
                    <a:pt x="1348" y="1568"/>
                  </a:lnTo>
                  <a:lnTo>
                    <a:pt x="2719" y="784"/>
                  </a:lnTo>
                  <a:lnTo>
                    <a:pt x="1372"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839;p46"/>
            <p:cNvSpPr/>
            <p:nvPr/>
          </p:nvSpPr>
          <p:spPr>
            <a:xfrm>
              <a:off x="4817975" y="2371075"/>
              <a:ext cx="34300" cy="25750"/>
            </a:xfrm>
            <a:custGeom>
              <a:avLst/>
              <a:gdLst/>
              <a:ahLst/>
              <a:cxnLst/>
              <a:rect l="l" t="t" r="r" b="b"/>
              <a:pathLst>
                <a:path w="1372" h="1030" extrusionOk="0">
                  <a:moveTo>
                    <a:pt x="1372" y="1"/>
                  </a:moveTo>
                  <a:lnTo>
                    <a:pt x="0" y="809"/>
                  </a:lnTo>
                  <a:lnTo>
                    <a:pt x="0" y="1029"/>
                  </a:lnTo>
                  <a:lnTo>
                    <a:pt x="1372" y="221"/>
                  </a:lnTo>
                  <a:lnTo>
                    <a:pt x="1372" y="1"/>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840;p46"/>
            <p:cNvSpPr/>
            <p:nvPr/>
          </p:nvSpPr>
          <p:spPr>
            <a:xfrm>
              <a:off x="4783700" y="2371700"/>
              <a:ext cx="34300" cy="25125"/>
            </a:xfrm>
            <a:custGeom>
              <a:avLst/>
              <a:gdLst/>
              <a:ahLst/>
              <a:cxnLst/>
              <a:rect l="l" t="t" r="r" b="b"/>
              <a:pathLst>
                <a:path w="1372" h="1005" extrusionOk="0">
                  <a:moveTo>
                    <a:pt x="0" y="0"/>
                  </a:moveTo>
                  <a:lnTo>
                    <a:pt x="0" y="221"/>
                  </a:lnTo>
                  <a:lnTo>
                    <a:pt x="1371" y="1004"/>
                  </a:lnTo>
                  <a:lnTo>
                    <a:pt x="1371" y="784"/>
                  </a:lnTo>
                  <a:lnTo>
                    <a:pt x="0" y="0"/>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841;p46"/>
            <p:cNvSpPr/>
            <p:nvPr/>
          </p:nvSpPr>
          <p:spPr>
            <a:xfrm>
              <a:off x="4784300" y="2352100"/>
              <a:ext cx="67975" cy="39200"/>
            </a:xfrm>
            <a:custGeom>
              <a:avLst/>
              <a:gdLst/>
              <a:ahLst/>
              <a:cxnLst/>
              <a:rect l="l" t="t" r="r" b="b"/>
              <a:pathLst>
                <a:path w="2719" h="1568" extrusionOk="0">
                  <a:moveTo>
                    <a:pt x="1372" y="1"/>
                  </a:moveTo>
                  <a:lnTo>
                    <a:pt x="1" y="784"/>
                  </a:lnTo>
                  <a:lnTo>
                    <a:pt x="1347" y="1568"/>
                  </a:lnTo>
                  <a:lnTo>
                    <a:pt x="2719" y="760"/>
                  </a:lnTo>
                  <a:lnTo>
                    <a:pt x="1372"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842;p46"/>
            <p:cNvSpPr/>
            <p:nvPr/>
          </p:nvSpPr>
          <p:spPr>
            <a:xfrm>
              <a:off x="4860825" y="2396175"/>
              <a:ext cx="34300" cy="25750"/>
            </a:xfrm>
            <a:custGeom>
              <a:avLst/>
              <a:gdLst/>
              <a:ahLst/>
              <a:cxnLst/>
              <a:rect l="l" t="t" r="r" b="b"/>
              <a:pathLst>
                <a:path w="1372" h="1030" extrusionOk="0">
                  <a:moveTo>
                    <a:pt x="1372" y="1"/>
                  </a:moveTo>
                  <a:lnTo>
                    <a:pt x="1" y="809"/>
                  </a:lnTo>
                  <a:lnTo>
                    <a:pt x="1" y="1029"/>
                  </a:lnTo>
                  <a:lnTo>
                    <a:pt x="1372" y="221"/>
                  </a:lnTo>
                  <a:lnTo>
                    <a:pt x="1372" y="1"/>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843;p46"/>
            <p:cNvSpPr/>
            <p:nvPr/>
          </p:nvSpPr>
          <p:spPr>
            <a:xfrm>
              <a:off x="4827150" y="2396800"/>
              <a:ext cx="33700" cy="25125"/>
            </a:xfrm>
            <a:custGeom>
              <a:avLst/>
              <a:gdLst/>
              <a:ahLst/>
              <a:cxnLst/>
              <a:rect l="l" t="t" r="r" b="b"/>
              <a:pathLst>
                <a:path w="1348" h="1005" extrusionOk="0">
                  <a:moveTo>
                    <a:pt x="1" y="0"/>
                  </a:moveTo>
                  <a:lnTo>
                    <a:pt x="1" y="221"/>
                  </a:lnTo>
                  <a:lnTo>
                    <a:pt x="1348" y="1004"/>
                  </a:lnTo>
                  <a:lnTo>
                    <a:pt x="1348" y="784"/>
                  </a:lnTo>
                  <a:lnTo>
                    <a:pt x="1" y="0"/>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844;p46"/>
            <p:cNvSpPr/>
            <p:nvPr/>
          </p:nvSpPr>
          <p:spPr>
            <a:xfrm>
              <a:off x="4827150" y="2376600"/>
              <a:ext cx="67975" cy="39800"/>
            </a:xfrm>
            <a:custGeom>
              <a:avLst/>
              <a:gdLst/>
              <a:ahLst/>
              <a:cxnLst/>
              <a:rect l="l" t="t" r="r" b="b"/>
              <a:pathLst>
                <a:path w="2719" h="1592" extrusionOk="0">
                  <a:moveTo>
                    <a:pt x="1372" y="0"/>
                  </a:moveTo>
                  <a:lnTo>
                    <a:pt x="1" y="808"/>
                  </a:lnTo>
                  <a:lnTo>
                    <a:pt x="1348" y="1592"/>
                  </a:lnTo>
                  <a:lnTo>
                    <a:pt x="2719" y="784"/>
                  </a:lnTo>
                  <a:lnTo>
                    <a:pt x="1372"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845;p46"/>
            <p:cNvSpPr/>
            <p:nvPr/>
          </p:nvSpPr>
          <p:spPr>
            <a:xfrm>
              <a:off x="4904300" y="2421275"/>
              <a:ext cx="34300" cy="25125"/>
            </a:xfrm>
            <a:custGeom>
              <a:avLst/>
              <a:gdLst/>
              <a:ahLst/>
              <a:cxnLst/>
              <a:rect l="l" t="t" r="r" b="b"/>
              <a:pathLst>
                <a:path w="1372" h="1005" extrusionOk="0">
                  <a:moveTo>
                    <a:pt x="1372" y="1"/>
                  </a:moveTo>
                  <a:lnTo>
                    <a:pt x="0" y="785"/>
                  </a:lnTo>
                  <a:lnTo>
                    <a:pt x="0" y="1005"/>
                  </a:lnTo>
                  <a:lnTo>
                    <a:pt x="1372" y="221"/>
                  </a:lnTo>
                  <a:lnTo>
                    <a:pt x="1372" y="1"/>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846;p46"/>
            <p:cNvSpPr/>
            <p:nvPr/>
          </p:nvSpPr>
          <p:spPr>
            <a:xfrm>
              <a:off x="4870625" y="2421900"/>
              <a:ext cx="33700" cy="24500"/>
            </a:xfrm>
            <a:custGeom>
              <a:avLst/>
              <a:gdLst/>
              <a:ahLst/>
              <a:cxnLst/>
              <a:rect l="l" t="t" r="r" b="b"/>
              <a:pathLst>
                <a:path w="1348" h="980" extrusionOk="0">
                  <a:moveTo>
                    <a:pt x="0" y="0"/>
                  </a:moveTo>
                  <a:lnTo>
                    <a:pt x="0" y="221"/>
                  </a:lnTo>
                  <a:lnTo>
                    <a:pt x="1347" y="980"/>
                  </a:lnTo>
                  <a:lnTo>
                    <a:pt x="1347" y="760"/>
                  </a:lnTo>
                  <a:lnTo>
                    <a:pt x="0" y="0"/>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847;p46"/>
            <p:cNvSpPr/>
            <p:nvPr/>
          </p:nvSpPr>
          <p:spPr>
            <a:xfrm>
              <a:off x="4870625" y="2401700"/>
              <a:ext cx="67975" cy="39200"/>
            </a:xfrm>
            <a:custGeom>
              <a:avLst/>
              <a:gdLst/>
              <a:ahLst/>
              <a:cxnLst/>
              <a:rect l="l" t="t" r="r" b="b"/>
              <a:pathLst>
                <a:path w="2719" h="1568" extrusionOk="0">
                  <a:moveTo>
                    <a:pt x="1372" y="0"/>
                  </a:moveTo>
                  <a:lnTo>
                    <a:pt x="0" y="808"/>
                  </a:lnTo>
                  <a:lnTo>
                    <a:pt x="1347" y="1568"/>
                  </a:lnTo>
                  <a:lnTo>
                    <a:pt x="2719" y="784"/>
                  </a:lnTo>
                  <a:lnTo>
                    <a:pt x="1372"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848;p46"/>
            <p:cNvSpPr/>
            <p:nvPr/>
          </p:nvSpPr>
          <p:spPr>
            <a:xfrm>
              <a:off x="4947750" y="2446375"/>
              <a:ext cx="34325" cy="25125"/>
            </a:xfrm>
            <a:custGeom>
              <a:avLst/>
              <a:gdLst/>
              <a:ahLst/>
              <a:cxnLst/>
              <a:rect l="l" t="t" r="r" b="b"/>
              <a:pathLst>
                <a:path w="1373" h="1005" extrusionOk="0">
                  <a:moveTo>
                    <a:pt x="1372" y="1"/>
                  </a:moveTo>
                  <a:lnTo>
                    <a:pt x="1" y="785"/>
                  </a:lnTo>
                  <a:lnTo>
                    <a:pt x="1" y="1005"/>
                  </a:lnTo>
                  <a:lnTo>
                    <a:pt x="1372" y="221"/>
                  </a:lnTo>
                  <a:lnTo>
                    <a:pt x="1372" y="1"/>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849;p46"/>
            <p:cNvSpPr/>
            <p:nvPr/>
          </p:nvSpPr>
          <p:spPr>
            <a:xfrm>
              <a:off x="4913475" y="2446375"/>
              <a:ext cx="34300" cy="25125"/>
            </a:xfrm>
            <a:custGeom>
              <a:avLst/>
              <a:gdLst/>
              <a:ahLst/>
              <a:cxnLst/>
              <a:rect l="l" t="t" r="r" b="b"/>
              <a:pathLst>
                <a:path w="1372" h="1005" extrusionOk="0">
                  <a:moveTo>
                    <a:pt x="1" y="1"/>
                  </a:moveTo>
                  <a:lnTo>
                    <a:pt x="1" y="221"/>
                  </a:lnTo>
                  <a:lnTo>
                    <a:pt x="1372" y="1005"/>
                  </a:lnTo>
                  <a:lnTo>
                    <a:pt x="1372" y="785"/>
                  </a:lnTo>
                  <a:lnTo>
                    <a:pt x="1" y="1"/>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850;p46"/>
            <p:cNvSpPr/>
            <p:nvPr/>
          </p:nvSpPr>
          <p:spPr>
            <a:xfrm>
              <a:off x="4913475" y="2426800"/>
              <a:ext cx="68600" cy="39200"/>
            </a:xfrm>
            <a:custGeom>
              <a:avLst/>
              <a:gdLst/>
              <a:ahLst/>
              <a:cxnLst/>
              <a:rect l="l" t="t" r="r" b="b"/>
              <a:pathLst>
                <a:path w="2744" h="1568" extrusionOk="0">
                  <a:moveTo>
                    <a:pt x="1372" y="0"/>
                  </a:moveTo>
                  <a:lnTo>
                    <a:pt x="1" y="784"/>
                  </a:lnTo>
                  <a:lnTo>
                    <a:pt x="1372" y="1568"/>
                  </a:lnTo>
                  <a:lnTo>
                    <a:pt x="2743" y="784"/>
                  </a:lnTo>
                  <a:lnTo>
                    <a:pt x="1372"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851;p46"/>
            <p:cNvSpPr/>
            <p:nvPr/>
          </p:nvSpPr>
          <p:spPr>
            <a:xfrm>
              <a:off x="4990625" y="2471475"/>
              <a:ext cx="34300" cy="25125"/>
            </a:xfrm>
            <a:custGeom>
              <a:avLst/>
              <a:gdLst/>
              <a:ahLst/>
              <a:cxnLst/>
              <a:rect l="l" t="t" r="r" b="b"/>
              <a:pathLst>
                <a:path w="1372" h="1005" extrusionOk="0">
                  <a:moveTo>
                    <a:pt x="1371" y="1"/>
                  </a:moveTo>
                  <a:lnTo>
                    <a:pt x="0" y="785"/>
                  </a:lnTo>
                  <a:lnTo>
                    <a:pt x="0" y="1005"/>
                  </a:lnTo>
                  <a:lnTo>
                    <a:pt x="1371" y="197"/>
                  </a:lnTo>
                  <a:lnTo>
                    <a:pt x="1371" y="1"/>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852;p46"/>
            <p:cNvSpPr/>
            <p:nvPr/>
          </p:nvSpPr>
          <p:spPr>
            <a:xfrm>
              <a:off x="4956950" y="2471475"/>
              <a:ext cx="33700" cy="25125"/>
            </a:xfrm>
            <a:custGeom>
              <a:avLst/>
              <a:gdLst/>
              <a:ahLst/>
              <a:cxnLst/>
              <a:rect l="l" t="t" r="r" b="b"/>
              <a:pathLst>
                <a:path w="1348" h="1005" extrusionOk="0">
                  <a:moveTo>
                    <a:pt x="0" y="1"/>
                  </a:moveTo>
                  <a:lnTo>
                    <a:pt x="0" y="221"/>
                  </a:lnTo>
                  <a:lnTo>
                    <a:pt x="1347" y="1005"/>
                  </a:lnTo>
                  <a:lnTo>
                    <a:pt x="1347" y="785"/>
                  </a:lnTo>
                  <a:lnTo>
                    <a:pt x="0" y="1"/>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853;p46"/>
            <p:cNvSpPr/>
            <p:nvPr/>
          </p:nvSpPr>
          <p:spPr>
            <a:xfrm>
              <a:off x="4956950" y="2451900"/>
              <a:ext cx="67975" cy="39200"/>
            </a:xfrm>
            <a:custGeom>
              <a:avLst/>
              <a:gdLst/>
              <a:ahLst/>
              <a:cxnLst/>
              <a:rect l="l" t="t" r="r" b="b"/>
              <a:pathLst>
                <a:path w="2719" h="1568" extrusionOk="0">
                  <a:moveTo>
                    <a:pt x="1372" y="0"/>
                  </a:moveTo>
                  <a:lnTo>
                    <a:pt x="0" y="784"/>
                  </a:lnTo>
                  <a:lnTo>
                    <a:pt x="1347" y="1568"/>
                  </a:lnTo>
                  <a:lnTo>
                    <a:pt x="2718" y="784"/>
                  </a:lnTo>
                  <a:lnTo>
                    <a:pt x="1372"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854;p46"/>
            <p:cNvSpPr/>
            <p:nvPr/>
          </p:nvSpPr>
          <p:spPr>
            <a:xfrm>
              <a:off x="5034075" y="2495975"/>
              <a:ext cx="34300" cy="25725"/>
            </a:xfrm>
            <a:custGeom>
              <a:avLst/>
              <a:gdLst/>
              <a:ahLst/>
              <a:cxnLst/>
              <a:rect l="l" t="t" r="r" b="b"/>
              <a:pathLst>
                <a:path w="1372" h="1029" extrusionOk="0">
                  <a:moveTo>
                    <a:pt x="1372" y="0"/>
                  </a:moveTo>
                  <a:lnTo>
                    <a:pt x="1" y="809"/>
                  </a:lnTo>
                  <a:lnTo>
                    <a:pt x="1" y="1029"/>
                  </a:lnTo>
                  <a:lnTo>
                    <a:pt x="1372" y="221"/>
                  </a:lnTo>
                  <a:lnTo>
                    <a:pt x="1372" y="0"/>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855;p46"/>
            <p:cNvSpPr/>
            <p:nvPr/>
          </p:nvSpPr>
          <p:spPr>
            <a:xfrm>
              <a:off x="5000400" y="2496575"/>
              <a:ext cx="33700" cy="25125"/>
            </a:xfrm>
            <a:custGeom>
              <a:avLst/>
              <a:gdLst/>
              <a:ahLst/>
              <a:cxnLst/>
              <a:rect l="l" t="t" r="r" b="b"/>
              <a:pathLst>
                <a:path w="1348" h="1005" extrusionOk="0">
                  <a:moveTo>
                    <a:pt x="1" y="1"/>
                  </a:moveTo>
                  <a:lnTo>
                    <a:pt x="1" y="221"/>
                  </a:lnTo>
                  <a:lnTo>
                    <a:pt x="1348" y="1005"/>
                  </a:lnTo>
                  <a:lnTo>
                    <a:pt x="1348" y="785"/>
                  </a:lnTo>
                  <a:lnTo>
                    <a:pt x="1" y="1"/>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856;p46"/>
            <p:cNvSpPr/>
            <p:nvPr/>
          </p:nvSpPr>
          <p:spPr>
            <a:xfrm>
              <a:off x="5000400" y="2476375"/>
              <a:ext cx="67975" cy="39825"/>
            </a:xfrm>
            <a:custGeom>
              <a:avLst/>
              <a:gdLst/>
              <a:ahLst/>
              <a:cxnLst/>
              <a:rect l="l" t="t" r="r" b="b"/>
              <a:pathLst>
                <a:path w="2719" h="1593" extrusionOk="0">
                  <a:moveTo>
                    <a:pt x="1372" y="1"/>
                  </a:moveTo>
                  <a:lnTo>
                    <a:pt x="1" y="809"/>
                  </a:lnTo>
                  <a:lnTo>
                    <a:pt x="1348" y="1593"/>
                  </a:lnTo>
                  <a:lnTo>
                    <a:pt x="2719" y="784"/>
                  </a:lnTo>
                  <a:lnTo>
                    <a:pt x="1372"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857;p46"/>
            <p:cNvSpPr/>
            <p:nvPr/>
          </p:nvSpPr>
          <p:spPr>
            <a:xfrm>
              <a:off x="5077550" y="2521075"/>
              <a:ext cx="34300" cy="25725"/>
            </a:xfrm>
            <a:custGeom>
              <a:avLst/>
              <a:gdLst/>
              <a:ahLst/>
              <a:cxnLst/>
              <a:rect l="l" t="t" r="r" b="b"/>
              <a:pathLst>
                <a:path w="1372" h="1029" extrusionOk="0">
                  <a:moveTo>
                    <a:pt x="1372" y="0"/>
                  </a:moveTo>
                  <a:lnTo>
                    <a:pt x="0" y="809"/>
                  </a:lnTo>
                  <a:lnTo>
                    <a:pt x="0" y="1029"/>
                  </a:lnTo>
                  <a:lnTo>
                    <a:pt x="1372" y="221"/>
                  </a:lnTo>
                  <a:lnTo>
                    <a:pt x="1372" y="0"/>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858;p46"/>
            <p:cNvSpPr/>
            <p:nvPr/>
          </p:nvSpPr>
          <p:spPr>
            <a:xfrm>
              <a:off x="5043275" y="2521675"/>
              <a:ext cx="34300" cy="25125"/>
            </a:xfrm>
            <a:custGeom>
              <a:avLst/>
              <a:gdLst/>
              <a:ahLst/>
              <a:cxnLst/>
              <a:rect l="l" t="t" r="r" b="b"/>
              <a:pathLst>
                <a:path w="1372" h="1005" extrusionOk="0">
                  <a:moveTo>
                    <a:pt x="0" y="1"/>
                  </a:moveTo>
                  <a:lnTo>
                    <a:pt x="0" y="221"/>
                  </a:lnTo>
                  <a:lnTo>
                    <a:pt x="1371" y="1005"/>
                  </a:lnTo>
                  <a:lnTo>
                    <a:pt x="1371" y="785"/>
                  </a:lnTo>
                  <a:lnTo>
                    <a:pt x="0" y="1"/>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859;p46"/>
            <p:cNvSpPr/>
            <p:nvPr/>
          </p:nvSpPr>
          <p:spPr>
            <a:xfrm>
              <a:off x="5043275" y="2501475"/>
              <a:ext cx="68575" cy="39825"/>
            </a:xfrm>
            <a:custGeom>
              <a:avLst/>
              <a:gdLst/>
              <a:ahLst/>
              <a:cxnLst/>
              <a:rect l="l" t="t" r="r" b="b"/>
              <a:pathLst>
                <a:path w="2743" h="1593" extrusionOk="0">
                  <a:moveTo>
                    <a:pt x="1371" y="1"/>
                  </a:moveTo>
                  <a:lnTo>
                    <a:pt x="0" y="809"/>
                  </a:lnTo>
                  <a:lnTo>
                    <a:pt x="1371" y="1593"/>
                  </a:lnTo>
                  <a:lnTo>
                    <a:pt x="2743" y="784"/>
                  </a:lnTo>
                  <a:lnTo>
                    <a:pt x="1371"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860;p46"/>
            <p:cNvSpPr/>
            <p:nvPr/>
          </p:nvSpPr>
          <p:spPr>
            <a:xfrm>
              <a:off x="5120400" y="2546175"/>
              <a:ext cx="34300" cy="25125"/>
            </a:xfrm>
            <a:custGeom>
              <a:avLst/>
              <a:gdLst/>
              <a:ahLst/>
              <a:cxnLst/>
              <a:rect l="l" t="t" r="r" b="b"/>
              <a:pathLst>
                <a:path w="1372" h="1005" extrusionOk="0">
                  <a:moveTo>
                    <a:pt x="1372" y="0"/>
                  </a:moveTo>
                  <a:lnTo>
                    <a:pt x="0" y="784"/>
                  </a:lnTo>
                  <a:lnTo>
                    <a:pt x="0" y="1004"/>
                  </a:lnTo>
                  <a:lnTo>
                    <a:pt x="1372" y="221"/>
                  </a:lnTo>
                  <a:lnTo>
                    <a:pt x="1372" y="0"/>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61;p46"/>
            <p:cNvSpPr/>
            <p:nvPr/>
          </p:nvSpPr>
          <p:spPr>
            <a:xfrm>
              <a:off x="5086725" y="2546775"/>
              <a:ext cx="33700" cy="24525"/>
            </a:xfrm>
            <a:custGeom>
              <a:avLst/>
              <a:gdLst/>
              <a:ahLst/>
              <a:cxnLst/>
              <a:rect l="l" t="t" r="r" b="b"/>
              <a:pathLst>
                <a:path w="1348" h="981" extrusionOk="0">
                  <a:moveTo>
                    <a:pt x="1" y="1"/>
                  </a:moveTo>
                  <a:lnTo>
                    <a:pt x="1" y="221"/>
                  </a:lnTo>
                  <a:lnTo>
                    <a:pt x="1347" y="980"/>
                  </a:lnTo>
                  <a:lnTo>
                    <a:pt x="1347" y="760"/>
                  </a:lnTo>
                  <a:lnTo>
                    <a:pt x="1" y="1"/>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862;p46"/>
            <p:cNvSpPr/>
            <p:nvPr/>
          </p:nvSpPr>
          <p:spPr>
            <a:xfrm>
              <a:off x="5086725" y="2526575"/>
              <a:ext cx="67975" cy="39225"/>
            </a:xfrm>
            <a:custGeom>
              <a:avLst/>
              <a:gdLst/>
              <a:ahLst/>
              <a:cxnLst/>
              <a:rect l="l" t="t" r="r" b="b"/>
              <a:pathLst>
                <a:path w="2719" h="1569" extrusionOk="0">
                  <a:moveTo>
                    <a:pt x="1372" y="1"/>
                  </a:moveTo>
                  <a:lnTo>
                    <a:pt x="1" y="809"/>
                  </a:lnTo>
                  <a:lnTo>
                    <a:pt x="1347" y="1568"/>
                  </a:lnTo>
                  <a:lnTo>
                    <a:pt x="2719" y="784"/>
                  </a:lnTo>
                  <a:lnTo>
                    <a:pt x="1372"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5863;p46"/>
            <p:cNvSpPr/>
            <p:nvPr/>
          </p:nvSpPr>
          <p:spPr>
            <a:xfrm>
              <a:off x="5207325" y="2596375"/>
              <a:ext cx="34325" cy="25125"/>
            </a:xfrm>
            <a:custGeom>
              <a:avLst/>
              <a:gdLst/>
              <a:ahLst/>
              <a:cxnLst/>
              <a:rect l="l" t="t" r="r" b="b"/>
              <a:pathLst>
                <a:path w="1373" h="1005" extrusionOk="0">
                  <a:moveTo>
                    <a:pt x="1372" y="0"/>
                  </a:moveTo>
                  <a:lnTo>
                    <a:pt x="1" y="784"/>
                  </a:lnTo>
                  <a:lnTo>
                    <a:pt x="1" y="1004"/>
                  </a:lnTo>
                  <a:lnTo>
                    <a:pt x="1372" y="196"/>
                  </a:lnTo>
                  <a:lnTo>
                    <a:pt x="1372" y="0"/>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5864;p46"/>
            <p:cNvSpPr/>
            <p:nvPr/>
          </p:nvSpPr>
          <p:spPr>
            <a:xfrm>
              <a:off x="5130200" y="2571275"/>
              <a:ext cx="77150" cy="50225"/>
            </a:xfrm>
            <a:custGeom>
              <a:avLst/>
              <a:gdLst/>
              <a:ahLst/>
              <a:cxnLst/>
              <a:rect l="l" t="t" r="r" b="b"/>
              <a:pathLst>
                <a:path w="3086" h="2009" extrusionOk="0">
                  <a:moveTo>
                    <a:pt x="0" y="0"/>
                  </a:moveTo>
                  <a:lnTo>
                    <a:pt x="0" y="221"/>
                  </a:lnTo>
                  <a:lnTo>
                    <a:pt x="3086" y="2008"/>
                  </a:lnTo>
                  <a:lnTo>
                    <a:pt x="3086" y="1788"/>
                  </a:lnTo>
                  <a:lnTo>
                    <a:pt x="0" y="0"/>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5865;p46"/>
            <p:cNvSpPr/>
            <p:nvPr/>
          </p:nvSpPr>
          <p:spPr>
            <a:xfrm>
              <a:off x="5130200" y="2551675"/>
              <a:ext cx="111450" cy="64325"/>
            </a:xfrm>
            <a:custGeom>
              <a:avLst/>
              <a:gdLst/>
              <a:ahLst/>
              <a:cxnLst/>
              <a:rect l="l" t="t" r="r" b="b"/>
              <a:pathLst>
                <a:path w="4458" h="2573" extrusionOk="0">
                  <a:moveTo>
                    <a:pt x="1372" y="1"/>
                  </a:moveTo>
                  <a:lnTo>
                    <a:pt x="0" y="784"/>
                  </a:lnTo>
                  <a:lnTo>
                    <a:pt x="3086" y="2572"/>
                  </a:lnTo>
                  <a:lnTo>
                    <a:pt x="4457" y="1788"/>
                  </a:lnTo>
                  <a:lnTo>
                    <a:pt x="1372"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5866;p46"/>
            <p:cNvSpPr/>
            <p:nvPr/>
          </p:nvSpPr>
          <p:spPr>
            <a:xfrm>
              <a:off x="4731050" y="2371700"/>
              <a:ext cx="34300" cy="25125"/>
            </a:xfrm>
            <a:custGeom>
              <a:avLst/>
              <a:gdLst/>
              <a:ahLst/>
              <a:cxnLst/>
              <a:rect l="l" t="t" r="r" b="b"/>
              <a:pathLst>
                <a:path w="1372" h="1005" extrusionOk="0">
                  <a:moveTo>
                    <a:pt x="1371" y="0"/>
                  </a:moveTo>
                  <a:lnTo>
                    <a:pt x="0" y="808"/>
                  </a:lnTo>
                  <a:lnTo>
                    <a:pt x="0" y="1004"/>
                  </a:lnTo>
                  <a:lnTo>
                    <a:pt x="1371" y="221"/>
                  </a:lnTo>
                  <a:lnTo>
                    <a:pt x="1371" y="0"/>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5867;p46"/>
            <p:cNvSpPr/>
            <p:nvPr/>
          </p:nvSpPr>
          <p:spPr>
            <a:xfrm>
              <a:off x="4653900" y="2347200"/>
              <a:ext cx="77175" cy="49625"/>
            </a:xfrm>
            <a:custGeom>
              <a:avLst/>
              <a:gdLst/>
              <a:ahLst/>
              <a:cxnLst/>
              <a:rect l="l" t="t" r="r" b="b"/>
              <a:pathLst>
                <a:path w="3087" h="1985" extrusionOk="0">
                  <a:moveTo>
                    <a:pt x="1" y="1"/>
                  </a:moveTo>
                  <a:lnTo>
                    <a:pt x="1" y="221"/>
                  </a:lnTo>
                  <a:lnTo>
                    <a:pt x="3086" y="1984"/>
                  </a:lnTo>
                  <a:lnTo>
                    <a:pt x="3086" y="1788"/>
                  </a:lnTo>
                  <a:lnTo>
                    <a:pt x="1" y="1"/>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5868;p46"/>
            <p:cNvSpPr/>
            <p:nvPr/>
          </p:nvSpPr>
          <p:spPr>
            <a:xfrm>
              <a:off x="4653900" y="2327000"/>
              <a:ext cx="111450" cy="64925"/>
            </a:xfrm>
            <a:custGeom>
              <a:avLst/>
              <a:gdLst/>
              <a:ahLst/>
              <a:cxnLst/>
              <a:rect l="l" t="t" r="r" b="b"/>
              <a:pathLst>
                <a:path w="4458" h="2597" extrusionOk="0">
                  <a:moveTo>
                    <a:pt x="1372" y="1"/>
                  </a:moveTo>
                  <a:lnTo>
                    <a:pt x="1" y="809"/>
                  </a:lnTo>
                  <a:lnTo>
                    <a:pt x="3086" y="2596"/>
                  </a:lnTo>
                  <a:lnTo>
                    <a:pt x="4457" y="1788"/>
                  </a:lnTo>
                  <a:lnTo>
                    <a:pt x="1372"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5869;p46"/>
            <p:cNvSpPr/>
            <p:nvPr/>
          </p:nvSpPr>
          <p:spPr>
            <a:xfrm>
              <a:off x="4773900" y="2396800"/>
              <a:ext cx="34300" cy="25125"/>
            </a:xfrm>
            <a:custGeom>
              <a:avLst/>
              <a:gdLst/>
              <a:ahLst/>
              <a:cxnLst/>
              <a:rect l="l" t="t" r="r" b="b"/>
              <a:pathLst>
                <a:path w="1372" h="1005" extrusionOk="0">
                  <a:moveTo>
                    <a:pt x="1372" y="0"/>
                  </a:moveTo>
                  <a:lnTo>
                    <a:pt x="0" y="784"/>
                  </a:lnTo>
                  <a:lnTo>
                    <a:pt x="0" y="1004"/>
                  </a:lnTo>
                  <a:lnTo>
                    <a:pt x="1372" y="221"/>
                  </a:lnTo>
                  <a:lnTo>
                    <a:pt x="1372" y="0"/>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870;p46"/>
            <p:cNvSpPr/>
            <p:nvPr/>
          </p:nvSpPr>
          <p:spPr>
            <a:xfrm>
              <a:off x="4740225" y="2397400"/>
              <a:ext cx="33700" cy="24525"/>
            </a:xfrm>
            <a:custGeom>
              <a:avLst/>
              <a:gdLst/>
              <a:ahLst/>
              <a:cxnLst/>
              <a:rect l="l" t="t" r="r" b="b"/>
              <a:pathLst>
                <a:path w="1348" h="981" extrusionOk="0">
                  <a:moveTo>
                    <a:pt x="0" y="1"/>
                  </a:moveTo>
                  <a:lnTo>
                    <a:pt x="0" y="197"/>
                  </a:lnTo>
                  <a:lnTo>
                    <a:pt x="1347" y="980"/>
                  </a:lnTo>
                  <a:lnTo>
                    <a:pt x="1347" y="760"/>
                  </a:lnTo>
                  <a:lnTo>
                    <a:pt x="0" y="1"/>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871;p46"/>
            <p:cNvSpPr/>
            <p:nvPr/>
          </p:nvSpPr>
          <p:spPr>
            <a:xfrm>
              <a:off x="4740225" y="2377200"/>
              <a:ext cx="67975" cy="39200"/>
            </a:xfrm>
            <a:custGeom>
              <a:avLst/>
              <a:gdLst/>
              <a:ahLst/>
              <a:cxnLst/>
              <a:rect l="l" t="t" r="r" b="b"/>
              <a:pathLst>
                <a:path w="2719" h="1568" extrusionOk="0">
                  <a:moveTo>
                    <a:pt x="1372" y="1"/>
                  </a:moveTo>
                  <a:lnTo>
                    <a:pt x="0" y="809"/>
                  </a:lnTo>
                  <a:lnTo>
                    <a:pt x="1347" y="1568"/>
                  </a:lnTo>
                  <a:lnTo>
                    <a:pt x="2719" y="784"/>
                  </a:lnTo>
                  <a:lnTo>
                    <a:pt x="1372"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5872;p46"/>
            <p:cNvSpPr/>
            <p:nvPr/>
          </p:nvSpPr>
          <p:spPr>
            <a:xfrm>
              <a:off x="4817350" y="2421900"/>
              <a:ext cx="34325" cy="25125"/>
            </a:xfrm>
            <a:custGeom>
              <a:avLst/>
              <a:gdLst/>
              <a:ahLst/>
              <a:cxnLst/>
              <a:rect l="l" t="t" r="r" b="b"/>
              <a:pathLst>
                <a:path w="1373" h="1005" extrusionOk="0">
                  <a:moveTo>
                    <a:pt x="1372" y="0"/>
                  </a:moveTo>
                  <a:lnTo>
                    <a:pt x="1" y="784"/>
                  </a:lnTo>
                  <a:lnTo>
                    <a:pt x="1" y="1004"/>
                  </a:lnTo>
                  <a:lnTo>
                    <a:pt x="1372" y="221"/>
                  </a:lnTo>
                  <a:lnTo>
                    <a:pt x="1372" y="0"/>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5873;p46"/>
            <p:cNvSpPr/>
            <p:nvPr/>
          </p:nvSpPr>
          <p:spPr>
            <a:xfrm>
              <a:off x="4783700" y="2421900"/>
              <a:ext cx="33675" cy="25125"/>
            </a:xfrm>
            <a:custGeom>
              <a:avLst/>
              <a:gdLst/>
              <a:ahLst/>
              <a:cxnLst/>
              <a:rect l="l" t="t" r="r" b="b"/>
              <a:pathLst>
                <a:path w="1347" h="1005" extrusionOk="0">
                  <a:moveTo>
                    <a:pt x="0" y="0"/>
                  </a:moveTo>
                  <a:lnTo>
                    <a:pt x="0" y="221"/>
                  </a:lnTo>
                  <a:lnTo>
                    <a:pt x="1347" y="1004"/>
                  </a:lnTo>
                  <a:lnTo>
                    <a:pt x="1347" y="784"/>
                  </a:lnTo>
                  <a:lnTo>
                    <a:pt x="0" y="0"/>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5874;p46"/>
            <p:cNvSpPr/>
            <p:nvPr/>
          </p:nvSpPr>
          <p:spPr>
            <a:xfrm>
              <a:off x="4783700" y="2402300"/>
              <a:ext cx="67975" cy="39200"/>
            </a:xfrm>
            <a:custGeom>
              <a:avLst/>
              <a:gdLst/>
              <a:ahLst/>
              <a:cxnLst/>
              <a:rect l="l" t="t" r="r" b="b"/>
              <a:pathLst>
                <a:path w="2719" h="1568" extrusionOk="0">
                  <a:moveTo>
                    <a:pt x="1371" y="1"/>
                  </a:moveTo>
                  <a:lnTo>
                    <a:pt x="0" y="784"/>
                  </a:lnTo>
                  <a:lnTo>
                    <a:pt x="1347" y="1568"/>
                  </a:lnTo>
                  <a:lnTo>
                    <a:pt x="2718" y="784"/>
                  </a:lnTo>
                  <a:lnTo>
                    <a:pt x="1371"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5875;p46"/>
            <p:cNvSpPr/>
            <p:nvPr/>
          </p:nvSpPr>
          <p:spPr>
            <a:xfrm>
              <a:off x="4860825" y="2446375"/>
              <a:ext cx="34300" cy="25750"/>
            </a:xfrm>
            <a:custGeom>
              <a:avLst/>
              <a:gdLst/>
              <a:ahLst/>
              <a:cxnLst/>
              <a:rect l="l" t="t" r="r" b="b"/>
              <a:pathLst>
                <a:path w="1372" h="1030" extrusionOk="0">
                  <a:moveTo>
                    <a:pt x="1372" y="1"/>
                  </a:moveTo>
                  <a:lnTo>
                    <a:pt x="1" y="809"/>
                  </a:lnTo>
                  <a:lnTo>
                    <a:pt x="1" y="1029"/>
                  </a:lnTo>
                  <a:lnTo>
                    <a:pt x="1347" y="221"/>
                  </a:lnTo>
                  <a:lnTo>
                    <a:pt x="1372" y="1"/>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5876;p46"/>
            <p:cNvSpPr/>
            <p:nvPr/>
          </p:nvSpPr>
          <p:spPr>
            <a:xfrm>
              <a:off x="4826550" y="2447000"/>
              <a:ext cx="34300" cy="25125"/>
            </a:xfrm>
            <a:custGeom>
              <a:avLst/>
              <a:gdLst/>
              <a:ahLst/>
              <a:cxnLst/>
              <a:rect l="l" t="t" r="r" b="b"/>
              <a:pathLst>
                <a:path w="1372" h="1005" extrusionOk="0">
                  <a:moveTo>
                    <a:pt x="0" y="0"/>
                  </a:moveTo>
                  <a:lnTo>
                    <a:pt x="0" y="221"/>
                  </a:lnTo>
                  <a:lnTo>
                    <a:pt x="1372" y="1004"/>
                  </a:lnTo>
                  <a:lnTo>
                    <a:pt x="1372" y="784"/>
                  </a:lnTo>
                  <a:lnTo>
                    <a:pt x="0" y="0"/>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5877;p46"/>
            <p:cNvSpPr/>
            <p:nvPr/>
          </p:nvSpPr>
          <p:spPr>
            <a:xfrm>
              <a:off x="4826550" y="2427400"/>
              <a:ext cx="68575" cy="39200"/>
            </a:xfrm>
            <a:custGeom>
              <a:avLst/>
              <a:gdLst/>
              <a:ahLst/>
              <a:cxnLst/>
              <a:rect l="l" t="t" r="r" b="b"/>
              <a:pathLst>
                <a:path w="2743" h="1568" extrusionOk="0">
                  <a:moveTo>
                    <a:pt x="1372" y="1"/>
                  </a:moveTo>
                  <a:lnTo>
                    <a:pt x="0" y="784"/>
                  </a:lnTo>
                  <a:lnTo>
                    <a:pt x="1372" y="1568"/>
                  </a:lnTo>
                  <a:lnTo>
                    <a:pt x="2743" y="760"/>
                  </a:lnTo>
                  <a:lnTo>
                    <a:pt x="1372"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5878;p46"/>
            <p:cNvSpPr/>
            <p:nvPr/>
          </p:nvSpPr>
          <p:spPr>
            <a:xfrm>
              <a:off x="4903675" y="2471475"/>
              <a:ext cx="34325" cy="25750"/>
            </a:xfrm>
            <a:custGeom>
              <a:avLst/>
              <a:gdLst/>
              <a:ahLst/>
              <a:cxnLst/>
              <a:rect l="l" t="t" r="r" b="b"/>
              <a:pathLst>
                <a:path w="1373" h="1030" extrusionOk="0">
                  <a:moveTo>
                    <a:pt x="1372" y="1"/>
                  </a:moveTo>
                  <a:lnTo>
                    <a:pt x="1" y="809"/>
                  </a:lnTo>
                  <a:lnTo>
                    <a:pt x="1" y="1029"/>
                  </a:lnTo>
                  <a:lnTo>
                    <a:pt x="1372" y="221"/>
                  </a:lnTo>
                  <a:lnTo>
                    <a:pt x="1372" y="1"/>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5879;p46"/>
            <p:cNvSpPr/>
            <p:nvPr/>
          </p:nvSpPr>
          <p:spPr>
            <a:xfrm>
              <a:off x="4870000" y="2472100"/>
              <a:ext cx="33700" cy="25125"/>
            </a:xfrm>
            <a:custGeom>
              <a:avLst/>
              <a:gdLst/>
              <a:ahLst/>
              <a:cxnLst/>
              <a:rect l="l" t="t" r="r" b="b"/>
              <a:pathLst>
                <a:path w="1348" h="1005" extrusionOk="0">
                  <a:moveTo>
                    <a:pt x="1" y="0"/>
                  </a:moveTo>
                  <a:lnTo>
                    <a:pt x="1" y="221"/>
                  </a:lnTo>
                  <a:lnTo>
                    <a:pt x="1348" y="1004"/>
                  </a:lnTo>
                  <a:lnTo>
                    <a:pt x="1348" y="784"/>
                  </a:lnTo>
                  <a:lnTo>
                    <a:pt x="1" y="0"/>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5880;p46"/>
            <p:cNvSpPr/>
            <p:nvPr/>
          </p:nvSpPr>
          <p:spPr>
            <a:xfrm>
              <a:off x="4870000" y="2451900"/>
              <a:ext cx="68000" cy="39800"/>
            </a:xfrm>
            <a:custGeom>
              <a:avLst/>
              <a:gdLst/>
              <a:ahLst/>
              <a:cxnLst/>
              <a:rect l="l" t="t" r="r" b="b"/>
              <a:pathLst>
                <a:path w="2720" h="1592" extrusionOk="0">
                  <a:moveTo>
                    <a:pt x="1372" y="0"/>
                  </a:moveTo>
                  <a:lnTo>
                    <a:pt x="1" y="808"/>
                  </a:lnTo>
                  <a:lnTo>
                    <a:pt x="1348" y="1592"/>
                  </a:lnTo>
                  <a:lnTo>
                    <a:pt x="2719" y="784"/>
                  </a:lnTo>
                  <a:lnTo>
                    <a:pt x="1372"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5881;p46"/>
            <p:cNvSpPr/>
            <p:nvPr/>
          </p:nvSpPr>
          <p:spPr>
            <a:xfrm>
              <a:off x="4947150" y="2496575"/>
              <a:ext cx="34300" cy="25125"/>
            </a:xfrm>
            <a:custGeom>
              <a:avLst/>
              <a:gdLst/>
              <a:ahLst/>
              <a:cxnLst/>
              <a:rect l="l" t="t" r="r" b="b"/>
              <a:pathLst>
                <a:path w="1372" h="1005" extrusionOk="0">
                  <a:moveTo>
                    <a:pt x="1372" y="1"/>
                  </a:moveTo>
                  <a:lnTo>
                    <a:pt x="0" y="785"/>
                  </a:lnTo>
                  <a:lnTo>
                    <a:pt x="0" y="1005"/>
                  </a:lnTo>
                  <a:lnTo>
                    <a:pt x="1372" y="221"/>
                  </a:lnTo>
                  <a:lnTo>
                    <a:pt x="1372" y="1"/>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5882;p46"/>
            <p:cNvSpPr/>
            <p:nvPr/>
          </p:nvSpPr>
          <p:spPr>
            <a:xfrm>
              <a:off x="4913475" y="2497200"/>
              <a:ext cx="33700" cy="24500"/>
            </a:xfrm>
            <a:custGeom>
              <a:avLst/>
              <a:gdLst/>
              <a:ahLst/>
              <a:cxnLst/>
              <a:rect l="l" t="t" r="r" b="b"/>
              <a:pathLst>
                <a:path w="1348" h="980" extrusionOk="0">
                  <a:moveTo>
                    <a:pt x="1" y="0"/>
                  </a:moveTo>
                  <a:lnTo>
                    <a:pt x="1" y="221"/>
                  </a:lnTo>
                  <a:lnTo>
                    <a:pt x="1347" y="980"/>
                  </a:lnTo>
                  <a:lnTo>
                    <a:pt x="1347" y="760"/>
                  </a:lnTo>
                  <a:lnTo>
                    <a:pt x="1" y="0"/>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5883;p46"/>
            <p:cNvSpPr/>
            <p:nvPr/>
          </p:nvSpPr>
          <p:spPr>
            <a:xfrm>
              <a:off x="4913475" y="2477000"/>
              <a:ext cx="67975" cy="39200"/>
            </a:xfrm>
            <a:custGeom>
              <a:avLst/>
              <a:gdLst/>
              <a:ahLst/>
              <a:cxnLst/>
              <a:rect l="l" t="t" r="r" b="b"/>
              <a:pathLst>
                <a:path w="2719" h="1568" extrusionOk="0">
                  <a:moveTo>
                    <a:pt x="1372" y="0"/>
                  </a:moveTo>
                  <a:lnTo>
                    <a:pt x="1" y="808"/>
                  </a:lnTo>
                  <a:lnTo>
                    <a:pt x="1347" y="1568"/>
                  </a:lnTo>
                  <a:lnTo>
                    <a:pt x="2719" y="784"/>
                  </a:lnTo>
                  <a:lnTo>
                    <a:pt x="1372"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5884;p46"/>
            <p:cNvSpPr/>
            <p:nvPr/>
          </p:nvSpPr>
          <p:spPr>
            <a:xfrm>
              <a:off x="4990625" y="2521675"/>
              <a:ext cx="33675" cy="25125"/>
            </a:xfrm>
            <a:custGeom>
              <a:avLst/>
              <a:gdLst/>
              <a:ahLst/>
              <a:cxnLst/>
              <a:rect l="l" t="t" r="r" b="b"/>
              <a:pathLst>
                <a:path w="1347" h="1005" extrusionOk="0">
                  <a:moveTo>
                    <a:pt x="1347" y="1"/>
                  </a:moveTo>
                  <a:lnTo>
                    <a:pt x="0" y="785"/>
                  </a:lnTo>
                  <a:lnTo>
                    <a:pt x="0" y="1005"/>
                  </a:lnTo>
                  <a:lnTo>
                    <a:pt x="1347" y="221"/>
                  </a:lnTo>
                  <a:lnTo>
                    <a:pt x="1347" y="1"/>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5885;p46"/>
            <p:cNvSpPr/>
            <p:nvPr/>
          </p:nvSpPr>
          <p:spPr>
            <a:xfrm>
              <a:off x="4956325" y="2521675"/>
              <a:ext cx="34325" cy="25125"/>
            </a:xfrm>
            <a:custGeom>
              <a:avLst/>
              <a:gdLst/>
              <a:ahLst/>
              <a:cxnLst/>
              <a:rect l="l" t="t" r="r" b="b"/>
              <a:pathLst>
                <a:path w="1373" h="1005" extrusionOk="0">
                  <a:moveTo>
                    <a:pt x="1" y="1"/>
                  </a:moveTo>
                  <a:lnTo>
                    <a:pt x="1" y="221"/>
                  </a:lnTo>
                  <a:lnTo>
                    <a:pt x="1372" y="1005"/>
                  </a:lnTo>
                  <a:lnTo>
                    <a:pt x="1372" y="785"/>
                  </a:lnTo>
                  <a:lnTo>
                    <a:pt x="1" y="1"/>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5886;p46"/>
            <p:cNvSpPr/>
            <p:nvPr/>
          </p:nvSpPr>
          <p:spPr>
            <a:xfrm>
              <a:off x="4956325" y="2502100"/>
              <a:ext cx="67975" cy="39200"/>
            </a:xfrm>
            <a:custGeom>
              <a:avLst/>
              <a:gdLst/>
              <a:ahLst/>
              <a:cxnLst/>
              <a:rect l="l" t="t" r="r" b="b"/>
              <a:pathLst>
                <a:path w="2719" h="1568" extrusionOk="0">
                  <a:moveTo>
                    <a:pt x="1372" y="0"/>
                  </a:moveTo>
                  <a:lnTo>
                    <a:pt x="1" y="784"/>
                  </a:lnTo>
                  <a:lnTo>
                    <a:pt x="1372" y="1568"/>
                  </a:lnTo>
                  <a:lnTo>
                    <a:pt x="2719" y="784"/>
                  </a:lnTo>
                  <a:lnTo>
                    <a:pt x="1372"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5887;p46"/>
            <p:cNvSpPr/>
            <p:nvPr/>
          </p:nvSpPr>
          <p:spPr>
            <a:xfrm>
              <a:off x="5033475" y="2546775"/>
              <a:ext cx="34300" cy="25125"/>
            </a:xfrm>
            <a:custGeom>
              <a:avLst/>
              <a:gdLst/>
              <a:ahLst/>
              <a:cxnLst/>
              <a:rect l="l" t="t" r="r" b="b"/>
              <a:pathLst>
                <a:path w="1372" h="1005" extrusionOk="0">
                  <a:moveTo>
                    <a:pt x="1372" y="1"/>
                  </a:moveTo>
                  <a:lnTo>
                    <a:pt x="0" y="785"/>
                  </a:lnTo>
                  <a:lnTo>
                    <a:pt x="0" y="1005"/>
                  </a:lnTo>
                  <a:lnTo>
                    <a:pt x="1372" y="221"/>
                  </a:lnTo>
                  <a:lnTo>
                    <a:pt x="1372" y="1"/>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5888;p46"/>
            <p:cNvSpPr/>
            <p:nvPr/>
          </p:nvSpPr>
          <p:spPr>
            <a:xfrm>
              <a:off x="4999800" y="2546775"/>
              <a:ext cx="33700" cy="25125"/>
            </a:xfrm>
            <a:custGeom>
              <a:avLst/>
              <a:gdLst/>
              <a:ahLst/>
              <a:cxnLst/>
              <a:rect l="l" t="t" r="r" b="b"/>
              <a:pathLst>
                <a:path w="1348" h="1005" extrusionOk="0">
                  <a:moveTo>
                    <a:pt x="0" y="1"/>
                  </a:moveTo>
                  <a:lnTo>
                    <a:pt x="0" y="221"/>
                  </a:lnTo>
                  <a:lnTo>
                    <a:pt x="1347" y="1005"/>
                  </a:lnTo>
                  <a:lnTo>
                    <a:pt x="1347" y="785"/>
                  </a:lnTo>
                  <a:lnTo>
                    <a:pt x="0" y="1"/>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5889;p46"/>
            <p:cNvSpPr/>
            <p:nvPr/>
          </p:nvSpPr>
          <p:spPr>
            <a:xfrm>
              <a:off x="4999800" y="2527200"/>
              <a:ext cx="67975" cy="39200"/>
            </a:xfrm>
            <a:custGeom>
              <a:avLst/>
              <a:gdLst/>
              <a:ahLst/>
              <a:cxnLst/>
              <a:rect l="l" t="t" r="r" b="b"/>
              <a:pathLst>
                <a:path w="2719" h="1568" extrusionOk="0">
                  <a:moveTo>
                    <a:pt x="1372" y="0"/>
                  </a:moveTo>
                  <a:lnTo>
                    <a:pt x="0" y="784"/>
                  </a:lnTo>
                  <a:lnTo>
                    <a:pt x="1347" y="1568"/>
                  </a:lnTo>
                  <a:lnTo>
                    <a:pt x="2719" y="784"/>
                  </a:lnTo>
                  <a:lnTo>
                    <a:pt x="1372"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5890;p46"/>
            <p:cNvSpPr/>
            <p:nvPr/>
          </p:nvSpPr>
          <p:spPr>
            <a:xfrm>
              <a:off x="5076925" y="2571275"/>
              <a:ext cx="34325" cy="25725"/>
            </a:xfrm>
            <a:custGeom>
              <a:avLst/>
              <a:gdLst/>
              <a:ahLst/>
              <a:cxnLst/>
              <a:rect l="l" t="t" r="r" b="b"/>
              <a:pathLst>
                <a:path w="1373" h="1029" extrusionOk="0">
                  <a:moveTo>
                    <a:pt x="1372" y="0"/>
                  </a:moveTo>
                  <a:lnTo>
                    <a:pt x="1" y="809"/>
                  </a:lnTo>
                  <a:lnTo>
                    <a:pt x="1" y="1029"/>
                  </a:lnTo>
                  <a:lnTo>
                    <a:pt x="1372" y="221"/>
                  </a:lnTo>
                  <a:lnTo>
                    <a:pt x="1372" y="0"/>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5891;p46"/>
            <p:cNvSpPr/>
            <p:nvPr/>
          </p:nvSpPr>
          <p:spPr>
            <a:xfrm>
              <a:off x="5043275" y="2571875"/>
              <a:ext cx="33675" cy="25125"/>
            </a:xfrm>
            <a:custGeom>
              <a:avLst/>
              <a:gdLst/>
              <a:ahLst/>
              <a:cxnLst/>
              <a:rect l="l" t="t" r="r" b="b"/>
              <a:pathLst>
                <a:path w="1347" h="1005" extrusionOk="0">
                  <a:moveTo>
                    <a:pt x="0" y="1"/>
                  </a:moveTo>
                  <a:lnTo>
                    <a:pt x="0" y="221"/>
                  </a:lnTo>
                  <a:lnTo>
                    <a:pt x="1347" y="1005"/>
                  </a:lnTo>
                  <a:lnTo>
                    <a:pt x="1347" y="785"/>
                  </a:lnTo>
                  <a:lnTo>
                    <a:pt x="0" y="1"/>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5892;p46"/>
            <p:cNvSpPr/>
            <p:nvPr/>
          </p:nvSpPr>
          <p:spPr>
            <a:xfrm>
              <a:off x="5043275" y="2552300"/>
              <a:ext cx="67975" cy="39200"/>
            </a:xfrm>
            <a:custGeom>
              <a:avLst/>
              <a:gdLst/>
              <a:ahLst/>
              <a:cxnLst/>
              <a:rect l="l" t="t" r="r" b="b"/>
              <a:pathLst>
                <a:path w="2719" h="1568" extrusionOk="0">
                  <a:moveTo>
                    <a:pt x="1371" y="0"/>
                  </a:moveTo>
                  <a:lnTo>
                    <a:pt x="0" y="784"/>
                  </a:lnTo>
                  <a:lnTo>
                    <a:pt x="1347" y="1568"/>
                  </a:lnTo>
                  <a:lnTo>
                    <a:pt x="2718" y="759"/>
                  </a:lnTo>
                  <a:lnTo>
                    <a:pt x="1371"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5893;p46"/>
            <p:cNvSpPr/>
            <p:nvPr/>
          </p:nvSpPr>
          <p:spPr>
            <a:xfrm>
              <a:off x="5120400" y="2596375"/>
              <a:ext cx="33700" cy="25725"/>
            </a:xfrm>
            <a:custGeom>
              <a:avLst/>
              <a:gdLst/>
              <a:ahLst/>
              <a:cxnLst/>
              <a:rect l="l" t="t" r="r" b="b"/>
              <a:pathLst>
                <a:path w="1348" h="1029" extrusionOk="0">
                  <a:moveTo>
                    <a:pt x="1347" y="0"/>
                  </a:moveTo>
                  <a:lnTo>
                    <a:pt x="0" y="809"/>
                  </a:lnTo>
                  <a:lnTo>
                    <a:pt x="0" y="1029"/>
                  </a:lnTo>
                  <a:lnTo>
                    <a:pt x="1347" y="221"/>
                  </a:lnTo>
                  <a:lnTo>
                    <a:pt x="1347" y="0"/>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5894;p46"/>
            <p:cNvSpPr/>
            <p:nvPr/>
          </p:nvSpPr>
          <p:spPr>
            <a:xfrm>
              <a:off x="5086125" y="2596975"/>
              <a:ext cx="34300" cy="25125"/>
            </a:xfrm>
            <a:custGeom>
              <a:avLst/>
              <a:gdLst/>
              <a:ahLst/>
              <a:cxnLst/>
              <a:rect l="l" t="t" r="r" b="b"/>
              <a:pathLst>
                <a:path w="1372" h="1005" extrusionOk="0">
                  <a:moveTo>
                    <a:pt x="0" y="1"/>
                  </a:moveTo>
                  <a:lnTo>
                    <a:pt x="0" y="221"/>
                  </a:lnTo>
                  <a:lnTo>
                    <a:pt x="1371" y="1005"/>
                  </a:lnTo>
                  <a:lnTo>
                    <a:pt x="1371" y="785"/>
                  </a:lnTo>
                  <a:lnTo>
                    <a:pt x="0" y="1"/>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5895;p46"/>
            <p:cNvSpPr/>
            <p:nvPr/>
          </p:nvSpPr>
          <p:spPr>
            <a:xfrm>
              <a:off x="5086125" y="2576775"/>
              <a:ext cx="67975" cy="39825"/>
            </a:xfrm>
            <a:custGeom>
              <a:avLst/>
              <a:gdLst/>
              <a:ahLst/>
              <a:cxnLst/>
              <a:rect l="l" t="t" r="r" b="b"/>
              <a:pathLst>
                <a:path w="2719" h="1593" extrusionOk="0">
                  <a:moveTo>
                    <a:pt x="1371" y="1"/>
                  </a:moveTo>
                  <a:lnTo>
                    <a:pt x="0" y="809"/>
                  </a:lnTo>
                  <a:lnTo>
                    <a:pt x="1371" y="1593"/>
                  </a:lnTo>
                  <a:lnTo>
                    <a:pt x="2718" y="784"/>
                  </a:lnTo>
                  <a:lnTo>
                    <a:pt x="1371"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5896;p46"/>
            <p:cNvSpPr/>
            <p:nvPr/>
          </p:nvSpPr>
          <p:spPr>
            <a:xfrm>
              <a:off x="5163250" y="2621475"/>
              <a:ext cx="34300" cy="25125"/>
            </a:xfrm>
            <a:custGeom>
              <a:avLst/>
              <a:gdLst/>
              <a:ahLst/>
              <a:cxnLst/>
              <a:rect l="l" t="t" r="r" b="b"/>
              <a:pathLst>
                <a:path w="1372" h="1005" extrusionOk="0">
                  <a:moveTo>
                    <a:pt x="1372" y="0"/>
                  </a:moveTo>
                  <a:lnTo>
                    <a:pt x="1" y="784"/>
                  </a:lnTo>
                  <a:lnTo>
                    <a:pt x="1" y="1004"/>
                  </a:lnTo>
                  <a:lnTo>
                    <a:pt x="1372" y="221"/>
                  </a:lnTo>
                  <a:lnTo>
                    <a:pt x="1372" y="0"/>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5897;p46"/>
            <p:cNvSpPr/>
            <p:nvPr/>
          </p:nvSpPr>
          <p:spPr>
            <a:xfrm>
              <a:off x="5129575" y="2622075"/>
              <a:ext cx="33700" cy="24525"/>
            </a:xfrm>
            <a:custGeom>
              <a:avLst/>
              <a:gdLst/>
              <a:ahLst/>
              <a:cxnLst/>
              <a:rect l="l" t="t" r="r" b="b"/>
              <a:pathLst>
                <a:path w="1348" h="981" extrusionOk="0">
                  <a:moveTo>
                    <a:pt x="1" y="1"/>
                  </a:moveTo>
                  <a:lnTo>
                    <a:pt x="1" y="197"/>
                  </a:lnTo>
                  <a:lnTo>
                    <a:pt x="1348" y="980"/>
                  </a:lnTo>
                  <a:lnTo>
                    <a:pt x="1348" y="760"/>
                  </a:lnTo>
                  <a:lnTo>
                    <a:pt x="1" y="1"/>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5898;p46"/>
            <p:cNvSpPr/>
            <p:nvPr/>
          </p:nvSpPr>
          <p:spPr>
            <a:xfrm>
              <a:off x="5129575" y="2601875"/>
              <a:ext cx="67975" cy="39225"/>
            </a:xfrm>
            <a:custGeom>
              <a:avLst/>
              <a:gdLst/>
              <a:ahLst/>
              <a:cxnLst/>
              <a:rect l="l" t="t" r="r" b="b"/>
              <a:pathLst>
                <a:path w="2719" h="1569" extrusionOk="0">
                  <a:moveTo>
                    <a:pt x="1372" y="1"/>
                  </a:moveTo>
                  <a:lnTo>
                    <a:pt x="1" y="809"/>
                  </a:lnTo>
                  <a:lnTo>
                    <a:pt x="1348" y="1568"/>
                  </a:lnTo>
                  <a:lnTo>
                    <a:pt x="2719" y="784"/>
                  </a:lnTo>
                  <a:lnTo>
                    <a:pt x="1372"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5899;p46"/>
            <p:cNvSpPr/>
            <p:nvPr/>
          </p:nvSpPr>
          <p:spPr>
            <a:xfrm>
              <a:off x="4687575" y="2397400"/>
              <a:ext cx="33700" cy="25125"/>
            </a:xfrm>
            <a:custGeom>
              <a:avLst/>
              <a:gdLst/>
              <a:ahLst/>
              <a:cxnLst/>
              <a:rect l="l" t="t" r="r" b="b"/>
              <a:pathLst>
                <a:path w="1348" h="1005" extrusionOk="0">
                  <a:moveTo>
                    <a:pt x="1347" y="1"/>
                  </a:moveTo>
                  <a:lnTo>
                    <a:pt x="0" y="784"/>
                  </a:lnTo>
                  <a:lnTo>
                    <a:pt x="0" y="1005"/>
                  </a:lnTo>
                  <a:lnTo>
                    <a:pt x="1347" y="197"/>
                  </a:lnTo>
                  <a:lnTo>
                    <a:pt x="1347" y="1"/>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5900;p46"/>
            <p:cNvSpPr/>
            <p:nvPr/>
          </p:nvSpPr>
          <p:spPr>
            <a:xfrm>
              <a:off x="4610450" y="2372300"/>
              <a:ext cx="77150" cy="50225"/>
            </a:xfrm>
            <a:custGeom>
              <a:avLst/>
              <a:gdLst/>
              <a:ahLst/>
              <a:cxnLst/>
              <a:rect l="l" t="t" r="r" b="b"/>
              <a:pathLst>
                <a:path w="3086" h="2009" extrusionOk="0">
                  <a:moveTo>
                    <a:pt x="0" y="1"/>
                  </a:moveTo>
                  <a:lnTo>
                    <a:pt x="0" y="221"/>
                  </a:lnTo>
                  <a:lnTo>
                    <a:pt x="3085" y="2009"/>
                  </a:lnTo>
                  <a:lnTo>
                    <a:pt x="3085" y="1788"/>
                  </a:lnTo>
                  <a:lnTo>
                    <a:pt x="0" y="1"/>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5901;p46"/>
            <p:cNvSpPr/>
            <p:nvPr/>
          </p:nvSpPr>
          <p:spPr>
            <a:xfrm>
              <a:off x="4610450" y="2352725"/>
              <a:ext cx="110825" cy="64300"/>
            </a:xfrm>
            <a:custGeom>
              <a:avLst/>
              <a:gdLst/>
              <a:ahLst/>
              <a:cxnLst/>
              <a:rect l="l" t="t" r="r" b="b"/>
              <a:pathLst>
                <a:path w="4433" h="2572" extrusionOk="0">
                  <a:moveTo>
                    <a:pt x="1371" y="0"/>
                  </a:moveTo>
                  <a:lnTo>
                    <a:pt x="0" y="784"/>
                  </a:lnTo>
                  <a:lnTo>
                    <a:pt x="3085" y="2571"/>
                  </a:lnTo>
                  <a:lnTo>
                    <a:pt x="4432" y="1788"/>
                  </a:lnTo>
                  <a:lnTo>
                    <a:pt x="1371"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5902;p46"/>
            <p:cNvSpPr/>
            <p:nvPr/>
          </p:nvSpPr>
          <p:spPr>
            <a:xfrm>
              <a:off x="4730425" y="2421900"/>
              <a:ext cx="34300" cy="25725"/>
            </a:xfrm>
            <a:custGeom>
              <a:avLst/>
              <a:gdLst/>
              <a:ahLst/>
              <a:cxnLst/>
              <a:rect l="l" t="t" r="r" b="b"/>
              <a:pathLst>
                <a:path w="1372" h="1029" extrusionOk="0">
                  <a:moveTo>
                    <a:pt x="1372" y="0"/>
                  </a:moveTo>
                  <a:lnTo>
                    <a:pt x="1" y="808"/>
                  </a:lnTo>
                  <a:lnTo>
                    <a:pt x="1" y="1029"/>
                  </a:lnTo>
                  <a:lnTo>
                    <a:pt x="1372" y="221"/>
                  </a:lnTo>
                  <a:lnTo>
                    <a:pt x="1372" y="0"/>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5903;p46"/>
            <p:cNvSpPr/>
            <p:nvPr/>
          </p:nvSpPr>
          <p:spPr>
            <a:xfrm>
              <a:off x="4696750" y="2422500"/>
              <a:ext cx="33700" cy="25125"/>
            </a:xfrm>
            <a:custGeom>
              <a:avLst/>
              <a:gdLst/>
              <a:ahLst/>
              <a:cxnLst/>
              <a:rect l="l" t="t" r="r" b="b"/>
              <a:pathLst>
                <a:path w="1348" h="1005" extrusionOk="0">
                  <a:moveTo>
                    <a:pt x="1" y="1"/>
                  </a:moveTo>
                  <a:lnTo>
                    <a:pt x="1" y="221"/>
                  </a:lnTo>
                  <a:lnTo>
                    <a:pt x="1348" y="1005"/>
                  </a:lnTo>
                  <a:lnTo>
                    <a:pt x="1348" y="784"/>
                  </a:lnTo>
                  <a:lnTo>
                    <a:pt x="1" y="1"/>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5904;p46"/>
            <p:cNvSpPr/>
            <p:nvPr/>
          </p:nvSpPr>
          <p:spPr>
            <a:xfrm>
              <a:off x="4696750" y="2402300"/>
              <a:ext cx="67975" cy="39825"/>
            </a:xfrm>
            <a:custGeom>
              <a:avLst/>
              <a:gdLst/>
              <a:ahLst/>
              <a:cxnLst/>
              <a:rect l="l" t="t" r="r" b="b"/>
              <a:pathLst>
                <a:path w="2719" h="1593" extrusionOk="0">
                  <a:moveTo>
                    <a:pt x="1372" y="1"/>
                  </a:moveTo>
                  <a:lnTo>
                    <a:pt x="1" y="809"/>
                  </a:lnTo>
                  <a:lnTo>
                    <a:pt x="1348" y="1592"/>
                  </a:lnTo>
                  <a:lnTo>
                    <a:pt x="2719" y="784"/>
                  </a:lnTo>
                  <a:lnTo>
                    <a:pt x="1372"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5905;p46"/>
            <p:cNvSpPr/>
            <p:nvPr/>
          </p:nvSpPr>
          <p:spPr>
            <a:xfrm>
              <a:off x="4773900" y="2447000"/>
              <a:ext cx="34300" cy="25125"/>
            </a:xfrm>
            <a:custGeom>
              <a:avLst/>
              <a:gdLst/>
              <a:ahLst/>
              <a:cxnLst/>
              <a:rect l="l" t="t" r="r" b="b"/>
              <a:pathLst>
                <a:path w="1372" h="1005" extrusionOk="0">
                  <a:moveTo>
                    <a:pt x="1372" y="0"/>
                  </a:moveTo>
                  <a:lnTo>
                    <a:pt x="0" y="808"/>
                  </a:lnTo>
                  <a:lnTo>
                    <a:pt x="0" y="1004"/>
                  </a:lnTo>
                  <a:lnTo>
                    <a:pt x="1372" y="221"/>
                  </a:lnTo>
                  <a:lnTo>
                    <a:pt x="1372" y="0"/>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5906;p46"/>
            <p:cNvSpPr/>
            <p:nvPr/>
          </p:nvSpPr>
          <p:spPr>
            <a:xfrm>
              <a:off x="4740225" y="2447600"/>
              <a:ext cx="33700" cy="24525"/>
            </a:xfrm>
            <a:custGeom>
              <a:avLst/>
              <a:gdLst/>
              <a:ahLst/>
              <a:cxnLst/>
              <a:rect l="l" t="t" r="r" b="b"/>
              <a:pathLst>
                <a:path w="1348" h="981" extrusionOk="0">
                  <a:moveTo>
                    <a:pt x="0" y="1"/>
                  </a:moveTo>
                  <a:lnTo>
                    <a:pt x="0" y="221"/>
                  </a:lnTo>
                  <a:lnTo>
                    <a:pt x="1347" y="980"/>
                  </a:lnTo>
                  <a:lnTo>
                    <a:pt x="1347" y="784"/>
                  </a:lnTo>
                  <a:lnTo>
                    <a:pt x="0" y="1"/>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5907;p46"/>
            <p:cNvSpPr/>
            <p:nvPr/>
          </p:nvSpPr>
          <p:spPr>
            <a:xfrm>
              <a:off x="4740225" y="2427400"/>
              <a:ext cx="67975" cy="39825"/>
            </a:xfrm>
            <a:custGeom>
              <a:avLst/>
              <a:gdLst/>
              <a:ahLst/>
              <a:cxnLst/>
              <a:rect l="l" t="t" r="r" b="b"/>
              <a:pathLst>
                <a:path w="2719" h="1593" extrusionOk="0">
                  <a:moveTo>
                    <a:pt x="1347" y="1"/>
                  </a:moveTo>
                  <a:lnTo>
                    <a:pt x="0" y="809"/>
                  </a:lnTo>
                  <a:lnTo>
                    <a:pt x="1347" y="1592"/>
                  </a:lnTo>
                  <a:lnTo>
                    <a:pt x="2719" y="784"/>
                  </a:lnTo>
                  <a:lnTo>
                    <a:pt x="1347"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5908;p46"/>
            <p:cNvSpPr/>
            <p:nvPr/>
          </p:nvSpPr>
          <p:spPr>
            <a:xfrm>
              <a:off x="4816750" y="2472100"/>
              <a:ext cx="34300" cy="25125"/>
            </a:xfrm>
            <a:custGeom>
              <a:avLst/>
              <a:gdLst/>
              <a:ahLst/>
              <a:cxnLst/>
              <a:rect l="l" t="t" r="r" b="b"/>
              <a:pathLst>
                <a:path w="1372" h="1005" extrusionOk="0">
                  <a:moveTo>
                    <a:pt x="1372" y="0"/>
                  </a:moveTo>
                  <a:lnTo>
                    <a:pt x="0" y="784"/>
                  </a:lnTo>
                  <a:lnTo>
                    <a:pt x="0" y="1004"/>
                  </a:lnTo>
                  <a:lnTo>
                    <a:pt x="1372" y="221"/>
                  </a:lnTo>
                  <a:lnTo>
                    <a:pt x="1372" y="0"/>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5909;p46"/>
            <p:cNvSpPr/>
            <p:nvPr/>
          </p:nvSpPr>
          <p:spPr>
            <a:xfrm>
              <a:off x="4783075" y="2472100"/>
              <a:ext cx="33700" cy="25125"/>
            </a:xfrm>
            <a:custGeom>
              <a:avLst/>
              <a:gdLst/>
              <a:ahLst/>
              <a:cxnLst/>
              <a:rect l="l" t="t" r="r" b="b"/>
              <a:pathLst>
                <a:path w="1348" h="1005" extrusionOk="0">
                  <a:moveTo>
                    <a:pt x="1" y="0"/>
                  </a:moveTo>
                  <a:lnTo>
                    <a:pt x="1" y="221"/>
                  </a:lnTo>
                  <a:lnTo>
                    <a:pt x="1347" y="1004"/>
                  </a:lnTo>
                  <a:lnTo>
                    <a:pt x="1347" y="784"/>
                  </a:lnTo>
                  <a:lnTo>
                    <a:pt x="1" y="0"/>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5910;p46"/>
            <p:cNvSpPr/>
            <p:nvPr/>
          </p:nvSpPr>
          <p:spPr>
            <a:xfrm>
              <a:off x="4783075" y="2452500"/>
              <a:ext cx="67975" cy="39200"/>
            </a:xfrm>
            <a:custGeom>
              <a:avLst/>
              <a:gdLst/>
              <a:ahLst/>
              <a:cxnLst/>
              <a:rect l="l" t="t" r="r" b="b"/>
              <a:pathLst>
                <a:path w="2719" h="1568" extrusionOk="0">
                  <a:moveTo>
                    <a:pt x="1372" y="1"/>
                  </a:moveTo>
                  <a:lnTo>
                    <a:pt x="1" y="784"/>
                  </a:lnTo>
                  <a:lnTo>
                    <a:pt x="1347" y="1568"/>
                  </a:lnTo>
                  <a:lnTo>
                    <a:pt x="2719" y="784"/>
                  </a:lnTo>
                  <a:lnTo>
                    <a:pt x="1372"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5911;p46"/>
            <p:cNvSpPr/>
            <p:nvPr/>
          </p:nvSpPr>
          <p:spPr>
            <a:xfrm>
              <a:off x="4860225" y="2497200"/>
              <a:ext cx="34300" cy="25125"/>
            </a:xfrm>
            <a:custGeom>
              <a:avLst/>
              <a:gdLst/>
              <a:ahLst/>
              <a:cxnLst/>
              <a:rect l="l" t="t" r="r" b="b"/>
              <a:pathLst>
                <a:path w="1372" h="1005" extrusionOk="0">
                  <a:moveTo>
                    <a:pt x="1371" y="0"/>
                  </a:moveTo>
                  <a:lnTo>
                    <a:pt x="0" y="784"/>
                  </a:lnTo>
                  <a:lnTo>
                    <a:pt x="0" y="1004"/>
                  </a:lnTo>
                  <a:lnTo>
                    <a:pt x="1371" y="221"/>
                  </a:lnTo>
                  <a:lnTo>
                    <a:pt x="1371" y="0"/>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5912;p46"/>
            <p:cNvSpPr/>
            <p:nvPr/>
          </p:nvSpPr>
          <p:spPr>
            <a:xfrm>
              <a:off x="4826550" y="2497200"/>
              <a:ext cx="33700" cy="25125"/>
            </a:xfrm>
            <a:custGeom>
              <a:avLst/>
              <a:gdLst/>
              <a:ahLst/>
              <a:cxnLst/>
              <a:rect l="l" t="t" r="r" b="b"/>
              <a:pathLst>
                <a:path w="1348" h="1005" extrusionOk="0">
                  <a:moveTo>
                    <a:pt x="0" y="0"/>
                  </a:moveTo>
                  <a:lnTo>
                    <a:pt x="0" y="221"/>
                  </a:lnTo>
                  <a:lnTo>
                    <a:pt x="1347" y="1004"/>
                  </a:lnTo>
                  <a:lnTo>
                    <a:pt x="1347" y="784"/>
                  </a:lnTo>
                  <a:lnTo>
                    <a:pt x="0" y="0"/>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5913;p46"/>
            <p:cNvSpPr/>
            <p:nvPr/>
          </p:nvSpPr>
          <p:spPr>
            <a:xfrm>
              <a:off x="4826550" y="2477600"/>
              <a:ext cx="67975" cy="39225"/>
            </a:xfrm>
            <a:custGeom>
              <a:avLst/>
              <a:gdLst/>
              <a:ahLst/>
              <a:cxnLst/>
              <a:rect l="l" t="t" r="r" b="b"/>
              <a:pathLst>
                <a:path w="2719" h="1569" extrusionOk="0">
                  <a:moveTo>
                    <a:pt x="1372" y="1"/>
                  </a:moveTo>
                  <a:lnTo>
                    <a:pt x="0" y="784"/>
                  </a:lnTo>
                  <a:lnTo>
                    <a:pt x="1347" y="1568"/>
                  </a:lnTo>
                  <a:lnTo>
                    <a:pt x="2718" y="784"/>
                  </a:lnTo>
                  <a:lnTo>
                    <a:pt x="1372"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5914;p46"/>
            <p:cNvSpPr/>
            <p:nvPr/>
          </p:nvSpPr>
          <p:spPr>
            <a:xfrm>
              <a:off x="4903675" y="2521675"/>
              <a:ext cx="34325" cy="25750"/>
            </a:xfrm>
            <a:custGeom>
              <a:avLst/>
              <a:gdLst/>
              <a:ahLst/>
              <a:cxnLst/>
              <a:rect l="l" t="t" r="r" b="b"/>
              <a:pathLst>
                <a:path w="1373" h="1030" extrusionOk="0">
                  <a:moveTo>
                    <a:pt x="1372" y="1"/>
                  </a:moveTo>
                  <a:lnTo>
                    <a:pt x="1" y="809"/>
                  </a:lnTo>
                  <a:lnTo>
                    <a:pt x="1" y="1029"/>
                  </a:lnTo>
                  <a:lnTo>
                    <a:pt x="1372" y="221"/>
                  </a:lnTo>
                  <a:lnTo>
                    <a:pt x="1372" y="1"/>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5915;p46"/>
            <p:cNvSpPr/>
            <p:nvPr/>
          </p:nvSpPr>
          <p:spPr>
            <a:xfrm>
              <a:off x="4870000" y="2522300"/>
              <a:ext cx="33700" cy="25125"/>
            </a:xfrm>
            <a:custGeom>
              <a:avLst/>
              <a:gdLst/>
              <a:ahLst/>
              <a:cxnLst/>
              <a:rect l="l" t="t" r="r" b="b"/>
              <a:pathLst>
                <a:path w="1348" h="1005" extrusionOk="0">
                  <a:moveTo>
                    <a:pt x="1" y="0"/>
                  </a:moveTo>
                  <a:lnTo>
                    <a:pt x="1" y="221"/>
                  </a:lnTo>
                  <a:lnTo>
                    <a:pt x="1348" y="1004"/>
                  </a:lnTo>
                  <a:lnTo>
                    <a:pt x="1348" y="784"/>
                  </a:lnTo>
                  <a:lnTo>
                    <a:pt x="1" y="0"/>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5916;p46"/>
            <p:cNvSpPr/>
            <p:nvPr/>
          </p:nvSpPr>
          <p:spPr>
            <a:xfrm>
              <a:off x="4870000" y="2502700"/>
              <a:ext cx="68000" cy="39225"/>
            </a:xfrm>
            <a:custGeom>
              <a:avLst/>
              <a:gdLst/>
              <a:ahLst/>
              <a:cxnLst/>
              <a:rect l="l" t="t" r="r" b="b"/>
              <a:pathLst>
                <a:path w="2720" h="1569" extrusionOk="0">
                  <a:moveTo>
                    <a:pt x="1348" y="1"/>
                  </a:moveTo>
                  <a:lnTo>
                    <a:pt x="1" y="784"/>
                  </a:lnTo>
                  <a:lnTo>
                    <a:pt x="1348" y="1568"/>
                  </a:lnTo>
                  <a:lnTo>
                    <a:pt x="2719" y="760"/>
                  </a:lnTo>
                  <a:lnTo>
                    <a:pt x="1348"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5917;p46"/>
            <p:cNvSpPr/>
            <p:nvPr/>
          </p:nvSpPr>
          <p:spPr>
            <a:xfrm>
              <a:off x="4946525" y="2546775"/>
              <a:ext cx="34325" cy="25750"/>
            </a:xfrm>
            <a:custGeom>
              <a:avLst/>
              <a:gdLst/>
              <a:ahLst/>
              <a:cxnLst/>
              <a:rect l="l" t="t" r="r" b="b"/>
              <a:pathLst>
                <a:path w="1373" h="1030" extrusionOk="0">
                  <a:moveTo>
                    <a:pt x="1372" y="1"/>
                  </a:moveTo>
                  <a:lnTo>
                    <a:pt x="1" y="809"/>
                  </a:lnTo>
                  <a:lnTo>
                    <a:pt x="1" y="1029"/>
                  </a:lnTo>
                  <a:lnTo>
                    <a:pt x="1372" y="221"/>
                  </a:lnTo>
                  <a:lnTo>
                    <a:pt x="1372" y="1"/>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5918;p46"/>
            <p:cNvSpPr/>
            <p:nvPr/>
          </p:nvSpPr>
          <p:spPr>
            <a:xfrm>
              <a:off x="4912875" y="2547400"/>
              <a:ext cx="33675" cy="25125"/>
            </a:xfrm>
            <a:custGeom>
              <a:avLst/>
              <a:gdLst/>
              <a:ahLst/>
              <a:cxnLst/>
              <a:rect l="l" t="t" r="r" b="b"/>
              <a:pathLst>
                <a:path w="1347" h="1005" extrusionOk="0">
                  <a:moveTo>
                    <a:pt x="0" y="0"/>
                  </a:moveTo>
                  <a:lnTo>
                    <a:pt x="0" y="221"/>
                  </a:lnTo>
                  <a:lnTo>
                    <a:pt x="1347" y="1004"/>
                  </a:lnTo>
                  <a:lnTo>
                    <a:pt x="1347" y="784"/>
                  </a:lnTo>
                  <a:lnTo>
                    <a:pt x="0" y="0"/>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5919;p46"/>
            <p:cNvSpPr/>
            <p:nvPr/>
          </p:nvSpPr>
          <p:spPr>
            <a:xfrm>
              <a:off x="4912875" y="2527200"/>
              <a:ext cx="67975" cy="39825"/>
            </a:xfrm>
            <a:custGeom>
              <a:avLst/>
              <a:gdLst/>
              <a:ahLst/>
              <a:cxnLst/>
              <a:rect l="l" t="t" r="r" b="b"/>
              <a:pathLst>
                <a:path w="2719" h="1593" extrusionOk="0">
                  <a:moveTo>
                    <a:pt x="1371" y="0"/>
                  </a:moveTo>
                  <a:lnTo>
                    <a:pt x="0" y="808"/>
                  </a:lnTo>
                  <a:lnTo>
                    <a:pt x="1347" y="1592"/>
                  </a:lnTo>
                  <a:lnTo>
                    <a:pt x="2718" y="784"/>
                  </a:lnTo>
                  <a:lnTo>
                    <a:pt x="1371"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5920;p46"/>
            <p:cNvSpPr/>
            <p:nvPr/>
          </p:nvSpPr>
          <p:spPr>
            <a:xfrm>
              <a:off x="4990000" y="2571875"/>
              <a:ext cx="34300" cy="25125"/>
            </a:xfrm>
            <a:custGeom>
              <a:avLst/>
              <a:gdLst/>
              <a:ahLst/>
              <a:cxnLst/>
              <a:rect l="l" t="t" r="r" b="b"/>
              <a:pathLst>
                <a:path w="1372" h="1005" extrusionOk="0">
                  <a:moveTo>
                    <a:pt x="1372" y="1"/>
                  </a:moveTo>
                  <a:lnTo>
                    <a:pt x="1" y="809"/>
                  </a:lnTo>
                  <a:lnTo>
                    <a:pt x="1" y="1005"/>
                  </a:lnTo>
                  <a:lnTo>
                    <a:pt x="1372" y="221"/>
                  </a:lnTo>
                  <a:lnTo>
                    <a:pt x="1372" y="1"/>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5921;p46"/>
            <p:cNvSpPr/>
            <p:nvPr/>
          </p:nvSpPr>
          <p:spPr>
            <a:xfrm>
              <a:off x="4956325" y="2572500"/>
              <a:ext cx="33700" cy="24500"/>
            </a:xfrm>
            <a:custGeom>
              <a:avLst/>
              <a:gdLst/>
              <a:ahLst/>
              <a:cxnLst/>
              <a:rect l="l" t="t" r="r" b="b"/>
              <a:pathLst>
                <a:path w="1348" h="980" extrusionOk="0">
                  <a:moveTo>
                    <a:pt x="1" y="0"/>
                  </a:moveTo>
                  <a:lnTo>
                    <a:pt x="1" y="196"/>
                  </a:lnTo>
                  <a:lnTo>
                    <a:pt x="1348" y="980"/>
                  </a:lnTo>
                  <a:lnTo>
                    <a:pt x="1348" y="784"/>
                  </a:lnTo>
                  <a:lnTo>
                    <a:pt x="1" y="0"/>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5922;p46"/>
            <p:cNvSpPr/>
            <p:nvPr/>
          </p:nvSpPr>
          <p:spPr>
            <a:xfrm>
              <a:off x="4956325" y="2552300"/>
              <a:ext cx="67975" cy="39825"/>
            </a:xfrm>
            <a:custGeom>
              <a:avLst/>
              <a:gdLst/>
              <a:ahLst/>
              <a:cxnLst/>
              <a:rect l="l" t="t" r="r" b="b"/>
              <a:pathLst>
                <a:path w="2719" h="1593" extrusionOk="0">
                  <a:moveTo>
                    <a:pt x="1372" y="0"/>
                  </a:moveTo>
                  <a:lnTo>
                    <a:pt x="1" y="808"/>
                  </a:lnTo>
                  <a:lnTo>
                    <a:pt x="1348" y="1592"/>
                  </a:lnTo>
                  <a:lnTo>
                    <a:pt x="2719" y="784"/>
                  </a:lnTo>
                  <a:lnTo>
                    <a:pt x="1372"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5923;p46"/>
            <p:cNvSpPr/>
            <p:nvPr/>
          </p:nvSpPr>
          <p:spPr>
            <a:xfrm>
              <a:off x="5033475" y="2596975"/>
              <a:ext cx="34300" cy="25125"/>
            </a:xfrm>
            <a:custGeom>
              <a:avLst/>
              <a:gdLst/>
              <a:ahLst/>
              <a:cxnLst/>
              <a:rect l="l" t="t" r="r" b="b"/>
              <a:pathLst>
                <a:path w="1372" h="1005" extrusionOk="0">
                  <a:moveTo>
                    <a:pt x="1372" y="1"/>
                  </a:moveTo>
                  <a:lnTo>
                    <a:pt x="0" y="785"/>
                  </a:lnTo>
                  <a:lnTo>
                    <a:pt x="0" y="1005"/>
                  </a:lnTo>
                  <a:lnTo>
                    <a:pt x="1372" y="221"/>
                  </a:lnTo>
                  <a:lnTo>
                    <a:pt x="1372" y="1"/>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5924;p46"/>
            <p:cNvSpPr/>
            <p:nvPr/>
          </p:nvSpPr>
          <p:spPr>
            <a:xfrm>
              <a:off x="4999175" y="2596975"/>
              <a:ext cx="34325" cy="25125"/>
            </a:xfrm>
            <a:custGeom>
              <a:avLst/>
              <a:gdLst/>
              <a:ahLst/>
              <a:cxnLst/>
              <a:rect l="l" t="t" r="r" b="b"/>
              <a:pathLst>
                <a:path w="1373" h="1005" extrusionOk="0">
                  <a:moveTo>
                    <a:pt x="25" y="1"/>
                  </a:moveTo>
                  <a:lnTo>
                    <a:pt x="1" y="221"/>
                  </a:lnTo>
                  <a:lnTo>
                    <a:pt x="1372" y="1005"/>
                  </a:lnTo>
                  <a:lnTo>
                    <a:pt x="1372" y="785"/>
                  </a:lnTo>
                  <a:lnTo>
                    <a:pt x="25" y="1"/>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5925;p46"/>
            <p:cNvSpPr/>
            <p:nvPr/>
          </p:nvSpPr>
          <p:spPr>
            <a:xfrm>
              <a:off x="4999800" y="2577400"/>
              <a:ext cx="67975" cy="39200"/>
            </a:xfrm>
            <a:custGeom>
              <a:avLst/>
              <a:gdLst/>
              <a:ahLst/>
              <a:cxnLst/>
              <a:rect l="l" t="t" r="r" b="b"/>
              <a:pathLst>
                <a:path w="2719" h="1568" extrusionOk="0">
                  <a:moveTo>
                    <a:pt x="1347" y="0"/>
                  </a:moveTo>
                  <a:lnTo>
                    <a:pt x="0" y="784"/>
                  </a:lnTo>
                  <a:lnTo>
                    <a:pt x="1347" y="1568"/>
                  </a:lnTo>
                  <a:lnTo>
                    <a:pt x="2719" y="784"/>
                  </a:lnTo>
                  <a:lnTo>
                    <a:pt x="1347"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5926;p46"/>
            <p:cNvSpPr/>
            <p:nvPr/>
          </p:nvSpPr>
          <p:spPr>
            <a:xfrm>
              <a:off x="5119775" y="2646575"/>
              <a:ext cx="34325" cy="25725"/>
            </a:xfrm>
            <a:custGeom>
              <a:avLst/>
              <a:gdLst/>
              <a:ahLst/>
              <a:cxnLst/>
              <a:rect l="l" t="t" r="r" b="b"/>
              <a:pathLst>
                <a:path w="1373" h="1029" extrusionOk="0">
                  <a:moveTo>
                    <a:pt x="1372" y="0"/>
                  </a:moveTo>
                  <a:lnTo>
                    <a:pt x="1" y="809"/>
                  </a:lnTo>
                  <a:lnTo>
                    <a:pt x="1" y="1029"/>
                  </a:lnTo>
                  <a:lnTo>
                    <a:pt x="1372" y="221"/>
                  </a:lnTo>
                  <a:lnTo>
                    <a:pt x="1372" y="0"/>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5927;p46"/>
            <p:cNvSpPr/>
            <p:nvPr/>
          </p:nvSpPr>
          <p:spPr>
            <a:xfrm>
              <a:off x="5042650" y="2622075"/>
              <a:ext cx="77150" cy="50225"/>
            </a:xfrm>
            <a:custGeom>
              <a:avLst/>
              <a:gdLst/>
              <a:ahLst/>
              <a:cxnLst/>
              <a:rect l="l" t="t" r="r" b="b"/>
              <a:pathLst>
                <a:path w="3086" h="2009" extrusionOk="0">
                  <a:moveTo>
                    <a:pt x="1" y="1"/>
                  </a:moveTo>
                  <a:lnTo>
                    <a:pt x="1" y="221"/>
                  </a:lnTo>
                  <a:lnTo>
                    <a:pt x="3086" y="2009"/>
                  </a:lnTo>
                  <a:lnTo>
                    <a:pt x="3086" y="1789"/>
                  </a:lnTo>
                  <a:lnTo>
                    <a:pt x="1" y="1"/>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5928;p46"/>
            <p:cNvSpPr/>
            <p:nvPr/>
          </p:nvSpPr>
          <p:spPr>
            <a:xfrm>
              <a:off x="5042650" y="2602500"/>
              <a:ext cx="111450" cy="64300"/>
            </a:xfrm>
            <a:custGeom>
              <a:avLst/>
              <a:gdLst/>
              <a:ahLst/>
              <a:cxnLst/>
              <a:rect l="l" t="t" r="r" b="b"/>
              <a:pathLst>
                <a:path w="4458" h="2572" extrusionOk="0">
                  <a:moveTo>
                    <a:pt x="1372" y="0"/>
                  </a:moveTo>
                  <a:lnTo>
                    <a:pt x="1" y="784"/>
                  </a:lnTo>
                  <a:lnTo>
                    <a:pt x="3086" y="2572"/>
                  </a:lnTo>
                  <a:lnTo>
                    <a:pt x="4457" y="1763"/>
                  </a:lnTo>
                  <a:lnTo>
                    <a:pt x="1372"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5929;p46"/>
            <p:cNvSpPr/>
            <p:nvPr/>
          </p:nvSpPr>
          <p:spPr>
            <a:xfrm>
              <a:off x="4686975" y="2447600"/>
              <a:ext cx="34300" cy="25125"/>
            </a:xfrm>
            <a:custGeom>
              <a:avLst/>
              <a:gdLst/>
              <a:ahLst/>
              <a:cxnLst/>
              <a:rect l="l" t="t" r="r" b="b"/>
              <a:pathLst>
                <a:path w="1372" h="1005" extrusionOk="0">
                  <a:moveTo>
                    <a:pt x="1371" y="1"/>
                  </a:moveTo>
                  <a:lnTo>
                    <a:pt x="0" y="784"/>
                  </a:lnTo>
                  <a:lnTo>
                    <a:pt x="0" y="1005"/>
                  </a:lnTo>
                  <a:lnTo>
                    <a:pt x="1371" y="221"/>
                  </a:lnTo>
                  <a:lnTo>
                    <a:pt x="1371" y="1"/>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5930;p46"/>
            <p:cNvSpPr/>
            <p:nvPr/>
          </p:nvSpPr>
          <p:spPr>
            <a:xfrm>
              <a:off x="4566350" y="2398025"/>
              <a:ext cx="120625" cy="74700"/>
            </a:xfrm>
            <a:custGeom>
              <a:avLst/>
              <a:gdLst/>
              <a:ahLst/>
              <a:cxnLst/>
              <a:rect l="l" t="t" r="r" b="b"/>
              <a:pathLst>
                <a:path w="4825" h="2988" extrusionOk="0">
                  <a:moveTo>
                    <a:pt x="1" y="0"/>
                  </a:moveTo>
                  <a:lnTo>
                    <a:pt x="1" y="221"/>
                  </a:lnTo>
                  <a:lnTo>
                    <a:pt x="4825" y="2988"/>
                  </a:lnTo>
                  <a:lnTo>
                    <a:pt x="4825" y="2767"/>
                  </a:lnTo>
                  <a:lnTo>
                    <a:pt x="1" y="0"/>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5931;p46"/>
            <p:cNvSpPr/>
            <p:nvPr/>
          </p:nvSpPr>
          <p:spPr>
            <a:xfrm>
              <a:off x="4566350" y="2377825"/>
              <a:ext cx="154925" cy="89400"/>
            </a:xfrm>
            <a:custGeom>
              <a:avLst/>
              <a:gdLst/>
              <a:ahLst/>
              <a:cxnLst/>
              <a:rect l="l" t="t" r="r" b="b"/>
              <a:pathLst>
                <a:path w="6197" h="3576" extrusionOk="0">
                  <a:moveTo>
                    <a:pt x="1372" y="0"/>
                  </a:moveTo>
                  <a:lnTo>
                    <a:pt x="1" y="808"/>
                  </a:lnTo>
                  <a:lnTo>
                    <a:pt x="4825" y="3575"/>
                  </a:lnTo>
                  <a:lnTo>
                    <a:pt x="6196" y="2792"/>
                  </a:lnTo>
                  <a:lnTo>
                    <a:pt x="1372"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5932;p46"/>
            <p:cNvSpPr/>
            <p:nvPr/>
          </p:nvSpPr>
          <p:spPr>
            <a:xfrm>
              <a:off x="4729825" y="2472100"/>
              <a:ext cx="34300" cy="25725"/>
            </a:xfrm>
            <a:custGeom>
              <a:avLst/>
              <a:gdLst/>
              <a:ahLst/>
              <a:cxnLst/>
              <a:rect l="l" t="t" r="r" b="b"/>
              <a:pathLst>
                <a:path w="1372" h="1029" extrusionOk="0">
                  <a:moveTo>
                    <a:pt x="1371" y="0"/>
                  </a:moveTo>
                  <a:lnTo>
                    <a:pt x="0" y="808"/>
                  </a:lnTo>
                  <a:lnTo>
                    <a:pt x="0" y="1029"/>
                  </a:lnTo>
                  <a:lnTo>
                    <a:pt x="1371" y="221"/>
                  </a:lnTo>
                  <a:lnTo>
                    <a:pt x="1371" y="0"/>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5933;p46"/>
            <p:cNvSpPr/>
            <p:nvPr/>
          </p:nvSpPr>
          <p:spPr>
            <a:xfrm>
              <a:off x="4696150" y="2472700"/>
              <a:ext cx="33700" cy="25125"/>
            </a:xfrm>
            <a:custGeom>
              <a:avLst/>
              <a:gdLst/>
              <a:ahLst/>
              <a:cxnLst/>
              <a:rect l="l" t="t" r="r" b="b"/>
              <a:pathLst>
                <a:path w="1348" h="1005" extrusionOk="0">
                  <a:moveTo>
                    <a:pt x="0" y="1"/>
                  </a:moveTo>
                  <a:lnTo>
                    <a:pt x="0" y="221"/>
                  </a:lnTo>
                  <a:lnTo>
                    <a:pt x="1347" y="1005"/>
                  </a:lnTo>
                  <a:lnTo>
                    <a:pt x="1347" y="784"/>
                  </a:lnTo>
                  <a:lnTo>
                    <a:pt x="0" y="1"/>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5934;p46"/>
            <p:cNvSpPr/>
            <p:nvPr/>
          </p:nvSpPr>
          <p:spPr>
            <a:xfrm>
              <a:off x="4696150" y="2453125"/>
              <a:ext cx="67975" cy="39200"/>
            </a:xfrm>
            <a:custGeom>
              <a:avLst/>
              <a:gdLst/>
              <a:ahLst/>
              <a:cxnLst/>
              <a:rect l="l" t="t" r="r" b="b"/>
              <a:pathLst>
                <a:path w="2719" h="1568" extrusionOk="0">
                  <a:moveTo>
                    <a:pt x="1372" y="0"/>
                  </a:moveTo>
                  <a:lnTo>
                    <a:pt x="0" y="784"/>
                  </a:lnTo>
                  <a:lnTo>
                    <a:pt x="1347" y="1567"/>
                  </a:lnTo>
                  <a:lnTo>
                    <a:pt x="2718" y="759"/>
                  </a:lnTo>
                  <a:lnTo>
                    <a:pt x="1372"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5935;p46"/>
            <p:cNvSpPr/>
            <p:nvPr/>
          </p:nvSpPr>
          <p:spPr>
            <a:xfrm>
              <a:off x="4773275" y="2497200"/>
              <a:ext cx="34325" cy="25725"/>
            </a:xfrm>
            <a:custGeom>
              <a:avLst/>
              <a:gdLst/>
              <a:ahLst/>
              <a:cxnLst/>
              <a:rect l="l" t="t" r="r" b="b"/>
              <a:pathLst>
                <a:path w="1373" h="1029" extrusionOk="0">
                  <a:moveTo>
                    <a:pt x="1372" y="0"/>
                  </a:moveTo>
                  <a:lnTo>
                    <a:pt x="1" y="808"/>
                  </a:lnTo>
                  <a:lnTo>
                    <a:pt x="1" y="1029"/>
                  </a:lnTo>
                  <a:lnTo>
                    <a:pt x="1372" y="221"/>
                  </a:lnTo>
                  <a:lnTo>
                    <a:pt x="1372" y="0"/>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5936;p46"/>
            <p:cNvSpPr/>
            <p:nvPr/>
          </p:nvSpPr>
          <p:spPr>
            <a:xfrm>
              <a:off x="4739600" y="2497800"/>
              <a:ext cx="33700" cy="25125"/>
            </a:xfrm>
            <a:custGeom>
              <a:avLst/>
              <a:gdLst/>
              <a:ahLst/>
              <a:cxnLst/>
              <a:rect l="l" t="t" r="r" b="b"/>
              <a:pathLst>
                <a:path w="1348" h="1005" extrusionOk="0">
                  <a:moveTo>
                    <a:pt x="1" y="1"/>
                  </a:moveTo>
                  <a:lnTo>
                    <a:pt x="1" y="221"/>
                  </a:lnTo>
                  <a:lnTo>
                    <a:pt x="1348" y="1005"/>
                  </a:lnTo>
                  <a:lnTo>
                    <a:pt x="1348" y="784"/>
                  </a:lnTo>
                  <a:lnTo>
                    <a:pt x="1" y="1"/>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5937;p46"/>
            <p:cNvSpPr/>
            <p:nvPr/>
          </p:nvSpPr>
          <p:spPr>
            <a:xfrm>
              <a:off x="4739600" y="2477600"/>
              <a:ext cx="68000" cy="39825"/>
            </a:xfrm>
            <a:custGeom>
              <a:avLst/>
              <a:gdLst/>
              <a:ahLst/>
              <a:cxnLst/>
              <a:rect l="l" t="t" r="r" b="b"/>
              <a:pathLst>
                <a:path w="2720" h="1593" extrusionOk="0">
                  <a:moveTo>
                    <a:pt x="1372" y="1"/>
                  </a:moveTo>
                  <a:lnTo>
                    <a:pt x="1" y="809"/>
                  </a:lnTo>
                  <a:lnTo>
                    <a:pt x="1348" y="1592"/>
                  </a:lnTo>
                  <a:lnTo>
                    <a:pt x="2719" y="784"/>
                  </a:lnTo>
                  <a:lnTo>
                    <a:pt x="1372"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5938;p46"/>
            <p:cNvSpPr/>
            <p:nvPr/>
          </p:nvSpPr>
          <p:spPr>
            <a:xfrm>
              <a:off x="4816750" y="2522300"/>
              <a:ext cx="34300" cy="25125"/>
            </a:xfrm>
            <a:custGeom>
              <a:avLst/>
              <a:gdLst/>
              <a:ahLst/>
              <a:cxnLst/>
              <a:rect l="l" t="t" r="r" b="b"/>
              <a:pathLst>
                <a:path w="1372" h="1005" extrusionOk="0">
                  <a:moveTo>
                    <a:pt x="1372" y="0"/>
                  </a:moveTo>
                  <a:lnTo>
                    <a:pt x="0" y="808"/>
                  </a:lnTo>
                  <a:lnTo>
                    <a:pt x="0" y="1004"/>
                  </a:lnTo>
                  <a:lnTo>
                    <a:pt x="1372" y="221"/>
                  </a:lnTo>
                  <a:lnTo>
                    <a:pt x="1372" y="0"/>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5939;p46"/>
            <p:cNvSpPr/>
            <p:nvPr/>
          </p:nvSpPr>
          <p:spPr>
            <a:xfrm>
              <a:off x="4783075" y="2522900"/>
              <a:ext cx="33700" cy="24525"/>
            </a:xfrm>
            <a:custGeom>
              <a:avLst/>
              <a:gdLst/>
              <a:ahLst/>
              <a:cxnLst/>
              <a:rect l="l" t="t" r="r" b="b"/>
              <a:pathLst>
                <a:path w="1348" h="981" extrusionOk="0">
                  <a:moveTo>
                    <a:pt x="1" y="1"/>
                  </a:moveTo>
                  <a:lnTo>
                    <a:pt x="1" y="221"/>
                  </a:lnTo>
                  <a:lnTo>
                    <a:pt x="1347" y="980"/>
                  </a:lnTo>
                  <a:lnTo>
                    <a:pt x="1347" y="784"/>
                  </a:lnTo>
                  <a:lnTo>
                    <a:pt x="1" y="1"/>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5940;p46"/>
            <p:cNvSpPr/>
            <p:nvPr/>
          </p:nvSpPr>
          <p:spPr>
            <a:xfrm>
              <a:off x="4783075" y="2502700"/>
              <a:ext cx="67975" cy="39825"/>
            </a:xfrm>
            <a:custGeom>
              <a:avLst/>
              <a:gdLst/>
              <a:ahLst/>
              <a:cxnLst/>
              <a:rect l="l" t="t" r="r" b="b"/>
              <a:pathLst>
                <a:path w="2719" h="1593" extrusionOk="0">
                  <a:moveTo>
                    <a:pt x="1372" y="1"/>
                  </a:moveTo>
                  <a:lnTo>
                    <a:pt x="1" y="809"/>
                  </a:lnTo>
                  <a:lnTo>
                    <a:pt x="1347" y="1592"/>
                  </a:lnTo>
                  <a:lnTo>
                    <a:pt x="2719" y="784"/>
                  </a:lnTo>
                  <a:lnTo>
                    <a:pt x="1372"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5941;p46"/>
            <p:cNvSpPr/>
            <p:nvPr/>
          </p:nvSpPr>
          <p:spPr>
            <a:xfrm>
              <a:off x="4859600" y="2547400"/>
              <a:ext cx="34300" cy="25125"/>
            </a:xfrm>
            <a:custGeom>
              <a:avLst/>
              <a:gdLst/>
              <a:ahLst/>
              <a:cxnLst/>
              <a:rect l="l" t="t" r="r" b="b"/>
              <a:pathLst>
                <a:path w="1372" h="1005" extrusionOk="0">
                  <a:moveTo>
                    <a:pt x="1372" y="0"/>
                  </a:moveTo>
                  <a:lnTo>
                    <a:pt x="1" y="784"/>
                  </a:lnTo>
                  <a:lnTo>
                    <a:pt x="1" y="1004"/>
                  </a:lnTo>
                  <a:lnTo>
                    <a:pt x="1372" y="221"/>
                  </a:lnTo>
                  <a:lnTo>
                    <a:pt x="1372" y="0"/>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5942;p46"/>
            <p:cNvSpPr/>
            <p:nvPr/>
          </p:nvSpPr>
          <p:spPr>
            <a:xfrm>
              <a:off x="4825925" y="2547400"/>
              <a:ext cx="33700" cy="25125"/>
            </a:xfrm>
            <a:custGeom>
              <a:avLst/>
              <a:gdLst/>
              <a:ahLst/>
              <a:cxnLst/>
              <a:rect l="l" t="t" r="r" b="b"/>
              <a:pathLst>
                <a:path w="1348" h="1005" extrusionOk="0">
                  <a:moveTo>
                    <a:pt x="1" y="0"/>
                  </a:moveTo>
                  <a:lnTo>
                    <a:pt x="1" y="221"/>
                  </a:lnTo>
                  <a:lnTo>
                    <a:pt x="1348" y="1004"/>
                  </a:lnTo>
                  <a:lnTo>
                    <a:pt x="1348" y="784"/>
                  </a:lnTo>
                  <a:lnTo>
                    <a:pt x="1" y="0"/>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5943;p46"/>
            <p:cNvSpPr/>
            <p:nvPr/>
          </p:nvSpPr>
          <p:spPr>
            <a:xfrm>
              <a:off x="4825925" y="2527800"/>
              <a:ext cx="67975" cy="39225"/>
            </a:xfrm>
            <a:custGeom>
              <a:avLst/>
              <a:gdLst/>
              <a:ahLst/>
              <a:cxnLst/>
              <a:rect l="l" t="t" r="r" b="b"/>
              <a:pathLst>
                <a:path w="2719" h="1569" extrusionOk="0">
                  <a:moveTo>
                    <a:pt x="1372" y="1"/>
                  </a:moveTo>
                  <a:lnTo>
                    <a:pt x="1" y="784"/>
                  </a:lnTo>
                  <a:lnTo>
                    <a:pt x="1348" y="1568"/>
                  </a:lnTo>
                  <a:lnTo>
                    <a:pt x="2719" y="784"/>
                  </a:lnTo>
                  <a:lnTo>
                    <a:pt x="1372"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5944;p46"/>
            <p:cNvSpPr/>
            <p:nvPr/>
          </p:nvSpPr>
          <p:spPr>
            <a:xfrm>
              <a:off x="4903075" y="2572500"/>
              <a:ext cx="34300" cy="25125"/>
            </a:xfrm>
            <a:custGeom>
              <a:avLst/>
              <a:gdLst/>
              <a:ahLst/>
              <a:cxnLst/>
              <a:rect l="l" t="t" r="r" b="b"/>
              <a:pathLst>
                <a:path w="1372" h="1005" extrusionOk="0">
                  <a:moveTo>
                    <a:pt x="1372" y="0"/>
                  </a:moveTo>
                  <a:lnTo>
                    <a:pt x="0" y="784"/>
                  </a:lnTo>
                  <a:lnTo>
                    <a:pt x="0" y="1004"/>
                  </a:lnTo>
                  <a:lnTo>
                    <a:pt x="1372" y="196"/>
                  </a:lnTo>
                  <a:lnTo>
                    <a:pt x="1372" y="0"/>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5945;p46"/>
            <p:cNvSpPr/>
            <p:nvPr/>
          </p:nvSpPr>
          <p:spPr>
            <a:xfrm>
              <a:off x="4869400" y="2572500"/>
              <a:ext cx="33700" cy="25125"/>
            </a:xfrm>
            <a:custGeom>
              <a:avLst/>
              <a:gdLst/>
              <a:ahLst/>
              <a:cxnLst/>
              <a:rect l="l" t="t" r="r" b="b"/>
              <a:pathLst>
                <a:path w="1348" h="1005" extrusionOk="0">
                  <a:moveTo>
                    <a:pt x="0" y="0"/>
                  </a:moveTo>
                  <a:lnTo>
                    <a:pt x="0" y="221"/>
                  </a:lnTo>
                  <a:lnTo>
                    <a:pt x="1347" y="1004"/>
                  </a:lnTo>
                  <a:lnTo>
                    <a:pt x="1347" y="784"/>
                  </a:lnTo>
                  <a:lnTo>
                    <a:pt x="0" y="0"/>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5946;p46"/>
            <p:cNvSpPr/>
            <p:nvPr/>
          </p:nvSpPr>
          <p:spPr>
            <a:xfrm>
              <a:off x="4869400" y="2552900"/>
              <a:ext cx="67975" cy="39225"/>
            </a:xfrm>
            <a:custGeom>
              <a:avLst/>
              <a:gdLst/>
              <a:ahLst/>
              <a:cxnLst/>
              <a:rect l="l" t="t" r="r" b="b"/>
              <a:pathLst>
                <a:path w="2719" h="1569" extrusionOk="0">
                  <a:moveTo>
                    <a:pt x="1372" y="1"/>
                  </a:moveTo>
                  <a:lnTo>
                    <a:pt x="0" y="784"/>
                  </a:lnTo>
                  <a:lnTo>
                    <a:pt x="1347" y="1568"/>
                  </a:lnTo>
                  <a:lnTo>
                    <a:pt x="2719" y="784"/>
                  </a:lnTo>
                  <a:lnTo>
                    <a:pt x="1372"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5947;p46"/>
            <p:cNvSpPr/>
            <p:nvPr/>
          </p:nvSpPr>
          <p:spPr>
            <a:xfrm>
              <a:off x="4946525" y="2596975"/>
              <a:ext cx="34325" cy="25750"/>
            </a:xfrm>
            <a:custGeom>
              <a:avLst/>
              <a:gdLst/>
              <a:ahLst/>
              <a:cxnLst/>
              <a:rect l="l" t="t" r="r" b="b"/>
              <a:pathLst>
                <a:path w="1373" h="1030" extrusionOk="0">
                  <a:moveTo>
                    <a:pt x="1372" y="1"/>
                  </a:moveTo>
                  <a:lnTo>
                    <a:pt x="1" y="809"/>
                  </a:lnTo>
                  <a:lnTo>
                    <a:pt x="1" y="1029"/>
                  </a:lnTo>
                  <a:lnTo>
                    <a:pt x="1372" y="221"/>
                  </a:lnTo>
                  <a:lnTo>
                    <a:pt x="1372" y="1"/>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5948;p46"/>
            <p:cNvSpPr/>
            <p:nvPr/>
          </p:nvSpPr>
          <p:spPr>
            <a:xfrm>
              <a:off x="4912250" y="2597600"/>
              <a:ext cx="34300" cy="25125"/>
            </a:xfrm>
            <a:custGeom>
              <a:avLst/>
              <a:gdLst/>
              <a:ahLst/>
              <a:cxnLst/>
              <a:rect l="l" t="t" r="r" b="b"/>
              <a:pathLst>
                <a:path w="1372" h="1005" extrusionOk="0">
                  <a:moveTo>
                    <a:pt x="25" y="0"/>
                  </a:moveTo>
                  <a:lnTo>
                    <a:pt x="1" y="221"/>
                  </a:lnTo>
                  <a:lnTo>
                    <a:pt x="1372" y="1004"/>
                  </a:lnTo>
                  <a:lnTo>
                    <a:pt x="1372" y="784"/>
                  </a:lnTo>
                  <a:lnTo>
                    <a:pt x="25" y="0"/>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5949;p46"/>
            <p:cNvSpPr/>
            <p:nvPr/>
          </p:nvSpPr>
          <p:spPr>
            <a:xfrm>
              <a:off x="4912875" y="2578000"/>
              <a:ext cx="67975" cy="39225"/>
            </a:xfrm>
            <a:custGeom>
              <a:avLst/>
              <a:gdLst/>
              <a:ahLst/>
              <a:cxnLst/>
              <a:rect l="l" t="t" r="r" b="b"/>
              <a:pathLst>
                <a:path w="2719" h="1569" extrusionOk="0">
                  <a:moveTo>
                    <a:pt x="1347" y="1"/>
                  </a:moveTo>
                  <a:lnTo>
                    <a:pt x="0" y="784"/>
                  </a:lnTo>
                  <a:lnTo>
                    <a:pt x="1347" y="1568"/>
                  </a:lnTo>
                  <a:lnTo>
                    <a:pt x="2718" y="760"/>
                  </a:lnTo>
                  <a:lnTo>
                    <a:pt x="1347"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5950;p46"/>
            <p:cNvSpPr/>
            <p:nvPr/>
          </p:nvSpPr>
          <p:spPr>
            <a:xfrm>
              <a:off x="4989400" y="2622075"/>
              <a:ext cx="34300" cy="25750"/>
            </a:xfrm>
            <a:custGeom>
              <a:avLst/>
              <a:gdLst/>
              <a:ahLst/>
              <a:cxnLst/>
              <a:rect l="l" t="t" r="r" b="b"/>
              <a:pathLst>
                <a:path w="1372" h="1030" extrusionOk="0">
                  <a:moveTo>
                    <a:pt x="1371" y="1"/>
                  </a:moveTo>
                  <a:lnTo>
                    <a:pt x="0" y="809"/>
                  </a:lnTo>
                  <a:lnTo>
                    <a:pt x="0" y="1029"/>
                  </a:lnTo>
                  <a:lnTo>
                    <a:pt x="1371" y="221"/>
                  </a:lnTo>
                  <a:lnTo>
                    <a:pt x="1371" y="1"/>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5951;p46"/>
            <p:cNvSpPr/>
            <p:nvPr/>
          </p:nvSpPr>
          <p:spPr>
            <a:xfrm>
              <a:off x="4955725" y="2622700"/>
              <a:ext cx="33700" cy="25125"/>
            </a:xfrm>
            <a:custGeom>
              <a:avLst/>
              <a:gdLst/>
              <a:ahLst/>
              <a:cxnLst/>
              <a:rect l="l" t="t" r="r" b="b"/>
              <a:pathLst>
                <a:path w="1348" h="1005" extrusionOk="0">
                  <a:moveTo>
                    <a:pt x="0" y="0"/>
                  </a:moveTo>
                  <a:lnTo>
                    <a:pt x="0" y="221"/>
                  </a:lnTo>
                  <a:lnTo>
                    <a:pt x="1347" y="1004"/>
                  </a:lnTo>
                  <a:lnTo>
                    <a:pt x="1347" y="784"/>
                  </a:lnTo>
                  <a:lnTo>
                    <a:pt x="0" y="0"/>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5952;p46"/>
            <p:cNvSpPr/>
            <p:nvPr/>
          </p:nvSpPr>
          <p:spPr>
            <a:xfrm>
              <a:off x="4955725" y="2602500"/>
              <a:ext cx="67975" cy="39825"/>
            </a:xfrm>
            <a:custGeom>
              <a:avLst/>
              <a:gdLst/>
              <a:ahLst/>
              <a:cxnLst/>
              <a:rect l="l" t="t" r="r" b="b"/>
              <a:pathLst>
                <a:path w="2719" h="1593" extrusionOk="0">
                  <a:moveTo>
                    <a:pt x="1372" y="0"/>
                  </a:moveTo>
                  <a:lnTo>
                    <a:pt x="0" y="808"/>
                  </a:lnTo>
                  <a:lnTo>
                    <a:pt x="1347" y="1592"/>
                  </a:lnTo>
                  <a:lnTo>
                    <a:pt x="2718" y="784"/>
                  </a:lnTo>
                  <a:lnTo>
                    <a:pt x="1372"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5953;p46"/>
            <p:cNvSpPr/>
            <p:nvPr/>
          </p:nvSpPr>
          <p:spPr>
            <a:xfrm>
              <a:off x="5076325" y="2672275"/>
              <a:ext cx="34300" cy="25125"/>
            </a:xfrm>
            <a:custGeom>
              <a:avLst/>
              <a:gdLst/>
              <a:ahLst/>
              <a:cxnLst/>
              <a:rect l="l" t="t" r="r" b="b"/>
              <a:pathLst>
                <a:path w="1372" h="1005" extrusionOk="0">
                  <a:moveTo>
                    <a:pt x="1372" y="1"/>
                  </a:moveTo>
                  <a:lnTo>
                    <a:pt x="0" y="785"/>
                  </a:lnTo>
                  <a:lnTo>
                    <a:pt x="0" y="1005"/>
                  </a:lnTo>
                  <a:lnTo>
                    <a:pt x="1372" y="221"/>
                  </a:lnTo>
                  <a:lnTo>
                    <a:pt x="1372" y="1"/>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5954;p46"/>
            <p:cNvSpPr/>
            <p:nvPr/>
          </p:nvSpPr>
          <p:spPr>
            <a:xfrm>
              <a:off x="4999175" y="2647800"/>
              <a:ext cx="77175" cy="49600"/>
            </a:xfrm>
            <a:custGeom>
              <a:avLst/>
              <a:gdLst/>
              <a:ahLst/>
              <a:cxnLst/>
              <a:rect l="l" t="t" r="r" b="b"/>
              <a:pathLst>
                <a:path w="3087" h="1984" extrusionOk="0">
                  <a:moveTo>
                    <a:pt x="1" y="0"/>
                  </a:moveTo>
                  <a:lnTo>
                    <a:pt x="1" y="221"/>
                  </a:lnTo>
                  <a:lnTo>
                    <a:pt x="3086" y="1984"/>
                  </a:lnTo>
                  <a:lnTo>
                    <a:pt x="3086" y="1764"/>
                  </a:lnTo>
                  <a:lnTo>
                    <a:pt x="1" y="0"/>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5955;p46"/>
            <p:cNvSpPr/>
            <p:nvPr/>
          </p:nvSpPr>
          <p:spPr>
            <a:xfrm>
              <a:off x="4999175" y="2627600"/>
              <a:ext cx="111450" cy="64300"/>
            </a:xfrm>
            <a:custGeom>
              <a:avLst/>
              <a:gdLst/>
              <a:ahLst/>
              <a:cxnLst/>
              <a:rect l="l" t="t" r="r" b="b"/>
              <a:pathLst>
                <a:path w="4458" h="2572" extrusionOk="0">
                  <a:moveTo>
                    <a:pt x="1372" y="0"/>
                  </a:moveTo>
                  <a:lnTo>
                    <a:pt x="1" y="808"/>
                  </a:lnTo>
                  <a:lnTo>
                    <a:pt x="3086" y="2572"/>
                  </a:lnTo>
                  <a:lnTo>
                    <a:pt x="4458" y="1788"/>
                  </a:lnTo>
                  <a:lnTo>
                    <a:pt x="1372"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5956;p46"/>
            <p:cNvSpPr/>
            <p:nvPr/>
          </p:nvSpPr>
          <p:spPr>
            <a:xfrm>
              <a:off x="4556575" y="2422500"/>
              <a:ext cx="34300" cy="25750"/>
            </a:xfrm>
            <a:custGeom>
              <a:avLst/>
              <a:gdLst/>
              <a:ahLst/>
              <a:cxnLst/>
              <a:rect l="l" t="t" r="r" b="b"/>
              <a:pathLst>
                <a:path w="1372" h="1030" extrusionOk="0">
                  <a:moveTo>
                    <a:pt x="1371" y="1"/>
                  </a:moveTo>
                  <a:lnTo>
                    <a:pt x="0" y="809"/>
                  </a:lnTo>
                  <a:lnTo>
                    <a:pt x="0" y="1029"/>
                  </a:lnTo>
                  <a:lnTo>
                    <a:pt x="1371" y="221"/>
                  </a:lnTo>
                  <a:lnTo>
                    <a:pt x="1371" y="1"/>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5957;p46"/>
            <p:cNvSpPr/>
            <p:nvPr/>
          </p:nvSpPr>
          <p:spPr>
            <a:xfrm>
              <a:off x="4522900" y="2423125"/>
              <a:ext cx="33700" cy="25125"/>
            </a:xfrm>
            <a:custGeom>
              <a:avLst/>
              <a:gdLst/>
              <a:ahLst/>
              <a:cxnLst/>
              <a:rect l="l" t="t" r="r" b="b"/>
              <a:pathLst>
                <a:path w="1348" h="1005" extrusionOk="0">
                  <a:moveTo>
                    <a:pt x="0" y="0"/>
                  </a:moveTo>
                  <a:lnTo>
                    <a:pt x="0" y="221"/>
                  </a:lnTo>
                  <a:lnTo>
                    <a:pt x="1347" y="1004"/>
                  </a:lnTo>
                  <a:lnTo>
                    <a:pt x="1347" y="784"/>
                  </a:lnTo>
                  <a:lnTo>
                    <a:pt x="0" y="0"/>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5958;p46"/>
            <p:cNvSpPr/>
            <p:nvPr/>
          </p:nvSpPr>
          <p:spPr>
            <a:xfrm>
              <a:off x="4522900" y="2403525"/>
              <a:ext cx="67975" cy="39200"/>
            </a:xfrm>
            <a:custGeom>
              <a:avLst/>
              <a:gdLst/>
              <a:ahLst/>
              <a:cxnLst/>
              <a:rect l="l" t="t" r="r" b="b"/>
              <a:pathLst>
                <a:path w="2719" h="1568" extrusionOk="0">
                  <a:moveTo>
                    <a:pt x="1372" y="1"/>
                  </a:moveTo>
                  <a:lnTo>
                    <a:pt x="0" y="784"/>
                  </a:lnTo>
                  <a:lnTo>
                    <a:pt x="1347" y="1568"/>
                  </a:lnTo>
                  <a:lnTo>
                    <a:pt x="2718" y="760"/>
                  </a:lnTo>
                  <a:lnTo>
                    <a:pt x="1372"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5959;p46"/>
            <p:cNvSpPr/>
            <p:nvPr/>
          </p:nvSpPr>
          <p:spPr>
            <a:xfrm>
              <a:off x="4600025" y="2447600"/>
              <a:ext cx="34325" cy="25750"/>
            </a:xfrm>
            <a:custGeom>
              <a:avLst/>
              <a:gdLst/>
              <a:ahLst/>
              <a:cxnLst/>
              <a:rect l="l" t="t" r="r" b="b"/>
              <a:pathLst>
                <a:path w="1373" h="1030" extrusionOk="0">
                  <a:moveTo>
                    <a:pt x="1372" y="1"/>
                  </a:moveTo>
                  <a:lnTo>
                    <a:pt x="1" y="809"/>
                  </a:lnTo>
                  <a:lnTo>
                    <a:pt x="1" y="1029"/>
                  </a:lnTo>
                  <a:lnTo>
                    <a:pt x="1372" y="221"/>
                  </a:lnTo>
                  <a:lnTo>
                    <a:pt x="1372" y="1"/>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5960;p46"/>
            <p:cNvSpPr/>
            <p:nvPr/>
          </p:nvSpPr>
          <p:spPr>
            <a:xfrm>
              <a:off x="4566350" y="2448225"/>
              <a:ext cx="33700" cy="25125"/>
            </a:xfrm>
            <a:custGeom>
              <a:avLst/>
              <a:gdLst/>
              <a:ahLst/>
              <a:cxnLst/>
              <a:rect l="l" t="t" r="r" b="b"/>
              <a:pathLst>
                <a:path w="1348" h="1005" extrusionOk="0">
                  <a:moveTo>
                    <a:pt x="1" y="0"/>
                  </a:moveTo>
                  <a:lnTo>
                    <a:pt x="1" y="221"/>
                  </a:lnTo>
                  <a:lnTo>
                    <a:pt x="1348" y="1004"/>
                  </a:lnTo>
                  <a:lnTo>
                    <a:pt x="1348" y="784"/>
                  </a:lnTo>
                  <a:lnTo>
                    <a:pt x="1" y="0"/>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5961;p46"/>
            <p:cNvSpPr/>
            <p:nvPr/>
          </p:nvSpPr>
          <p:spPr>
            <a:xfrm>
              <a:off x="4566350" y="2428025"/>
              <a:ext cx="68000" cy="39800"/>
            </a:xfrm>
            <a:custGeom>
              <a:avLst/>
              <a:gdLst/>
              <a:ahLst/>
              <a:cxnLst/>
              <a:rect l="l" t="t" r="r" b="b"/>
              <a:pathLst>
                <a:path w="2720" h="1592" extrusionOk="0">
                  <a:moveTo>
                    <a:pt x="1372" y="0"/>
                  </a:moveTo>
                  <a:lnTo>
                    <a:pt x="1" y="808"/>
                  </a:lnTo>
                  <a:lnTo>
                    <a:pt x="1348" y="1592"/>
                  </a:lnTo>
                  <a:lnTo>
                    <a:pt x="2719" y="784"/>
                  </a:lnTo>
                  <a:lnTo>
                    <a:pt x="1372"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5962;p46"/>
            <p:cNvSpPr/>
            <p:nvPr/>
          </p:nvSpPr>
          <p:spPr>
            <a:xfrm>
              <a:off x="4642875" y="2472700"/>
              <a:ext cx="34925" cy="25750"/>
            </a:xfrm>
            <a:custGeom>
              <a:avLst/>
              <a:gdLst/>
              <a:ahLst/>
              <a:cxnLst/>
              <a:rect l="l" t="t" r="r" b="b"/>
              <a:pathLst>
                <a:path w="1397" h="1030" extrusionOk="0">
                  <a:moveTo>
                    <a:pt x="1397" y="1"/>
                  </a:moveTo>
                  <a:lnTo>
                    <a:pt x="1" y="809"/>
                  </a:lnTo>
                  <a:lnTo>
                    <a:pt x="1" y="1029"/>
                  </a:lnTo>
                  <a:lnTo>
                    <a:pt x="1397" y="221"/>
                  </a:lnTo>
                  <a:lnTo>
                    <a:pt x="1397" y="1"/>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5963;p46"/>
            <p:cNvSpPr/>
            <p:nvPr/>
          </p:nvSpPr>
          <p:spPr>
            <a:xfrm>
              <a:off x="4609225" y="2473325"/>
              <a:ext cx="33675" cy="25125"/>
            </a:xfrm>
            <a:custGeom>
              <a:avLst/>
              <a:gdLst/>
              <a:ahLst/>
              <a:cxnLst/>
              <a:rect l="l" t="t" r="r" b="b"/>
              <a:pathLst>
                <a:path w="1347" h="1005" extrusionOk="0">
                  <a:moveTo>
                    <a:pt x="0" y="0"/>
                  </a:moveTo>
                  <a:lnTo>
                    <a:pt x="0" y="221"/>
                  </a:lnTo>
                  <a:lnTo>
                    <a:pt x="1347" y="1004"/>
                  </a:lnTo>
                  <a:lnTo>
                    <a:pt x="1347" y="784"/>
                  </a:lnTo>
                  <a:lnTo>
                    <a:pt x="0" y="0"/>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5964;p46"/>
            <p:cNvSpPr/>
            <p:nvPr/>
          </p:nvSpPr>
          <p:spPr>
            <a:xfrm>
              <a:off x="4609225" y="2453125"/>
              <a:ext cx="68575" cy="39800"/>
            </a:xfrm>
            <a:custGeom>
              <a:avLst/>
              <a:gdLst/>
              <a:ahLst/>
              <a:cxnLst/>
              <a:rect l="l" t="t" r="r" b="b"/>
              <a:pathLst>
                <a:path w="2743" h="1592" extrusionOk="0">
                  <a:moveTo>
                    <a:pt x="1371" y="0"/>
                  </a:moveTo>
                  <a:lnTo>
                    <a:pt x="0" y="808"/>
                  </a:lnTo>
                  <a:lnTo>
                    <a:pt x="1347" y="1592"/>
                  </a:lnTo>
                  <a:lnTo>
                    <a:pt x="2743" y="784"/>
                  </a:lnTo>
                  <a:lnTo>
                    <a:pt x="1371"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5965;p46"/>
            <p:cNvSpPr/>
            <p:nvPr/>
          </p:nvSpPr>
          <p:spPr>
            <a:xfrm>
              <a:off x="4859600" y="2597600"/>
              <a:ext cx="34300" cy="25125"/>
            </a:xfrm>
            <a:custGeom>
              <a:avLst/>
              <a:gdLst/>
              <a:ahLst/>
              <a:cxnLst/>
              <a:rect l="l" t="t" r="r" b="b"/>
              <a:pathLst>
                <a:path w="1372" h="1005" extrusionOk="0">
                  <a:moveTo>
                    <a:pt x="1372" y="0"/>
                  </a:moveTo>
                  <a:lnTo>
                    <a:pt x="1" y="809"/>
                  </a:lnTo>
                  <a:lnTo>
                    <a:pt x="1" y="1004"/>
                  </a:lnTo>
                  <a:lnTo>
                    <a:pt x="1372" y="221"/>
                  </a:lnTo>
                  <a:lnTo>
                    <a:pt x="1372" y="0"/>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5966;p46"/>
            <p:cNvSpPr/>
            <p:nvPr/>
          </p:nvSpPr>
          <p:spPr>
            <a:xfrm>
              <a:off x="4652675" y="2498425"/>
              <a:ext cx="206950" cy="124300"/>
            </a:xfrm>
            <a:custGeom>
              <a:avLst/>
              <a:gdLst/>
              <a:ahLst/>
              <a:cxnLst/>
              <a:rect l="l" t="t" r="r" b="b"/>
              <a:pathLst>
                <a:path w="8278" h="4972" extrusionOk="0">
                  <a:moveTo>
                    <a:pt x="1" y="0"/>
                  </a:moveTo>
                  <a:lnTo>
                    <a:pt x="1" y="196"/>
                  </a:lnTo>
                  <a:lnTo>
                    <a:pt x="8278" y="4971"/>
                  </a:lnTo>
                  <a:lnTo>
                    <a:pt x="8278" y="4776"/>
                  </a:lnTo>
                  <a:lnTo>
                    <a:pt x="1" y="0"/>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5967;p46"/>
            <p:cNvSpPr/>
            <p:nvPr/>
          </p:nvSpPr>
          <p:spPr>
            <a:xfrm>
              <a:off x="4652675" y="2478225"/>
              <a:ext cx="241225" cy="139600"/>
            </a:xfrm>
            <a:custGeom>
              <a:avLst/>
              <a:gdLst/>
              <a:ahLst/>
              <a:cxnLst/>
              <a:rect l="l" t="t" r="r" b="b"/>
              <a:pathLst>
                <a:path w="9649" h="5584" extrusionOk="0">
                  <a:moveTo>
                    <a:pt x="1372" y="0"/>
                  </a:moveTo>
                  <a:lnTo>
                    <a:pt x="1" y="808"/>
                  </a:lnTo>
                  <a:lnTo>
                    <a:pt x="8278" y="5584"/>
                  </a:lnTo>
                  <a:lnTo>
                    <a:pt x="9649" y="4775"/>
                  </a:lnTo>
                  <a:lnTo>
                    <a:pt x="1372"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5968;p46"/>
            <p:cNvSpPr/>
            <p:nvPr/>
          </p:nvSpPr>
          <p:spPr>
            <a:xfrm>
              <a:off x="4902450" y="2622700"/>
              <a:ext cx="34325" cy="25125"/>
            </a:xfrm>
            <a:custGeom>
              <a:avLst/>
              <a:gdLst/>
              <a:ahLst/>
              <a:cxnLst/>
              <a:rect l="l" t="t" r="r" b="b"/>
              <a:pathLst>
                <a:path w="1373" h="1005" extrusionOk="0">
                  <a:moveTo>
                    <a:pt x="1372" y="0"/>
                  </a:moveTo>
                  <a:lnTo>
                    <a:pt x="1" y="784"/>
                  </a:lnTo>
                  <a:lnTo>
                    <a:pt x="1" y="1004"/>
                  </a:lnTo>
                  <a:lnTo>
                    <a:pt x="1372" y="221"/>
                  </a:lnTo>
                  <a:lnTo>
                    <a:pt x="1372" y="0"/>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5969;p46"/>
            <p:cNvSpPr/>
            <p:nvPr/>
          </p:nvSpPr>
          <p:spPr>
            <a:xfrm>
              <a:off x="4868775" y="2622700"/>
              <a:ext cx="33700" cy="25125"/>
            </a:xfrm>
            <a:custGeom>
              <a:avLst/>
              <a:gdLst/>
              <a:ahLst/>
              <a:cxnLst/>
              <a:rect l="l" t="t" r="r" b="b"/>
              <a:pathLst>
                <a:path w="1348" h="1005" extrusionOk="0">
                  <a:moveTo>
                    <a:pt x="1" y="0"/>
                  </a:moveTo>
                  <a:lnTo>
                    <a:pt x="1" y="221"/>
                  </a:lnTo>
                  <a:lnTo>
                    <a:pt x="1348" y="1004"/>
                  </a:lnTo>
                  <a:lnTo>
                    <a:pt x="1348" y="784"/>
                  </a:lnTo>
                  <a:lnTo>
                    <a:pt x="1" y="0"/>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5970;p46"/>
            <p:cNvSpPr/>
            <p:nvPr/>
          </p:nvSpPr>
          <p:spPr>
            <a:xfrm>
              <a:off x="4868775" y="2603100"/>
              <a:ext cx="68000" cy="39225"/>
            </a:xfrm>
            <a:custGeom>
              <a:avLst/>
              <a:gdLst/>
              <a:ahLst/>
              <a:cxnLst/>
              <a:rect l="l" t="t" r="r" b="b"/>
              <a:pathLst>
                <a:path w="2720" h="1569" extrusionOk="0">
                  <a:moveTo>
                    <a:pt x="1372" y="1"/>
                  </a:moveTo>
                  <a:lnTo>
                    <a:pt x="1" y="784"/>
                  </a:lnTo>
                  <a:lnTo>
                    <a:pt x="1348" y="1568"/>
                  </a:lnTo>
                  <a:lnTo>
                    <a:pt x="2719" y="784"/>
                  </a:lnTo>
                  <a:lnTo>
                    <a:pt x="1372"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5971;p46"/>
            <p:cNvSpPr/>
            <p:nvPr/>
          </p:nvSpPr>
          <p:spPr>
            <a:xfrm>
              <a:off x="4945925" y="2647800"/>
              <a:ext cx="34300" cy="25125"/>
            </a:xfrm>
            <a:custGeom>
              <a:avLst/>
              <a:gdLst/>
              <a:ahLst/>
              <a:cxnLst/>
              <a:rect l="l" t="t" r="r" b="b"/>
              <a:pathLst>
                <a:path w="1372" h="1005" extrusionOk="0">
                  <a:moveTo>
                    <a:pt x="1372" y="0"/>
                  </a:moveTo>
                  <a:lnTo>
                    <a:pt x="0" y="784"/>
                  </a:lnTo>
                  <a:lnTo>
                    <a:pt x="0" y="1004"/>
                  </a:lnTo>
                  <a:lnTo>
                    <a:pt x="1372" y="196"/>
                  </a:lnTo>
                  <a:lnTo>
                    <a:pt x="1372" y="0"/>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5972;p46"/>
            <p:cNvSpPr/>
            <p:nvPr/>
          </p:nvSpPr>
          <p:spPr>
            <a:xfrm>
              <a:off x="4912250" y="2647800"/>
              <a:ext cx="33700" cy="25125"/>
            </a:xfrm>
            <a:custGeom>
              <a:avLst/>
              <a:gdLst/>
              <a:ahLst/>
              <a:cxnLst/>
              <a:rect l="l" t="t" r="r" b="b"/>
              <a:pathLst>
                <a:path w="1348" h="1005" extrusionOk="0">
                  <a:moveTo>
                    <a:pt x="1" y="0"/>
                  </a:moveTo>
                  <a:lnTo>
                    <a:pt x="1" y="221"/>
                  </a:lnTo>
                  <a:lnTo>
                    <a:pt x="1347" y="1004"/>
                  </a:lnTo>
                  <a:lnTo>
                    <a:pt x="1347" y="784"/>
                  </a:lnTo>
                  <a:lnTo>
                    <a:pt x="1" y="0"/>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5973;p46"/>
            <p:cNvSpPr/>
            <p:nvPr/>
          </p:nvSpPr>
          <p:spPr>
            <a:xfrm>
              <a:off x="4912250" y="2628200"/>
              <a:ext cx="67975" cy="39225"/>
            </a:xfrm>
            <a:custGeom>
              <a:avLst/>
              <a:gdLst/>
              <a:ahLst/>
              <a:cxnLst/>
              <a:rect l="l" t="t" r="r" b="b"/>
              <a:pathLst>
                <a:path w="2719" h="1569" extrusionOk="0">
                  <a:moveTo>
                    <a:pt x="1372" y="1"/>
                  </a:moveTo>
                  <a:lnTo>
                    <a:pt x="1" y="784"/>
                  </a:lnTo>
                  <a:lnTo>
                    <a:pt x="1347" y="1568"/>
                  </a:lnTo>
                  <a:lnTo>
                    <a:pt x="2719" y="784"/>
                  </a:lnTo>
                  <a:lnTo>
                    <a:pt x="1372"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5974;p46"/>
            <p:cNvSpPr/>
            <p:nvPr/>
          </p:nvSpPr>
          <p:spPr>
            <a:xfrm>
              <a:off x="5032250" y="2697375"/>
              <a:ext cx="34300" cy="25750"/>
            </a:xfrm>
            <a:custGeom>
              <a:avLst/>
              <a:gdLst/>
              <a:ahLst/>
              <a:cxnLst/>
              <a:rect l="l" t="t" r="r" b="b"/>
              <a:pathLst>
                <a:path w="1372" h="1030" extrusionOk="0">
                  <a:moveTo>
                    <a:pt x="1372" y="1"/>
                  </a:moveTo>
                  <a:lnTo>
                    <a:pt x="0" y="809"/>
                  </a:lnTo>
                  <a:lnTo>
                    <a:pt x="0" y="1029"/>
                  </a:lnTo>
                  <a:lnTo>
                    <a:pt x="1372" y="221"/>
                  </a:lnTo>
                  <a:lnTo>
                    <a:pt x="1372" y="1"/>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5975;p46"/>
            <p:cNvSpPr/>
            <p:nvPr/>
          </p:nvSpPr>
          <p:spPr>
            <a:xfrm>
              <a:off x="4955100" y="2672900"/>
              <a:ext cx="77175" cy="50225"/>
            </a:xfrm>
            <a:custGeom>
              <a:avLst/>
              <a:gdLst/>
              <a:ahLst/>
              <a:cxnLst/>
              <a:rect l="l" t="t" r="r" b="b"/>
              <a:pathLst>
                <a:path w="3087" h="2009" extrusionOk="0">
                  <a:moveTo>
                    <a:pt x="1" y="0"/>
                  </a:moveTo>
                  <a:lnTo>
                    <a:pt x="1" y="221"/>
                  </a:lnTo>
                  <a:lnTo>
                    <a:pt x="3086" y="2008"/>
                  </a:lnTo>
                  <a:lnTo>
                    <a:pt x="3086" y="1788"/>
                  </a:lnTo>
                  <a:lnTo>
                    <a:pt x="1" y="0"/>
                  </a:lnTo>
                  <a:close/>
                </a:path>
              </a:pathLst>
            </a:custGeom>
            <a:solidFill>
              <a:srgbClr val="516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5976;p46"/>
            <p:cNvSpPr/>
            <p:nvPr/>
          </p:nvSpPr>
          <p:spPr>
            <a:xfrm>
              <a:off x="4955100" y="2653300"/>
              <a:ext cx="111450" cy="64325"/>
            </a:xfrm>
            <a:custGeom>
              <a:avLst/>
              <a:gdLst/>
              <a:ahLst/>
              <a:cxnLst/>
              <a:rect l="l" t="t" r="r" b="b"/>
              <a:pathLst>
                <a:path w="4458" h="2573" extrusionOk="0">
                  <a:moveTo>
                    <a:pt x="1397" y="1"/>
                  </a:moveTo>
                  <a:lnTo>
                    <a:pt x="1" y="784"/>
                  </a:lnTo>
                  <a:lnTo>
                    <a:pt x="3086" y="2572"/>
                  </a:lnTo>
                  <a:lnTo>
                    <a:pt x="4458" y="1764"/>
                  </a:lnTo>
                  <a:lnTo>
                    <a:pt x="1397"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5977;p46"/>
            <p:cNvSpPr/>
            <p:nvPr/>
          </p:nvSpPr>
          <p:spPr>
            <a:xfrm>
              <a:off x="4819800" y="1944375"/>
              <a:ext cx="394300" cy="511825"/>
            </a:xfrm>
            <a:custGeom>
              <a:avLst/>
              <a:gdLst/>
              <a:ahLst/>
              <a:cxnLst/>
              <a:rect l="l" t="t" r="r" b="b"/>
              <a:pathLst>
                <a:path w="15772" h="20473" extrusionOk="0">
                  <a:moveTo>
                    <a:pt x="1" y="1"/>
                  </a:moveTo>
                  <a:lnTo>
                    <a:pt x="1" y="11363"/>
                  </a:lnTo>
                  <a:lnTo>
                    <a:pt x="15771" y="20473"/>
                  </a:lnTo>
                  <a:lnTo>
                    <a:pt x="15771" y="9110"/>
                  </a:lnTo>
                  <a:lnTo>
                    <a:pt x="1" y="1"/>
                  </a:lnTo>
                  <a:close/>
                </a:path>
              </a:pathLst>
            </a:custGeom>
            <a:solidFill>
              <a:srgbClr val="BEE1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5978;p46"/>
            <p:cNvSpPr/>
            <p:nvPr/>
          </p:nvSpPr>
          <p:spPr>
            <a:xfrm>
              <a:off x="5046925" y="2117625"/>
              <a:ext cx="140850" cy="279200"/>
            </a:xfrm>
            <a:custGeom>
              <a:avLst/>
              <a:gdLst/>
              <a:ahLst/>
              <a:cxnLst/>
              <a:rect l="l" t="t" r="r" b="b"/>
              <a:pathLst>
                <a:path w="5634" h="11168" extrusionOk="0">
                  <a:moveTo>
                    <a:pt x="1" y="1"/>
                  </a:moveTo>
                  <a:lnTo>
                    <a:pt x="1" y="7911"/>
                  </a:lnTo>
                  <a:lnTo>
                    <a:pt x="5633" y="11167"/>
                  </a:lnTo>
                  <a:lnTo>
                    <a:pt x="5633" y="3258"/>
                  </a:lnTo>
                  <a:lnTo>
                    <a:pt x="1" y="1"/>
                  </a:lnTo>
                  <a:close/>
                </a:path>
              </a:pathLst>
            </a:custGeom>
            <a:solidFill>
              <a:srgbClr val="EC8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5979;p46"/>
            <p:cNvSpPr/>
            <p:nvPr/>
          </p:nvSpPr>
          <p:spPr>
            <a:xfrm>
              <a:off x="4859000" y="2009275"/>
              <a:ext cx="157975" cy="102875"/>
            </a:xfrm>
            <a:custGeom>
              <a:avLst/>
              <a:gdLst/>
              <a:ahLst/>
              <a:cxnLst/>
              <a:rect l="l" t="t" r="r" b="b"/>
              <a:pathLst>
                <a:path w="6319" h="4115" extrusionOk="0">
                  <a:moveTo>
                    <a:pt x="0" y="1"/>
                  </a:moveTo>
                  <a:lnTo>
                    <a:pt x="0" y="466"/>
                  </a:lnTo>
                  <a:lnTo>
                    <a:pt x="6318" y="4115"/>
                  </a:lnTo>
                  <a:lnTo>
                    <a:pt x="6318" y="3649"/>
                  </a:lnTo>
                  <a:lnTo>
                    <a:pt x="0" y="1"/>
                  </a:lnTo>
                  <a:close/>
                </a:path>
              </a:pathLst>
            </a:custGeom>
            <a:solidFill>
              <a:srgbClr val="878C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5980;p46"/>
            <p:cNvSpPr/>
            <p:nvPr/>
          </p:nvSpPr>
          <p:spPr>
            <a:xfrm>
              <a:off x="4859000" y="2036225"/>
              <a:ext cx="157975" cy="102850"/>
            </a:xfrm>
            <a:custGeom>
              <a:avLst/>
              <a:gdLst/>
              <a:ahLst/>
              <a:cxnLst/>
              <a:rect l="l" t="t" r="r" b="b"/>
              <a:pathLst>
                <a:path w="6319" h="4114" extrusionOk="0">
                  <a:moveTo>
                    <a:pt x="0" y="0"/>
                  </a:moveTo>
                  <a:lnTo>
                    <a:pt x="0" y="465"/>
                  </a:lnTo>
                  <a:lnTo>
                    <a:pt x="6318" y="4114"/>
                  </a:lnTo>
                  <a:lnTo>
                    <a:pt x="6318" y="3649"/>
                  </a:lnTo>
                  <a:lnTo>
                    <a:pt x="0" y="0"/>
                  </a:lnTo>
                  <a:close/>
                </a:path>
              </a:pathLst>
            </a:custGeom>
            <a:solidFill>
              <a:srgbClr val="878C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5981;p46"/>
            <p:cNvSpPr/>
            <p:nvPr/>
          </p:nvSpPr>
          <p:spPr>
            <a:xfrm>
              <a:off x="4859000" y="2062550"/>
              <a:ext cx="157975" cy="102850"/>
            </a:xfrm>
            <a:custGeom>
              <a:avLst/>
              <a:gdLst/>
              <a:ahLst/>
              <a:cxnLst/>
              <a:rect l="l" t="t" r="r" b="b"/>
              <a:pathLst>
                <a:path w="6319" h="4114" extrusionOk="0">
                  <a:moveTo>
                    <a:pt x="0" y="0"/>
                  </a:moveTo>
                  <a:lnTo>
                    <a:pt x="0" y="465"/>
                  </a:lnTo>
                  <a:lnTo>
                    <a:pt x="6318" y="4114"/>
                  </a:lnTo>
                  <a:lnTo>
                    <a:pt x="6318" y="3649"/>
                  </a:lnTo>
                  <a:lnTo>
                    <a:pt x="0" y="0"/>
                  </a:lnTo>
                  <a:close/>
                </a:path>
              </a:pathLst>
            </a:custGeom>
            <a:solidFill>
              <a:srgbClr val="878C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5982;p46"/>
            <p:cNvSpPr/>
            <p:nvPr/>
          </p:nvSpPr>
          <p:spPr>
            <a:xfrm>
              <a:off x="4859000" y="2089475"/>
              <a:ext cx="157975" cy="102875"/>
            </a:xfrm>
            <a:custGeom>
              <a:avLst/>
              <a:gdLst/>
              <a:ahLst/>
              <a:cxnLst/>
              <a:rect l="l" t="t" r="r" b="b"/>
              <a:pathLst>
                <a:path w="6319" h="4115" extrusionOk="0">
                  <a:moveTo>
                    <a:pt x="0" y="0"/>
                  </a:moveTo>
                  <a:lnTo>
                    <a:pt x="0" y="466"/>
                  </a:lnTo>
                  <a:lnTo>
                    <a:pt x="6318" y="4114"/>
                  </a:lnTo>
                  <a:lnTo>
                    <a:pt x="6318" y="3649"/>
                  </a:lnTo>
                  <a:lnTo>
                    <a:pt x="0" y="0"/>
                  </a:lnTo>
                  <a:close/>
                </a:path>
              </a:pathLst>
            </a:custGeom>
            <a:solidFill>
              <a:srgbClr val="878C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5983;p46"/>
            <p:cNvSpPr/>
            <p:nvPr/>
          </p:nvSpPr>
          <p:spPr>
            <a:xfrm>
              <a:off x="4859000" y="2116400"/>
              <a:ext cx="157975" cy="102875"/>
            </a:xfrm>
            <a:custGeom>
              <a:avLst/>
              <a:gdLst/>
              <a:ahLst/>
              <a:cxnLst/>
              <a:rect l="l" t="t" r="r" b="b"/>
              <a:pathLst>
                <a:path w="6319" h="4115" extrusionOk="0">
                  <a:moveTo>
                    <a:pt x="0" y="1"/>
                  </a:moveTo>
                  <a:lnTo>
                    <a:pt x="0" y="466"/>
                  </a:lnTo>
                  <a:lnTo>
                    <a:pt x="6318" y="4115"/>
                  </a:lnTo>
                  <a:lnTo>
                    <a:pt x="6318" y="3650"/>
                  </a:lnTo>
                  <a:lnTo>
                    <a:pt x="0" y="1"/>
                  </a:lnTo>
                  <a:close/>
                </a:path>
              </a:pathLst>
            </a:custGeom>
            <a:solidFill>
              <a:srgbClr val="878C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5984;p46"/>
            <p:cNvSpPr/>
            <p:nvPr/>
          </p:nvSpPr>
          <p:spPr>
            <a:xfrm>
              <a:off x="4859000" y="2143350"/>
              <a:ext cx="157975" cy="102875"/>
            </a:xfrm>
            <a:custGeom>
              <a:avLst/>
              <a:gdLst/>
              <a:ahLst/>
              <a:cxnLst/>
              <a:rect l="l" t="t" r="r" b="b"/>
              <a:pathLst>
                <a:path w="6319" h="4115" extrusionOk="0">
                  <a:moveTo>
                    <a:pt x="0" y="0"/>
                  </a:moveTo>
                  <a:lnTo>
                    <a:pt x="0" y="466"/>
                  </a:lnTo>
                  <a:lnTo>
                    <a:pt x="6318" y="4114"/>
                  </a:lnTo>
                  <a:lnTo>
                    <a:pt x="6318" y="3649"/>
                  </a:lnTo>
                  <a:lnTo>
                    <a:pt x="0" y="0"/>
                  </a:lnTo>
                  <a:close/>
                </a:path>
              </a:pathLst>
            </a:custGeom>
            <a:solidFill>
              <a:srgbClr val="878C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5985;p46"/>
            <p:cNvSpPr/>
            <p:nvPr/>
          </p:nvSpPr>
          <p:spPr>
            <a:xfrm>
              <a:off x="4859000" y="2196600"/>
              <a:ext cx="110200" cy="75325"/>
            </a:xfrm>
            <a:custGeom>
              <a:avLst/>
              <a:gdLst/>
              <a:ahLst/>
              <a:cxnLst/>
              <a:rect l="l" t="t" r="r" b="b"/>
              <a:pathLst>
                <a:path w="4408" h="3013" extrusionOk="0">
                  <a:moveTo>
                    <a:pt x="0" y="1"/>
                  </a:moveTo>
                  <a:lnTo>
                    <a:pt x="0" y="466"/>
                  </a:lnTo>
                  <a:lnTo>
                    <a:pt x="4408" y="3013"/>
                  </a:lnTo>
                  <a:lnTo>
                    <a:pt x="4408" y="2548"/>
                  </a:lnTo>
                  <a:lnTo>
                    <a:pt x="0" y="1"/>
                  </a:lnTo>
                  <a:close/>
                </a:path>
              </a:pathLst>
            </a:custGeom>
            <a:solidFill>
              <a:srgbClr val="878C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5986;p46"/>
            <p:cNvSpPr/>
            <p:nvPr/>
          </p:nvSpPr>
          <p:spPr>
            <a:xfrm>
              <a:off x="4859000" y="2170275"/>
              <a:ext cx="157975" cy="102875"/>
            </a:xfrm>
            <a:custGeom>
              <a:avLst/>
              <a:gdLst/>
              <a:ahLst/>
              <a:cxnLst/>
              <a:rect l="l" t="t" r="r" b="b"/>
              <a:pathLst>
                <a:path w="6319" h="4115" extrusionOk="0">
                  <a:moveTo>
                    <a:pt x="0" y="1"/>
                  </a:moveTo>
                  <a:lnTo>
                    <a:pt x="0" y="466"/>
                  </a:lnTo>
                  <a:lnTo>
                    <a:pt x="6318" y="4115"/>
                  </a:lnTo>
                  <a:lnTo>
                    <a:pt x="6318" y="3650"/>
                  </a:lnTo>
                  <a:lnTo>
                    <a:pt x="0" y="1"/>
                  </a:lnTo>
                  <a:close/>
                </a:path>
              </a:pathLst>
            </a:custGeom>
            <a:solidFill>
              <a:srgbClr val="878C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5987;p46"/>
            <p:cNvSpPr/>
            <p:nvPr/>
          </p:nvSpPr>
          <p:spPr>
            <a:xfrm>
              <a:off x="5063475" y="2169050"/>
              <a:ext cx="83875" cy="107775"/>
            </a:xfrm>
            <a:custGeom>
              <a:avLst/>
              <a:gdLst/>
              <a:ahLst/>
              <a:cxnLst/>
              <a:rect l="l" t="t" r="r" b="b"/>
              <a:pathLst>
                <a:path w="3355" h="4311" extrusionOk="0">
                  <a:moveTo>
                    <a:pt x="1665" y="1"/>
                  </a:moveTo>
                  <a:lnTo>
                    <a:pt x="0" y="2376"/>
                  </a:lnTo>
                  <a:lnTo>
                    <a:pt x="3355" y="4311"/>
                  </a:lnTo>
                  <a:lnTo>
                    <a:pt x="3355" y="4311"/>
                  </a:lnTo>
                  <a:lnTo>
                    <a:pt x="1665" y="1"/>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5988;p46"/>
            <p:cNvSpPr/>
            <p:nvPr/>
          </p:nvSpPr>
          <p:spPr>
            <a:xfrm>
              <a:off x="5059800" y="2163550"/>
              <a:ext cx="92450" cy="119400"/>
            </a:xfrm>
            <a:custGeom>
              <a:avLst/>
              <a:gdLst/>
              <a:ahLst/>
              <a:cxnLst/>
              <a:rect l="l" t="t" r="r" b="b"/>
              <a:pathLst>
                <a:path w="3698" h="4776" extrusionOk="0">
                  <a:moveTo>
                    <a:pt x="1788" y="466"/>
                  </a:moveTo>
                  <a:lnTo>
                    <a:pt x="3282" y="4261"/>
                  </a:lnTo>
                  <a:lnTo>
                    <a:pt x="3282" y="4261"/>
                  </a:lnTo>
                  <a:lnTo>
                    <a:pt x="319" y="2572"/>
                  </a:lnTo>
                  <a:lnTo>
                    <a:pt x="1788" y="466"/>
                  </a:lnTo>
                  <a:close/>
                  <a:moveTo>
                    <a:pt x="1861" y="1"/>
                  </a:moveTo>
                  <a:lnTo>
                    <a:pt x="0" y="2621"/>
                  </a:lnTo>
                  <a:lnTo>
                    <a:pt x="3698" y="4776"/>
                  </a:lnTo>
                  <a:lnTo>
                    <a:pt x="1861" y="1"/>
                  </a:lnTo>
                  <a:close/>
                </a:path>
              </a:pathLst>
            </a:custGeom>
            <a:solidFill>
              <a:srgbClr val="EC8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5989;p46"/>
            <p:cNvSpPr/>
            <p:nvPr/>
          </p:nvSpPr>
          <p:spPr>
            <a:xfrm>
              <a:off x="5097125" y="2205800"/>
              <a:ext cx="83300" cy="107150"/>
            </a:xfrm>
            <a:custGeom>
              <a:avLst/>
              <a:gdLst/>
              <a:ahLst/>
              <a:cxnLst/>
              <a:rect l="l" t="t" r="r" b="b"/>
              <a:pathLst>
                <a:path w="3332" h="4286" extrusionOk="0">
                  <a:moveTo>
                    <a:pt x="1666" y="0"/>
                  </a:moveTo>
                  <a:lnTo>
                    <a:pt x="1" y="2375"/>
                  </a:lnTo>
                  <a:lnTo>
                    <a:pt x="3331" y="4286"/>
                  </a:lnTo>
                  <a:lnTo>
                    <a:pt x="1666" y="0"/>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5990;p46"/>
            <p:cNvSpPr/>
            <p:nvPr/>
          </p:nvSpPr>
          <p:spPr>
            <a:xfrm>
              <a:off x="5092850" y="2200275"/>
              <a:ext cx="93075" cy="119400"/>
            </a:xfrm>
            <a:custGeom>
              <a:avLst/>
              <a:gdLst/>
              <a:ahLst/>
              <a:cxnLst/>
              <a:rect l="l" t="t" r="r" b="b"/>
              <a:pathLst>
                <a:path w="3723" h="4776" extrusionOk="0">
                  <a:moveTo>
                    <a:pt x="1813" y="466"/>
                  </a:moveTo>
                  <a:lnTo>
                    <a:pt x="3282" y="4262"/>
                  </a:lnTo>
                  <a:lnTo>
                    <a:pt x="343" y="2548"/>
                  </a:lnTo>
                  <a:lnTo>
                    <a:pt x="1813" y="466"/>
                  </a:lnTo>
                  <a:close/>
                  <a:moveTo>
                    <a:pt x="1862" y="1"/>
                  </a:moveTo>
                  <a:lnTo>
                    <a:pt x="1" y="2621"/>
                  </a:lnTo>
                  <a:lnTo>
                    <a:pt x="3723" y="4776"/>
                  </a:lnTo>
                  <a:lnTo>
                    <a:pt x="1862" y="1"/>
                  </a:lnTo>
                  <a:close/>
                </a:path>
              </a:pathLst>
            </a:custGeom>
            <a:solidFill>
              <a:srgbClr val="EC8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5991;p46"/>
            <p:cNvSpPr/>
            <p:nvPr/>
          </p:nvSpPr>
          <p:spPr>
            <a:xfrm>
              <a:off x="5106325" y="2266850"/>
              <a:ext cx="64900" cy="83600"/>
            </a:xfrm>
            <a:custGeom>
              <a:avLst/>
              <a:gdLst/>
              <a:ahLst/>
              <a:cxnLst/>
              <a:rect l="l" t="t" r="r" b="b"/>
              <a:pathLst>
                <a:path w="2596" h="3344" extrusionOk="0">
                  <a:moveTo>
                    <a:pt x="722" y="1"/>
                  </a:moveTo>
                  <a:cubicBezTo>
                    <a:pt x="296" y="1"/>
                    <a:pt x="0" y="340"/>
                    <a:pt x="0" y="913"/>
                  </a:cubicBezTo>
                  <a:cubicBezTo>
                    <a:pt x="0" y="1746"/>
                    <a:pt x="588" y="2750"/>
                    <a:pt x="1298" y="3166"/>
                  </a:cubicBezTo>
                  <a:cubicBezTo>
                    <a:pt x="1504" y="3287"/>
                    <a:pt x="1700" y="3344"/>
                    <a:pt x="1875" y="3344"/>
                  </a:cubicBezTo>
                  <a:cubicBezTo>
                    <a:pt x="2300" y="3344"/>
                    <a:pt x="2596" y="3005"/>
                    <a:pt x="2596" y="2431"/>
                  </a:cubicBezTo>
                  <a:cubicBezTo>
                    <a:pt x="2596" y="1599"/>
                    <a:pt x="2008" y="595"/>
                    <a:pt x="1298" y="178"/>
                  </a:cubicBezTo>
                  <a:cubicBezTo>
                    <a:pt x="1092" y="57"/>
                    <a:pt x="896" y="1"/>
                    <a:pt x="722" y="1"/>
                  </a:cubicBez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5992;p46"/>
            <p:cNvSpPr/>
            <p:nvPr/>
          </p:nvSpPr>
          <p:spPr>
            <a:xfrm>
              <a:off x="5103250" y="2263825"/>
              <a:ext cx="71050" cy="89525"/>
            </a:xfrm>
            <a:custGeom>
              <a:avLst/>
              <a:gdLst/>
              <a:ahLst/>
              <a:cxnLst/>
              <a:rect l="l" t="t" r="r" b="b"/>
              <a:pathLst>
                <a:path w="2842" h="3581" extrusionOk="0">
                  <a:moveTo>
                    <a:pt x="833" y="226"/>
                  </a:moveTo>
                  <a:cubicBezTo>
                    <a:pt x="1005" y="226"/>
                    <a:pt x="1176" y="275"/>
                    <a:pt x="1372" y="397"/>
                  </a:cubicBezTo>
                  <a:cubicBezTo>
                    <a:pt x="2058" y="789"/>
                    <a:pt x="2597" y="1744"/>
                    <a:pt x="2597" y="2552"/>
                  </a:cubicBezTo>
                  <a:cubicBezTo>
                    <a:pt x="2597" y="2895"/>
                    <a:pt x="2499" y="3164"/>
                    <a:pt x="2278" y="3287"/>
                  </a:cubicBezTo>
                  <a:cubicBezTo>
                    <a:pt x="2199" y="3336"/>
                    <a:pt x="2104" y="3362"/>
                    <a:pt x="1998" y="3362"/>
                  </a:cubicBezTo>
                  <a:cubicBezTo>
                    <a:pt x="1841" y="3362"/>
                    <a:pt x="1660" y="3306"/>
                    <a:pt x="1470" y="3189"/>
                  </a:cubicBezTo>
                  <a:cubicBezTo>
                    <a:pt x="784" y="2797"/>
                    <a:pt x="221" y="1842"/>
                    <a:pt x="221" y="1034"/>
                  </a:cubicBezTo>
                  <a:cubicBezTo>
                    <a:pt x="221" y="691"/>
                    <a:pt x="344" y="422"/>
                    <a:pt x="564" y="299"/>
                  </a:cubicBezTo>
                  <a:cubicBezTo>
                    <a:pt x="638" y="250"/>
                    <a:pt x="735" y="226"/>
                    <a:pt x="833" y="226"/>
                  </a:cubicBezTo>
                  <a:close/>
                  <a:moveTo>
                    <a:pt x="832" y="0"/>
                  </a:moveTo>
                  <a:cubicBezTo>
                    <a:pt x="693" y="0"/>
                    <a:pt x="561" y="34"/>
                    <a:pt x="442" y="103"/>
                  </a:cubicBezTo>
                  <a:cubicBezTo>
                    <a:pt x="172" y="275"/>
                    <a:pt x="1" y="593"/>
                    <a:pt x="1" y="1034"/>
                  </a:cubicBezTo>
                  <a:cubicBezTo>
                    <a:pt x="1" y="1916"/>
                    <a:pt x="613" y="2969"/>
                    <a:pt x="1372" y="3385"/>
                  </a:cubicBezTo>
                  <a:cubicBezTo>
                    <a:pt x="1593" y="3507"/>
                    <a:pt x="1813" y="3581"/>
                    <a:pt x="2009" y="3581"/>
                  </a:cubicBezTo>
                  <a:cubicBezTo>
                    <a:pt x="2131" y="3581"/>
                    <a:pt x="2278" y="3556"/>
                    <a:pt x="2401" y="3483"/>
                  </a:cubicBezTo>
                  <a:cubicBezTo>
                    <a:pt x="2670" y="3311"/>
                    <a:pt x="2841" y="2993"/>
                    <a:pt x="2841" y="2552"/>
                  </a:cubicBezTo>
                  <a:cubicBezTo>
                    <a:pt x="2841" y="1671"/>
                    <a:pt x="2229" y="618"/>
                    <a:pt x="1470" y="201"/>
                  </a:cubicBezTo>
                  <a:cubicBezTo>
                    <a:pt x="1252" y="71"/>
                    <a:pt x="1035" y="0"/>
                    <a:pt x="832" y="0"/>
                  </a:cubicBezTo>
                  <a:close/>
                </a:path>
              </a:pathLst>
            </a:custGeom>
            <a:solidFill>
              <a:srgbClr val="EC8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5993;p46"/>
            <p:cNvSpPr/>
            <p:nvPr/>
          </p:nvSpPr>
          <p:spPr>
            <a:xfrm>
              <a:off x="3570300" y="3446100"/>
              <a:ext cx="65550" cy="55125"/>
            </a:xfrm>
            <a:custGeom>
              <a:avLst/>
              <a:gdLst/>
              <a:ahLst/>
              <a:cxnLst/>
              <a:rect l="l" t="t" r="r" b="b"/>
              <a:pathLst>
                <a:path w="2622" h="2205" extrusionOk="0">
                  <a:moveTo>
                    <a:pt x="1" y="1"/>
                  </a:moveTo>
                  <a:cubicBezTo>
                    <a:pt x="1" y="466"/>
                    <a:pt x="172" y="784"/>
                    <a:pt x="417" y="931"/>
                  </a:cubicBezTo>
                  <a:lnTo>
                    <a:pt x="2591" y="2187"/>
                  </a:lnTo>
                  <a:lnTo>
                    <a:pt x="2591" y="2187"/>
                  </a:lnTo>
                  <a:cubicBezTo>
                    <a:pt x="2339" y="2033"/>
                    <a:pt x="2180" y="1721"/>
                    <a:pt x="2180" y="1274"/>
                  </a:cubicBezTo>
                  <a:lnTo>
                    <a:pt x="1" y="1"/>
                  </a:lnTo>
                  <a:close/>
                  <a:moveTo>
                    <a:pt x="2591" y="2187"/>
                  </a:moveTo>
                  <a:lnTo>
                    <a:pt x="2591" y="2187"/>
                  </a:lnTo>
                  <a:cubicBezTo>
                    <a:pt x="2601" y="2193"/>
                    <a:pt x="2611" y="2199"/>
                    <a:pt x="2621" y="2204"/>
                  </a:cubicBezTo>
                  <a:lnTo>
                    <a:pt x="2591" y="2187"/>
                  </a:lnTo>
                  <a:close/>
                </a:path>
              </a:pathLst>
            </a:custGeom>
            <a:solidFill>
              <a:srgbClr val="8FA6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5994;p46"/>
            <p:cNvSpPr/>
            <p:nvPr/>
          </p:nvSpPr>
          <p:spPr>
            <a:xfrm>
              <a:off x="3896625" y="2359150"/>
              <a:ext cx="81425" cy="37050"/>
            </a:xfrm>
            <a:custGeom>
              <a:avLst/>
              <a:gdLst/>
              <a:ahLst/>
              <a:cxnLst/>
              <a:rect l="l" t="t" r="r" b="b"/>
              <a:pathLst>
                <a:path w="3257" h="1482" extrusionOk="0">
                  <a:moveTo>
                    <a:pt x="3205" y="1354"/>
                  </a:moveTo>
                  <a:lnTo>
                    <a:pt x="3257" y="1384"/>
                  </a:lnTo>
                  <a:cubicBezTo>
                    <a:pt x="3240" y="1373"/>
                    <a:pt x="3223" y="1363"/>
                    <a:pt x="3205" y="1354"/>
                  </a:cubicBezTo>
                  <a:close/>
                  <a:moveTo>
                    <a:pt x="659" y="0"/>
                  </a:moveTo>
                  <a:cubicBezTo>
                    <a:pt x="462" y="0"/>
                    <a:pt x="239" y="68"/>
                    <a:pt x="0" y="209"/>
                  </a:cubicBezTo>
                  <a:lnTo>
                    <a:pt x="2204" y="1482"/>
                  </a:lnTo>
                  <a:cubicBezTo>
                    <a:pt x="2443" y="1341"/>
                    <a:pt x="2666" y="1273"/>
                    <a:pt x="2863" y="1273"/>
                  </a:cubicBezTo>
                  <a:cubicBezTo>
                    <a:pt x="2988" y="1273"/>
                    <a:pt x="3103" y="1301"/>
                    <a:pt x="3205" y="1354"/>
                  </a:cubicBezTo>
                  <a:lnTo>
                    <a:pt x="3205" y="1354"/>
                  </a:lnTo>
                  <a:lnTo>
                    <a:pt x="1053" y="111"/>
                  </a:lnTo>
                  <a:cubicBezTo>
                    <a:pt x="938" y="38"/>
                    <a:pt x="806" y="0"/>
                    <a:pt x="659" y="0"/>
                  </a:cubicBezTo>
                  <a:close/>
                </a:path>
              </a:pathLst>
            </a:custGeom>
            <a:solidFill>
              <a:srgbClr val="BFCE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5995;p46"/>
            <p:cNvSpPr/>
            <p:nvPr/>
          </p:nvSpPr>
          <p:spPr>
            <a:xfrm>
              <a:off x="3571525" y="2601875"/>
              <a:ext cx="50225" cy="869975"/>
            </a:xfrm>
            <a:custGeom>
              <a:avLst/>
              <a:gdLst/>
              <a:ahLst/>
              <a:cxnLst/>
              <a:rect l="l" t="t" r="r" b="b"/>
              <a:pathLst>
                <a:path w="2009" h="34799" extrusionOk="0">
                  <a:moveTo>
                    <a:pt x="1" y="1"/>
                  </a:moveTo>
                  <a:lnTo>
                    <a:pt x="74" y="33696"/>
                  </a:lnTo>
                  <a:lnTo>
                    <a:pt x="2009" y="34798"/>
                  </a:lnTo>
                  <a:lnTo>
                    <a:pt x="1935" y="1127"/>
                  </a:lnTo>
                  <a:lnTo>
                    <a:pt x="1" y="1"/>
                  </a:lnTo>
                  <a:close/>
                </a:path>
              </a:pathLst>
            </a:custGeom>
            <a:solidFill>
              <a:srgbClr val="8FA6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5996;p46"/>
            <p:cNvSpPr/>
            <p:nvPr/>
          </p:nvSpPr>
          <p:spPr>
            <a:xfrm>
              <a:off x="3568475" y="2596375"/>
              <a:ext cx="56350" cy="881575"/>
            </a:xfrm>
            <a:custGeom>
              <a:avLst/>
              <a:gdLst/>
              <a:ahLst/>
              <a:cxnLst/>
              <a:rect l="l" t="t" r="r" b="b"/>
              <a:pathLst>
                <a:path w="2254" h="35263" extrusionOk="0">
                  <a:moveTo>
                    <a:pt x="270" y="466"/>
                  </a:moveTo>
                  <a:lnTo>
                    <a:pt x="1911" y="1421"/>
                  </a:lnTo>
                  <a:lnTo>
                    <a:pt x="1984" y="34773"/>
                  </a:lnTo>
                  <a:lnTo>
                    <a:pt x="343" y="33818"/>
                  </a:lnTo>
                  <a:lnTo>
                    <a:pt x="270" y="466"/>
                  </a:lnTo>
                  <a:close/>
                  <a:moveTo>
                    <a:pt x="1" y="0"/>
                  </a:moveTo>
                  <a:lnTo>
                    <a:pt x="74" y="33990"/>
                  </a:lnTo>
                  <a:lnTo>
                    <a:pt x="2253" y="35263"/>
                  </a:lnTo>
                  <a:lnTo>
                    <a:pt x="2180" y="1274"/>
                  </a:lnTo>
                  <a:lnTo>
                    <a:pt x="1" y="0"/>
                  </a:lnTo>
                  <a:close/>
                </a:path>
              </a:pathLst>
            </a:custGeom>
            <a:solidFill>
              <a:srgbClr val="BFCE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5997;p46"/>
            <p:cNvSpPr/>
            <p:nvPr/>
          </p:nvSpPr>
          <p:spPr>
            <a:xfrm>
              <a:off x="3605200" y="2364350"/>
              <a:ext cx="346525" cy="200225"/>
            </a:xfrm>
            <a:custGeom>
              <a:avLst/>
              <a:gdLst/>
              <a:ahLst/>
              <a:cxnLst/>
              <a:rect l="l" t="t" r="r" b="b"/>
              <a:pathLst>
                <a:path w="13861" h="8009" extrusionOk="0">
                  <a:moveTo>
                    <a:pt x="11657" y="1"/>
                  </a:moveTo>
                  <a:lnTo>
                    <a:pt x="1" y="6735"/>
                  </a:lnTo>
                  <a:lnTo>
                    <a:pt x="2180" y="8008"/>
                  </a:lnTo>
                  <a:lnTo>
                    <a:pt x="13861" y="1274"/>
                  </a:lnTo>
                  <a:lnTo>
                    <a:pt x="11657" y="1"/>
                  </a:lnTo>
                  <a:close/>
                </a:path>
              </a:pathLst>
            </a:custGeom>
            <a:solidFill>
              <a:srgbClr val="BFCE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5998;p46"/>
            <p:cNvSpPr/>
            <p:nvPr/>
          </p:nvSpPr>
          <p:spPr>
            <a:xfrm>
              <a:off x="3568475" y="2532700"/>
              <a:ext cx="91250" cy="95525"/>
            </a:xfrm>
            <a:custGeom>
              <a:avLst/>
              <a:gdLst/>
              <a:ahLst/>
              <a:cxnLst/>
              <a:rect l="l" t="t" r="r" b="b"/>
              <a:pathLst>
                <a:path w="3650" h="3821" extrusionOk="0">
                  <a:moveTo>
                    <a:pt x="1470" y="1"/>
                  </a:moveTo>
                  <a:cubicBezTo>
                    <a:pt x="662" y="466"/>
                    <a:pt x="1" y="1617"/>
                    <a:pt x="1" y="2547"/>
                  </a:cubicBezTo>
                  <a:lnTo>
                    <a:pt x="2180" y="3821"/>
                  </a:lnTo>
                  <a:cubicBezTo>
                    <a:pt x="2180" y="2890"/>
                    <a:pt x="2841" y="1739"/>
                    <a:pt x="3649" y="1274"/>
                  </a:cubicBezTo>
                  <a:lnTo>
                    <a:pt x="1470" y="1"/>
                  </a:lnTo>
                  <a:close/>
                </a:path>
              </a:pathLst>
            </a:custGeom>
            <a:solidFill>
              <a:srgbClr val="BFCE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5999;p46"/>
            <p:cNvSpPr/>
            <p:nvPr/>
          </p:nvSpPr>
          <p:spPr>
            <a:xfrm>
              <a:off x="3622950" y="2391150"/>
              <a:ext cx="367350" cy="1112650"/>
            </a:xfrm>
            <a:custGeom>
              <a:avLst/>
              <a:gdLst/>
              <a:ahLst/>
              <a:cxnLst/>
              <a:rect l="l" t="t" r="r" b="b"/>
              <a:pathLst>
                <a:path w="14694" h="44506" extrusionOk="0">
                  <a:moveTo>
                    <a:pt x="13811" y="1"/>
                  </a:moveTo>
                  <a:cubicBezTo>
                    <a:pt x="13612" y="1"/>
                    <a:pt x="13388" y="65"/>
                    <a:pt x="13151" y="202"/>
                  </a:cubicBezTo>
                  <a:lnTo>
                    <a:pt x="1470" y="6936"/>
                  </a:lnTo>
                  <a:cubicBezTo>
                    <a:pt x="662" y="7401"/>
                    <a:pt x="1" y="8552"/>
                    <a:pt x="1" y="9483"/>
                  </a:cubicBezTo>
                  <a:lnTo>
                    <a:pt x="74" y="43472"/>
                  </a:lnTo>
                  <a:cubicBezTo>
                    <a:pt x="92" y="44130"/>
                    <a:pt x="427" y="44506"/>
                    <a:pt x="907" y="44506"/>
                  </a:cubicBezTo>
                  <a:cubicBezTo>
                    <a:pt x="1107" y="44506"/>
                    <a:pt x="1331" y="44441"/>
                    <a:pt x="1568" y="44305"/>
                  </a:cubicBezTo>
                  <a:lnTo>
                    <a:pt x="13224" y="37570"/>
                  </a:lnTo>
                  <a:cubicBezTo>
                    <a:pt x="14033" y="37105"/>
                    <a:pt x="14694" y="35954"/>
                    <a:pt x="14694" y="35024"/>
                  </a:cubicBezTo>
                  <a:lnTo>
                    <a:pt x="14620" y="1034"/>
                  </a:lnTo>
                  <a:cubicBezTo>
                    <a:pt x="14620" y="377"/>
                    <a:pt x="14290" y="1"/>
                    <a:pt x="13811" y="1"/>
                  </a:cubicBezTo>
                  <a:close/>
                </a:path>
              </a:pathLst>
            </a:custGeom>
            <a:solidFill>
              <a:srgbClr val="2C2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6000;p46"/>
            <p:cNvSpPr/>
            <p:nvPr/>
          </p:nvSpPr>
          <p:spPr>
            <a:xfrm>
              <a:off x="3641950" y="2501475"/>
              <a:ext cx="330000" cy="858950"/>
            </a:xfrm>
            <a:custGeom>
              <a:avLst/>
              <a:gdLst/>
              <a:ahLst/>
              <a:cxnLst/>
              <a:rect l="l" t="t" r="r" b="b"/>
              <a:pathLst>
                <a:path w="13200" h="34358" extrusionOk="0">
                  <a:moveTo>
                    <a:pt x="13150" y="1"/>
                  </a:moveTo>
                  <a:lnTo>
                    <a:pt x="0" y="7592"/>
                  </a:lnTo>
                  <a:lnTo>
                    <a:pt x="49" y="34357"/>
                  </a:lnTo>
                  <a:lnTo>
                    <a:pt x="13199" y="26766"/>
                  </a:lnTo>
                  <a:lnTo>
                    <a:pt x="13150" y="1"/>
                  </a:lnTo>
                  <a:close/>
                </a:path>
              </a:pathLst>
            </a:custGeom>
            <a:solidFill>
              <a:srgbClr val="878C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6001;p46"/>
            <p:cNvSpPr/>
            <p:nvPr/>
          </p:nvSpPr>
          <p:spPr>
            <a:xfrm>
              <a:off x="3794375" y="3279450"/>
              <a:ext cx="74100" cy="94575"/>
            </a:xfrm>
            <a:custGeom>
              <a:avLst/>
              <a:gdLst/>
              <a:ahLst/>
              <a:cxnLst/>
              <a:rect l="l" t="t" r="r" b="b"/>
              <a:pathLst>
                <a:path w="2964" h="3783" extrusionOk="0">
                  <a:moveTo>
                    <a:pt x="2130" y="0"/>
                  </a:moveTo>
                  <a:cubicBezTo>
                    <a:pt x="1931" y="0"/>
                    <a:pt x="1707" y="65"/>
                    <a:pt x="1470" y="202"/>
                  </a:cubicBezTo>
                  <a:cubicBezTo>
                    <a:pt x="662" y="667"/>
                    <a:pt x="1" y="1818"/>
                    <a:pt x="1" y="2749"/>
                  </a:cubicBezTo>
                  <a:cubicBezTo>
                    <a:pt x="1" y="3406"/>
                    <a:pt x="331" y="3782"/>
                    <a:pt x="810" y="3782"/>
                  </a:cubicBezTo>
                  <a:cubicBezTo>
                    <a:pt x="1008" y="3782"/>
                    <a:pt x="1233" y="3718"/>
                    <a:pt x="1470" y="3581"/>
                  </a:cubicBezTo>
                  <a:cubicBezTo>
                    <a:pt x="2302" y="3116"/>
                    <a:pt x="2964" y="1965"/>
                    <a:pt x="2939" y="1034"/>
                  </a:cubicBezTo>
                  <a:cubicBezTo>
                    <a:pt x="2939" y="377"/>
                    <a:pt x="2609" y="0"/>
                    <a:pt x="2130" y="0"/>
                  </a:cubicBez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6002;p46"/>
            <p:cNvSpPr/>
            <p:nvPr/>
          </p:nvSpPr>
          <p:spPr>
            <a:xfrm>
              <a:off x="3803550" y="2497350"/>
              <a:ext cx="15950" cy="20425"/>
            </a:xfrm>
            <a:custGeom>
              <a:avLst/>
              <a:gdLst/>
              <a:ahLst/>
              <a:cxnLst/>
              <a:rect l="l" t="t" r="r" b="b"/>
              <a:pathLst>
                <a:path w="638" h="817" extrusionOk="0">
                  <a:moveTo>
                    <a:pt x="463" y="0"/>
                  </a:moveTo>
                  <a:cubicBezTo>
                    <a:pt x="419" y="0"/>
                    <a:pt x="370" y="14"/>
                    <a:pt x="319" y="43"/>
                  </a:cubicBezTo>
                  <a:cubicBezTo>
                    <a:pt x="148" y="141"/>
                    <a:pt x="1" y="386"/>
                    <a:pt x="1" y="582"/>
                  </a:cubicBezTo>
                  <a:cubicBezTo>
                    <a:pt x="1" y="726"/>
                    <a:pt x="80" y="816"/>
                    <a:pt x="189" y="816"/>
                  </a:cubicBezTo>
                  <a:cubicBezTo>
                    <a:pt x="229" y="816"/>
                    <a:pt x="273" y="804"/>
                    <a:pt x="319" y="778"/>
                  </a:cubicBezTo>
                  <a:cubicBezTo>
                    <a:pt x="491" y="656"/>
                    <a:pt x="638" y="411"/>
                    <a:pt x="638" y="215"/>
                  </a:cubicBezTo>
                  <a:cubicBezTo>
                    <a:pt x="638" y="77"/>
                    <a:pt x="565" y="0"/>
                    <a:pt x="463" y="0"/>
                  </a:cubicBezTo>
                  <a:close/>
                </a:path>
              </a:pathLst>
            </a:custGeom>
            <a:solidFill>
              <a:srgbClr val="4D33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6003;p46"/>
            <p:cNvSpPr/>
            <p:nvPr/>
          </p:nvSpPr>
          <p:spPr>
            <a:xfrm>
              <a:off x="3771725" y="2512025"/>
              <a:ext cx="79600" cy="56075"/>
            </a:xfrm>
            <a:custGeom>
              <a:avLst/>
              <a:gdLst/>
              <a:ahLst/>
              <a:cxnLst/>
              <a:rect l="l" t="t" r="r" b="b"/>
              <a:pathLst>
                <a:path w="3184" h="2243" extrusionOk="0">
                  <a:moveTo>
                    <a:pt x="3040" y="0"/>
                  </a:moveTo>
                  <a:cubicBezTo>
                    <a:pt x="3002" y="0"/>
                    <a:pt x="2960" y="14"/>
                    <a:pt x="2915" y="44"/>
                  </a:cubicBezTo>
                  <a:lnTo>
                    <a:pt x="294" y="1538"/>
                  </a:lnTo>
                  <a:cubicBezTo>
                    <a:pt x="123" y="1636"/>
                    <a:pt x="1" y="1856"/>
                    <a:pt x="1" y="2028"/>
                  </a:cubicBezTo>
                  <a:cubicBezTo>
                    <a:pt x="1" y="2165"/>
                    <a:pt x="73" y="2242"/>
                    <a:pt x="167" y="2242"/>
                  </a:cubicBezTo>
                  <a:cubicBezTo>
                    <a:pt x="207" y="2242"/>
                    <a:pt x="251" y="2228"/>
                    <a:pt x="294" y="2199"/>
                  </a:cubicBezTo>
                  <a:lnTo>
                    <a:pt x="2915" y="705"/>
                  </a:lnTo>
                  <a:cubicBezTo>
                    <a:pt x="3062" y="607"/>
                    <a:pt x="3184" y="387"/>
                    <a:pt x="3184" y="191"/>
                  </a:cubicBezTo>
                  <a:cubicBezTo>
                    <a:pt x="3184" y="72"/>
                    <a:pt x="3125" y="0"/>
                    <a:pt x="3040" y="0"/>
                  </a:cubicBezTo>
                  <a:close/>
                </a:path>
              </a:pathLst>
            </a:custGeom>
            <a:solidFill>
              <a:srgbClr val="4D33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6004;p46"/>
            <p:cNvSpPr/>
            <p:nvPr/>
          </p:nvSpPr>
          <p:spPr>
            <a:xfrm>
              <a:off x="3585000" y="2767550"/>
              <a:ext cx="16550" cy="6375"/>
            </a:xfrm>
            <a:custGeom>
              <a:avLst/>
              <a:gdLst/>
              <a:ahLst/>
              <a:cxnLst/>
              <a:rect l="l" t="t" r="r" b="b"/>
              <a:pathLst>
                <a:path w="662" h="255" extrusionOk="0">
                  <a:moveTo>
                    <a:pt x="482" y="0"/>
                  </a:moveTo>
                  <a:cubicBezTo>
                    <a:pt x="439" y="0"/>
                    <a:pt x="401" y="13"/>
                    <a:pt x="368" y="35"/>
                  </a:cubicBezTo>
                  <a:lnTo>
                    <a:pt x="1" y="230"/>
                  </a:lnTo>
                  <a:cubicBezTo>
                    <a:pt x="31" y="220"/>
                    <a:pt x="66" y="214"/>
                    <a:pt x="105" y="214"/>
                  </a:cubicBezTo>
                  <a:cubicBezTo>
                    <a:pt x="159" y="214"/>
                    <a:pt x="223" y="226"/>
                    <a:pt x="295" y="255"/>
                  </a:cubicBezTo>
                  <a:lnTo>
                    <a:pt x="662" y="59"/>
                  </a:lnTo>
                  <a:cubicBezTo>
                    <a:pt x="594" y="19"/>
                    <a:pt x="534" y="0"/>
                    <a:pt x="4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6005;p46"/>
            <p:cNvSpPr/>
            <p:nvPr/>
          </p:nvSpPr>
          <p:spPr>
            <a:xfrm>
              <a:off x="3592350" y="2769025"/>
              <a:ext cx="19000" cy="28175"/>
            </a:xfrm>
            <a:custGeom>
              <a:avLst/>
              <a:gdLst/>
              <a:ahLst/>
              <a:cxnLst/>
              <a:rect l="l" t="t" r="r" b="b"/>
              <a:pathLst>
                <a:path w="760" h="1127" extrusionOk="0">
                  <a:moveTo>
                    <a:pt x="368" y="0"/>
                  </a:moveTo>
                  <a:lnTo>
                    <a:pt x="1" y="196"/>
                  </a:lnTo>
                  <a:cubicBezTo>
                    <a:pt x="221" y="318"/>
                    <a:pt x="392" y="637"/>
                    <a:pt x="392" y="882"/>
                  </a:cubicBezTo>
                  <a:cubicBezTo>
                    <a:pt x="392" y="1004"/>
                    <a:pt x="343" y="1077"/>
                    <a:pt x="270" y="1126"/>
                  </a:cubicBezTo>
                  <a:lnTo>
                    <a:pt x="637" y="906"/>
                  </a:lnTo>
                  <a:cubicBezTo>
                    <a:pt x="711" y="882"/>
                    <a:pt x="760" y="784"/>
                    <a:pt x="760" y="661"/>
                  </a:cubicBezTo>
                  <a:cubicBezTo>
                    <a:pt x="760" y="416"/>
                    <a:pt x="564" y="122"/>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6006;p46"/>
            <p:cNvSpPr/>
            <p:nvPr/>
          </p:nvSpPr>
          <p:spPr>
            <a:xfrm>
              <a:off x="3582550" y="2772600"/>
              <a:ext cx="19625" cy="25300"/>
            </a:xfrm>
            <a:custGeom>
              <a:avLst/>
              <a:gdLst/>
              <a:ahLst/>
              <a:cxnLst/>
              <a:rect l="l" t="t" r="r" b="b"/>
              <a:pathLst>
                <a:path w="785" h="1012" extrusionOk="0">
                  <a:moveTo>
                    <a:pt x="215" y="0"/>
                  </a:moveTo>
                  <a:cubicBezTo>
                    <a:pt x="87" y="0"/>
                    <a:pt x="1" y="100"/>
                    <a:pt x="1" y="273"/>
                  </a:cubicBezTo>
                  <a:cubicBezTo>
                    <a:pt x="1" y="518"/>
                    <a:pt x="172" y="837"/>
                    <a:pt x="393" y="959"/>
                  </a:cubicBezTo>
                  <a:cubicBezTo>
                    <a:pt x="450" y="995"/>
                    <a:pt x="507" y="1012"/>
                    <a:pt x="559" y="1012"/>
                  </a:cubicBezTo>
                  <a:cubicBezTo>
                    <a:pt x="686" y="1012"/>
                    <a:pt x="784" y="912"/>
                    <a:pt x="784" y="739"/>
                  </a:cubicBezTo>
                  <a:cubicBezTo>
                    <a:pt x="784" y="494"/>
                    <a:pt x="613" y="175"/>
                    <a:pt x="393" y="53"/>
                  </a:cubicBezTo>
                  <a:cubicBezTo>
                    <a:pt x="328" y="17"/>
                    <a:pt x="268" y="0"/>
                    <a:pt x="215" y="0"/>
                  </a:cubicBezTo>
                  <a:close/>
                </a:path>
              </a:pathLst>
            </a:custGeom>
            <a:solidFill>
              <a:srgbClr val="BFCE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6007;p46"/>
            <p:cNvSpPr/>
            <p:nvPr/>
          </p:nvSpPr>
          <p:spPr>
            <a:xfrm>
              <a:off x="3585000" y="2817000"/>
              <a:ext cx="15950" cy="6525"/>
            </a:xfrm>
            <a:custGeom>
              <a:avLst/>
              <a:gdLst/>
              <a:ahLst/>
              <a:cxnLst/>
              <a:rect l="l" t="t" r="r" b="b"/>
              <a:pathLst>
                <a:path w="638" h="261" extrusionOk="0">
                  <a:moveTo>
                    <a:pt x="13" y="228"/>
                  </a:moveTo>
                  <a:cubicBezTo>
                    <a:pt x="9" y="231"/>
                    <a:pt x="5" y="233"/>
                    <a:pt x="1" y="236"/>
                  </a:cubicBezTo>
                  <a:lnTo>
                    <a:pt x="13" y="228"/>
                  </a:lnTo>
                  <a:close/>
                  <a:moveTo>
                    <a:pt x="457" y="1"/>
                  </a:moveTo>
                  <a:cubicBezTo>
                    <a:pt x="425" y="1"/>
                    <a:pt x="395" y="7"/>
                    <a:pt x="368" y="16"/>
                  </a:cubicBezTo>
                  <a:lnTo>
                    <a:pt x="13" y="228"/>
                  </a:lnTo>
                  <a:lnTo>
                    <a:pt x="13" y="228"/>
                  </a:lnTo>
                  <a:cubicBezTo>
                    <a:pt x="38" y="215"/>
                    <a:pt x="66" y="209"/>
                    <a:pt x="96" y="209"/>
                  </a:cubicBezTo>
                  <a:cubicBezTo>
                    <a:pt x="153" y="209"/>
                    <a:pt x="219" y="230"/>
                    <a:pt x="295" y="260"/>
                  </a:cubicBezTo>
                  <a:lnTo>
                    <a:pt x="637" y="65"/>
                  </a:lnTo>
                  <a:cubicBezTo>
                    <a:pt x="575" y="18"/>
                    <a:pt x="513" y="1"/>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6008;p46"/>
            <p:cNvSpPr/>
            <p:nvPr/>
          </p:nvSpPr>
          <p:spPr>
            <a:xfrm>
              <a:off x="3592350" y="2818600"/>
              <a:ext cx="18400" cy="28175"/>
            </a:xfrm>
            <a:custGeom>
              <a:avLst/>
              <a:gdLst/>
              <a:ahLst/>
              <a:cxnLst/>
              <a:rect l="l" t="t" r="r" b="b"/>
              <a:pathLst>
                <a:path w="736" h="1127" extrusionOk="0">
                  <a:moveTo>
                    <a:pt x="343" y="1"/>
                  </a:moveTo>
                  <a:lnTo>
                    <a:pt x="1" y="196"/>
                  </a:lnTo>
                  <a:cubicBezTo>
                    <a:pt x="196" y="319"/>
                    <a:pt x="368" y="637"/>
                    <a:pt x="368" y="882"/>
                  </a:cubicBezTo>
                  <a:cubicBezTo>
                    <a:pt x="368" y="1005"/>
                    <a:pt x="343" y="1078"/>
                    <a:pt x="270" y="1127"/>
                  </a:cubicBezTo>
                  <a:lnTo>
                    <a:pt x="637" y="907"/>
                  </a:lnTo>
                  <a:cubicBezTo>
                    <a:pt x="711" y="858"/>
                    <a:pt x="735" y="784"/>
                    <a:pt x="735" y="662"/>
                  </a:cubicBezTo>
                  <a:cubicBezTo>
                    <a:pt x="735" y="417"/>
                    <a:pt x="564" y="123"/>
                    <a:pt x="3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6009;p46"/>
            <p:cNvSpPr/>
            <p:nvPr/>
          </p:nvSpPr>
          <p:spPr>
            <a:xfrm>
              <a:off x="3582550" y="2822175"/>
              <a:ext cx="19000" cy="25325"/>
            </a:xfrm>
            <a:custGeom>
              <a:avLst/>
              <a:gdLst/>
              <a:ahLst/>
              <a:cxnLst/>
              <a:rect l="l" t="t" r="r" b="b"/>
              <a:pathLst>
                <a:path w="760" h="1013" extrusionOk="0">
                  <a:moveTo>
                    <a:pt x="215" y="1"/>
                  </a:moveTo>
                  <a:cubicBezTo>
                    <a:pt x="87" y="1"/>
                    <a:pt x="1" y="100"/>
                    <a:pt x="1" y="274"/>
                  </a:cubicBezTo>
                  <a:cubicBezTo>
                    <a:pt x="1" y="519"/>
                    <a:pt x="172" y="837"/>
                    <a:pt x="368" y="959"/>
                  </a:cubicBezTo>
                  <a:cubicBezTo>
                    <a:pt x="432" y="995"/>
                    <a:pt x="493" y="1012"/>
                    <a:pt x="546" y="1012"/>
                  </a:cubicBezTo>
                  <a:cubicBezTo>
                    <a:pt x="674" y="1012"/>
                    <a:pt x="760" y="912"/>
                    <a:pt x="760" y="739"/>
                  </a:cubicBezTo>
                  <a:cubicBezTo>
                    <a:pt x="760" y="494"/>
                    <a:pt x="588" y="176"/>
                    <a:pt x="393" y="53"/>
                  </a:cubicBezTo>
                  <a:cubicBezTo>
                    <a:pt x="328" y="18"/>
                    <a:pt x="268" y="1"/>
                    <a:pt x="215" y="1"/>
                  </a:cubicBezTo>
                  <a:close/>
                </a:path>
              </a:pathLst>
            </a:custGeom>
            <a:solidFill>
              <a:srgbClr val="BFCE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6010;p46"/>
            <p:cNvSpPr/>
            <p:nvPr/>
          </p:nvSpPr>
          <p:spPr>
            <a:xfrm>
              <a:off x="3596625" y="2736575"/>
              <a:ext cx="10450" cy="9200"/>
            </a:xfrm>
            <a:custGeom>
              <a:avLst/>
              <a:gdLst/>
              <a:ahLst/>
              <a:cxnLst/>
              <a:rect l="l" t="t" r="r" b="b"/>
              <a:pathLst>
                <a:path w="418" h="368" extrusionOk="0">
                  <a:moveTo>
                    <a:pt x="417" y="0"/>
                  </a:moveTo>
                  <a:lnTo>
                    <a:pt x="74" y="221"/>
                  </a:lnTo>
                  <a:cubicBezTo>
                    <a:pt x="74" y="294"/>
                    <a:pt x="25" y="343"/>
                    <a:pt x="1" y="367"/>
                  </a:cubicBezTo>
                  <a:lnTo>
                    <a:pt x="368" y="147"/>
                  </a:lnTo>
                  <a:cubicBezTo>
                    <a:pt x="393" y="123"/>
                    <a:pt x="417" y="74"/>
                    <a:pt x="4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6011;p46"/>
            <p:cNvSpPr/>
            <p:nvPr/>
          </p:nvSpPr>
          <p:spPr>
            <a:xfrm>
              <a:off x="3598475" y="2694925"/>
              <a:ext cx="9200" cy="47175"/>
            </a:xfrm>
            <a:custGeom>
              <a:avLst/>
              <a:gdLst/>
              <a:ahLst/>
              <a:cxnLst/>
              <a:rect l="l" t="t" r="r" b="b"/>
              <a:pathLst>
                <a:path w="368" h="1887" extrusionOk="0">
                  <a:moveTo>
                    <a:pt x="368" y="1"/>
                  </a:moveTo>
                  <a:lnTo>
                    <a:pt x="0" y="197"/>
                  </a:lnTo>
                  <a:lnTo>
                    <a:pt x="0" y="1887"/>
                  </a:lnTo>
                  <a:lnTo>
                    <a:pt x="343" y="1666"/>
                  </a:lnTo>
                  <a:lnTo>
                    <a:pt x="36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6012;p46"/>
            <p:cNvSpPr/>
            <p:nvPr/>
          </p:nvSpPr>
          <p:spPr>
            <a:xfrm>
              <a:off x="3588075" y="2683675"/>
              <a:ext cx="13475" cy="6400"/>
            </a:xfrm>
            <a:custGeom>
              <a:avLst/>
              <a:gdLst/>
              <a:ahLst/>
              <a:cxnLst/>
              <a:rect l="l" t="t" r="r" b="b"/>
              <a:pathLst>
                <a:path w="539" h="256" extrusionOk="0">
                  <a:moveTo>
                    <a:pt x="411" y="0"/>
                  </a:moveTo>
                  <a:cubicBezTo>
                    <a:pt x="396" y="0"/>
                    <a:pt x="382" y="3"/>
                    <a:pt x="367" y="10"/>
                  </a:cubicBezTo>
                  <a:lnTo>
                    <a:pt x="0" y="231"/>
                  </a:lnTo>
                  <a:cubicBezTo>
                    <a:pt x="20" y="220"/>
                    <a:pt x="45" y="215"/>
                    <a:pt x="70" y="215"/>
                  </a:cubicBezTo>
                  <a:cubicBezTo>
                    <a:pt x="106" y="215"/>
                    <a:pt x="143" y="226"/>
                    <a:pt x="172" y="255"/>
                  </a:cubicBezTo>
                  <a:lnTo>
                    <a:pt x="539" y="35"/>
                  </a:lnTo>
                  <a:cubicBezTo>
                    <a:pt x="487" y="17"/>
                    <a:pt x="447" y="0"/>
                    <a:pt x="4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6013;p46"/>
            <p:cNvSpPr/>
            <p:nvPr/>
          </p:nvSpPr>
          <p:spPr>
            <a:xfrm>
              <a:off x="3592350" y="2684525"/>
              <a:ext cx="15325" cy="15325"/>
            </a:xfrm>
            <a:custGeom>
              <a:avLst/>
              <a:gdLst/>
              <a:ahLst/>
              <a:cxnLst/>
              <a:rect l="l" t="t" r="r" b="b"/>
              <a:pathLst>
                <a:path w="613" h="613" extrusionOk="0">
                  <a:moveTo>
                    <a:pt x="368" y="1"/>
                  </a:moveTo>
                  <a:lnTo>
                    <a:pt x="1" y="221"/>
                  </a:lnTo>
                  <a:cubicBezTo>
                    <a:pt x="123" y="295"/>
                    <a:pt x="245" y="466"/>
                    <a:pt x="245" y="613"/>
                  </a:cubicBezTo>
                  <a:lnTo>
                    <a:pt x="613" y="417"/>
                  </a:lnTo>
                  <a:cubicBezTo>
                    <a:pt x="613" y="270"/>
                    <a:pt x="490" y="74"/>
                    <a:pt x="3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6014;p46"/>
            <p:cNvSpPr/>
            <p:nvPr/>
          </p:nvSpPr>
          <p:spPr>
            <a:xfrm>
              <a:off x="3586225" y="2689200"/>
              <a:ext cx="12275" cy="57300"/>
            </a:xfrm>
            <a:custGeom>
              <a:avLst/>
              <a:gdLst/>
              <a:ahLst/>
              <a:cxnLst/>
              <a:rect l="l" t="t" r="r" b="b"/>
              <a:pathLst>
                <a:path w="491" h="2292" extrusionOk="0">
                  <a:moveTo>
                    <a:pt x="141" y="0"/>
                  </a:moveTo>
                  <a:cubicBezTo>
                    <a:pt x="72" y="0"/>
                    <a:pt x="25" y="55"/>
                    <a:pt x="25" y="157"/>
                  </a:cubicBezTo>
                  <a:lnTo>
                    <a:pt x="1" y="1846"/>
                  </a:lnTo>
                  <a:cubicBezTo>
                    <a:pt x="1" y="1993"/>
                    <a:pt x="123" y="2165"/>
                    <a:pt x="246" y="2262"/>
                  </a:cubicBezTo>
                  <a:cubicBezTo>
                    <a:pt x="278" y="2282"/>
                    <a:pt x="311" y="2291"/>
                    <a:pt x="342" y="2291"/>
                  </a:cubicBezTo>
                  <a:cubicBezTo>
                    <a:pt x="425" y="2291"/>
                    <a:pt x="490" y="2223"/>
                    <a:pt x="490" y="2116"/>
                  </a:cubicBezTo>
                  <a:lnTo>
                    <a:pt x="490" y="426"/>
                  </a:lnTo>
                  <a:cubicBezTo>
                    <a:pt x="490" y="279"/>
                    <a:pt x="368" y="108"/>
                    <a:pt x="246" y="34"/>
                  </a:cubicBezTo>
                  <a:cubicBezTo>
                    <a:pt x="208" y="11"/>
                    <a:pt x="172" y="0"/>
                    <a:pt x="141" y="0"/>
                  </a:cubicBezTo>
                  <a:close/>
                </a:path>
              </a:pathLst>
            </a:custGeom>
            <a:solidFill>
              <a:srgbClr val="BFCE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6015;p46"/>
            <p:cNvSpPr/>
            <p:nvPr/>
          </p:nvSpPr>
          <p:spPr>
            <a:xfrm>
              <a:off x="3701925" y="2663100"/>
              <a:ext cx="159200" cy="199000"/>
            </a:xfrm>
            <a:custGeom>
              <a:avLst/>
              <a:gdLst/>
              <a:ahLst/>
              <a:cxnLst/>
              <a:rect l="l" t="t" r="r" b="b"/>
              <a:pathLst>
                <a:path w="6368" h="7960" extrusionOk="0">
                  <a:moveTo>
                    <a:pt x="6368" y="1"/>
                  </a:moveTo>
                  <a:lnTo>
                    <a:pt x="1" y="3674"/>
                  </a:lnTo>
                  <a:lnTo>
                    <a:pt x="25" y="7959"/>
                  </a:lnTo>
                  <a:lnTo>
                    <a:pt x="6368" y="4286"/>
                  </a:lnTo>
                  <a:lnTo>
                    <a:pt x="6368" y="1"/>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6016;p46"/>
            <p:cNvSpPr/>
            <p:nvPr/>
          </p:nvSpPr>
          <p:spPr>
            <a:xfrm>
              <a:off x="3829875" y="2609150"/>
              <a:ext cx="49625" cy="43050"/>
            </a:xfrm>
            <a:custGeom>
              <a:avLst/>
              <a:gdLst/>
              <a:ahLst/>
              <a:cxnLst/>
              <a:rect l="l" t="t" r="r" b="b"/>
              <a:pathLst>
                <a:path w="1985" h="1722" extrusionOk="0">
                  <a:moveTo>
                    <a:pt x="1748" y="1"/>
                  </a:moveTo>
                  <a:cubicBezTo>
                    <a:pt x="1693" y="1"/>
                    <a:pt x="1631" y="18"/>
                    <a:pt x="1568" y="53"/>
                  </a:cubicBezTo>
                  <a:lnTo>
                    <a:pt x="393" y="738"/>
                  </a:lnTo>
                  <a:cubicBezTo>
                    <a:pt x="172" y="861"/>
                    <a:pt x="1" y="1179"/>
                    <a:pt x="1" y="1448"/>
                  </a:cubicBezTo>
                  <a:cubicBezTo>
                    <a:pt x="1" y="1622"/>
                    <a:pt x="87" y="1722"/>
                    <a:pt x="215" y="1722"/>
                  </a:cubicBezTo>
                  <a:cubicBezTo>
                    <a:pt x="268" y="1722"/>
                    <a:pt x="328" y="1705"/>
                    <a:pt x="393" y="1669"/>
                  </a:cubicBezTo>
                  <a:lnTo>
                    <a:pt x="1568" y="983"/>
                  </a:lnTo>
                  <a:cubicBezTo>
                    <a:pt x="1788" y="861"/>
                    <a:pt x="1984" y="542"/>
                    <a:pt x="1984" y="298"/>
                  </a:cubicBezTo>
                  <a:cubicBezTo>
                    <a:pt x="1984" y="105"/>
                    <a:pt x="1885" y="1"/>
                    <a:pt x="1748" y="1"/>
                  </a:cubicBezTo>
                  <a:close/>
                </a:path>
              </a:pathLst>
            </a:custGeom>
            <a:solidFill>
              <a:srgbClr val="FBD1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6017;p46"/>
            <p:cNvSpPr/>
            <p:nvPr/>
          </p:nvSpPr>
          <p:spPr>
            <a:xfrm>
              <a:off x="3671925" y="2586575"/>
              <a:ext cx="219200" cy="326950"/>
            </a:xfrm>
            <a:custGeom>
              <a:avLst/>
              <a:gdLst/>
              <a:ahLst/>
              <a:cxnLst/>
              <a:rect l="l" t="t" r="r" b="b"/>
              <a:pathLst>
                <a:path w="8768" h="13078" extrusionOk="0">
                  <a:moveTo>
                    <a:pt x="8066" y="904"/>
                  </a:moveTo>
                  <a:cubicBezTo>
                    <a:pt x="8203" y="904"/>
                    <a:pt x="8302" y="1008"/>
                    <a:pt x="8302" y="1201"/>
                  </a:cubicBezTo>
                  <a:cubicBezTo>
                    <a:pt x="8302" y="1445"/>
                    <a:pt x="8106" y="1764"/>
                    <a:pt x="7886" y="1886"/>
                  </a:cubicBezTo>
                  <a:lnTo>
                    <a:pt x="6711" y="2572"/>
                  </a:lnTo>
                  <a:cubicBezTo>
                    <a:pt x="6646" y="2608"/>
                    <a:pt x="6586" y="2625"/>
                    <a:pt x="6533" y="2625"/>
                  </a:cubicBezTo>
                  <a:cubicBezTo>
                    <a:pt x="6405" y="2625"/>
                    <a:pt x="6319" y="2525"/>
                    <a:pt x="6319" y="2351"/>
                  </a:cubicBezTo>
                  <a:cubicBezTo>
                    <a:pt x="6319" y="2082"/>
                    <a:pt x="6490" y="1764"/>
                    <a:pt x="6711" y="1641"/>
                  </a:cubicBezTo>
                  <a:lnTo>
                    <a:pt x="7886" y="956"/>
                  </a:lnTo>
                  <a:cubicBezTo>
                    <a:pt x="7949" y="921"/>
                    <a:pt x="8011" y="904"/>
                    <a:pt x="8066" y="904"/>
                  </a:cubicBezTo>
                  <a:close/>
                  <a:moveTo>
                    <a:pt x="7568" y="3062"/>
                  </a:moveTo>
                  <a:lnTo>
                    <a:pt x="7568" y="7347"/>
                  </a:lnTo>
                  <a:lnTo>
                    <a:pt x="1225" y="11020"/>
                  </a:lnTo>
                  <a:lnTo>
                    <a:pt x="1201" y="6735"/>
                  </a:lnTo>
                  <a:lnTo>
                    <a:pt x="7568" y="3062"/>
                  </a:lnTo>
                  <a:close/>
                  <a:moveTo>
                    <a:pt x="8768" y="1"/>
                  </a:moveTo>
                  <a:lnTo>
                    <a:pt x="1" y="5045"/>
                  </a:lnTo>
                  <a:lnTo>
                    <a:pt x="25" y="13077"/>
                  </a:lnTo>
                  <a:lnTo>
                    <a:pt x="8768" y="8033"/>
                  </a:lnTo>
                  <a:lnTo>
                    <a:pt x="8768" y="1"/>
                  </a:lnTo>
                  <a:close/>
                </a:path>
              </a:pathLst>
            </a:custGeom>
            <a:solidFill>
              <a:srgbClr val="BEE1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6018;p46"/>
            <p:cNvSpPr/>
            <p:nvPr/>
          </p:nvSpPr>
          <p:spPr>
            <a:xfrm>
              <a:off x="3751525" y="2824100"/>
              <a:ext cx="110225" cy="184925"/>
            </a:xfrm>
            <a:custGeom>
              <a:avLst/>
              <a:gdLst/>
              <a:ahLst/>
              <a:cxnLst/>
              <a:rect l="l" t="t" r="r" b="b"/>
              <a:pathLst>
                <a:path w="4409" h="7397" extrusionOk="0">
                  <a:moveTo>
                    <a:pt x="4408" y="1"/>
                  </a:moveTo>
                  <a:lnTo>
                    <a:pt x="0" y="2548"/>
                  </a:lnTo>
                  <a:lnTo>
                    <a:pt x="0" y="2817"/>
                  </a:lnTo>
                  <a:lnTo>
                    <a:pt x="4408" y="295"/>
                  </a:lnTo>
                  <a:lnTo>
                    <a:pt x="4408" y="1"/>
                  </a:lnTo>
                  <a:close/>
                  <a:moveTo>
                    <a:pt x="4408" y="882"/>
                  </a:moveTo>
                  <a:lnTo>
                    <a:pt x="0" y="3405"/>
                  </a:lnTo>
                  <a:lnTo>
                    <a:pt x="0" y="3699"/>
                  </a:lnTo>
                  <a:lnTo>
                    <a:pt x="4408" y="1152"/>
                  </a:lnTo>
                  <a:lnTo>
                    <a:pt x="4408" y="882"/>
                  </a:lnTo>
                  <a:close/>
                  <a:moveTo>
                    <a:pt x="4408" y="1740"/>
                  </a:moveTo>
                  <a:lnTo>
                    <a:pt x="0" y="4286"/>
                  </a:lnTo>
                  <a:lnTo>
                    <a:pt x="0" y="4556"/>
                  </a:lnTo>
                  <a:lnTo>
                    <a:pt x="4408" y="2033"/>
                  </a:lnTo>
                  <a:lnTo>
                    <a:pt x="4408" y="1740"/>
                  </a:lnTo>
                  <a:close/>
                  <a:moveTo>
                    <a:pt x="4408" y="2621"/>
                  </a:moveTo>
                  <a:lnTo>
                    <a:pt x="25" y="5168"/>
                  </a:lnTo>
                  <a:lnTo>
                    <a:pt x="25" y="5437"/>
                  </a:lnTo>
                  <a:lnTo>
                    <a:pt x="4408" y="2890"/>
                  </a:lnTo>
                  <a:lnTo>
                    <a:pt x="4408" y="2621"/>
                  </a:lnTo>
                  <a:close/>
                  <a:moveTo>
                    <a:pt x="4408" y="3503"/>
                  </a:moveTo>
                  <a:lnTo>
                    <a:pt x="25" y="6025"/>
                  </a:lnTo>
                  <a:lnTo>
                    <a:pt x="25" y="6294"/>
                  </a:lnTo>
                  <a:lnTo>
                    <a:pt x="4408" y="3772"/>
                  </a:lnTo>
                  <a:lnTo>
                    <a:pt x="4408" y="3503"/>
                  </a:lnTo>
                  <a:close/>
                  <a:moveTo>
                    <a:pt x="4408" y="4360"/>
                  </a:moveTo>
                  <a:lnTo>
                    <a:pt x="25" y="6906"/>
                  </a:lnTo>
                  <a:lnTo>
                    <a:pt x="25" y="7176"/>
                  </a:lnTo>
                  <a:lnTo>
                    <a:pt x="4408" y="4654"/>
                  </a:lnTo>
                  <a:lnTo>
                    <a:pt x="4408" y="4360"/>
                  </a:lnTo>
                  <a:close/>
                  <a:moveTo>
                    <a:pt x="4408" y="5241"/>
                  </a:moveTo>
                  <a:lnTo>
                    <a:pt x="1127" y="7127"/>
                  </a:lnTo>
                  <a:lnTo>
                    <a:pt x="1127" y="7396"/>
                  </a:lnTo>
                  <a:lnTo>
                    <a:pt x="4408" y="5511"/>
                  </a:lnTo>
                  <a:lnTo>
                    <a:pt x="4408" y="5241"/>
                  </a:lnTo>
                  <a:close/>
                </a:path>
              </a:pathLst>
            </a:custGeom>
            <a:solidFill>
              <a:srgbClr val="BEE1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6019;p46"/>
            <p:cNvSpPr/>
            <p:nvPr/>
          </p:nvSpPr>
          <p:spPr>
            <a:xfrm>
              <a:off x="4572475" y="3728925"/>
              <a:ext cx="260825" cy="83300"/>
            </a:xfrm>
            <a:custGeom>
              <a:avLst/>
              <a:gdLst/>
              <a:ahLst/>
              <a:cxnLst/>
              <a:rect l="l" t="t" r="r" b="b"/>
              <a:pathLst>
                <a:path w="10433" h="3332" extrusionOk="0">
                  <a:moveTo>
                    <a:pt x="1" y="1"/>
                  </a:moveTo>
                  <a:lnTo>
                    <a:pt x="295" y="197"/>
                  </a:lnTo>
                  <a:lnTo>
                    <a:pt x="10433" y="3331"/>
                  </a:lnTo>
                  <a:lnTo>
                    <a:pt x="10139" y="3160"/>
                  </a:lnTo>
                  <a:lnTo>
                    <a:pt x="1" y="1"/>
                  </a:lnTo>
                  <a:close/>
                </a:path>
              </a:pathLst>
            </a:custGeom>
            <a:solidFill>
              <a:srgbClr val="FF82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6020;p46"/>
            <p:cNvSpPr/>
            <p:nvPr/>
          </p:nvSpPr>
          <p:spPr>
            <a:xfrm>
              <a:off x="4134750" y="3755250"/>
              <a:ext cx="261450" cy="84525"/>
            </a:xfrm>
            <a:custGeom>
              <a:avLst/>
              <a:gdLst/>
              <a:ahLst/>
              <a:cxnLst/>
              <a:rect l="l" t="t" r="r" b="b"/>
              <a:pathLst>
                <a:path w="10458" h="3381" extrusionOk="0">
                  <a:moveTo>
                    <a:pt x="1" y="1"/>
                  </a:moveTo>
                  <a:lnTo>
                    <a:pt x="319" y="172"/>
                  </a:lnTo>
                  <a:lnTo>
                    <a:pt x="10457" y="3380"/>
                  </a:lnTo>
                  <a:lnTo>
                    <a:pt x="10457" y="3380"/>
                  </a:lnTo>
                  <a:lnTo>
                    <a:pt x="10139" y="3209"/>
                  </a:lnTo>
                  <a:lnTo>
                    <a:pt x="1" y="1"/>
                  </a:lnTo>
                  <a:close/>
                </a:path>
              </a:pathLst>
            </a:custGeom>
            <a:solidFill>
              <a:srgbClr val="FA9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6021;p46"/>
            <p:cNvSpPr/>
            <p:nvPr/>
          </p:nvSpPr>
          <p:spPr>
            <a:xfrm>
              <a:off x="4572475" y="3356725"/>
              <a:ext cx="259600" cy="377125"/>
            </a:xfrm>
            <a:custGeom>
              <a:avLst/>
              <a:gdLst/>
              <a:ahLst/>
              <a:cxnLst/>
              <a:rect l="l" t="t" r="r" b="b"/>
              <a:pathLst>
                <a:path w="10384" h="15085" extrusionOk="0">
                  <a:moveTo>
                    <a:pt x="10090" y="0"/>
                  </a:moveTo>
                  <a:lnTo>
                    <a:pt x="1" y="14889"/>
                  </a:lnTo>
                  <a:lnTo>
                    <a:pt x="295" y="15085"/>
                  </a:lnTo>
                  <a:lnTo>
                    <a:pt x="10384" y="196"/>
                  </a:lnTo>
                  <a:lnTo>
                    <a:pt x="10090" y="0"/>
                  </a:lnTo>
                  <a:close/>
                </a:path>
              </a:pathLst>
            </a:custGeom>
            <a:solidFill>
              <a:srgbClr val="FA9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6022;p46"/>
            <p:cNvSpPr/>
            <p:nvPr/>
          </p:nvSpPr>
          <p:spPr>
            <a:xfrm>
              <a:off x="4579825" y="3361625"/>
              <a:ext cx="253475" cy="450600"/>
            </a:xfrm>
            <a:custGeom>
              <a:avLst/>
              <a:gdLst/>
              <a:ahLst/>
              <a:cxnLst/>
              <a:rect l="l" t="t" r="r" b="b"/>
              <a:pathLst>
                <a:path w="10139" h="18024" extrusionOk="0">
                  <a:moveTo>
                    <a:pt x="10090" y="0"/>
                  </a:moveTo>
                  <a:lnTo>
                    <a:pt x="1" y="14889"/>
                  </a:lnTo>
                  <a:lnTo>
                    <a:pt x="10139" y="18023"/>
                  </a:lnTo>
                  <a:lnTo>
                    <a:pt x="10090" y="0"/>
                  </a:lnTo>
                  <a:close/>
                </a:path>
              </a:pathLst>
            </a:custGeom>
            <a:solidFill>
              <a:srgbClr val="E5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6023;p46"/>
            <p:cNvSpPr/>
            <p:nvPr/>
          </p:nvSpPr>
          <p:spPr>
            <a:xfrm>
              <a:off x="4480650" y="3728925"/>
              <a:ext cx="99200" cy="140225"/>
            </a:xfrm>
            <a:custGeom>
              <a:avLst/>
              <a:gdLst/>
              <a:ahLst/>
              <a:cxnLst/>
              <a:rect l="l" t="t" r="r" b="b"/>
              <a:pathLst>
                <a:path w="3968" h="5609" extrusionOk="0">
                  <a:moveTo>
                    <a:pt x="3674" y="1"/>
                  </a:moveTo>
                  <a:lnTo>
                    <a:pt x="1" y="5413"/>
                  </a:lnTo>
                  <a:lnTo>
                    <a:pt x="319" y="5609"/>
                  </a:lnTo>
                  <a:lnTo>
                    <a:pt x="3968" y="197"/>
                  </a:lnTo>
                  <a:lnTo>
                    <a:pt x="3674" y="1"/>
                  </a:lnTo>
                  <a:close/>
                </a:path>
              </a:pathLst>
            </a:custGeom>
            <a:solidFill>
              <a:srgbClr val="FF82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6024;p46"/>
            <p:cNvSpPr/>
            <p:nvPr/>
          </p:nvSpPr>
          <p:spPr>
            <a:xfrm>
              <a:off x="4388200" y="3835450"/>
              <a:ext cx="100425" cy="33700"/>
            </a:xfrm>
            <a:custGeom>
              <a:avLst/>
              <a:gdLst/>
              <a:ahLst/>
              <a:cxnLst/>
              <a:rect l="l" t="t" r="r" b="b"/>
              <a:pathLst>
                <a:path w="4017" h="1348" extrusionOk="0">
                  <a:moveTo>
                    <a:pt x="1" y="1"/>
                  </a:moveTo>
                  <a:lnTo>
                    <a:pt x="319" y="172"/>
                  </a:lnTo>
                  <a:lnTo>
                    <a:pt x="4017" y="1348"/>
                  </a:lnTo>
                  <a:lnTo>
                    <a:pt x="3699" y="1152"/>
                  </a:lnTo>
                  <a:lnTo>
                    <a:pt x="1" y="1"/>
                  </a:lnTo>
                  <a:close/>
                </a:path>
              </a:pathLst>
            </a:custGeom>
            <a:solidFill>
              <a:srgbClr val="FF82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6025;p46"/>
            <p:cNvSpPr/>
            <p:nvPr/>
          </p:nvSpPr>
          <p:spPr>
            <a:xfrm>
              <a:off x="4135975" y="3835450"/>
              <a:ext cx="260225" cy="375300"/>
            </a:xfrm>
            <a:custGeom>
              <a:avLst/>
              <a:gdLst/>
              <a:ahLst/>
              <a:cxnLst/>
              <a:rect l="l" t="t" r="r" b="b"/>
              <a:pathLst>
                <a:path w="10409" h="15012" extrusionOk="0">
                  <a:moveTo>
                    <a:pt x="10090" y="1"/>
                  </a:moveTo>
                  <a:lnTo>
                    <a:pt x="1" y="14816"/>
                  </a:lnTo>
                  <a:lnTo>
                    <a:pt x="319" y="15012"/>
                  </a:lnTo>
                  <a:lnTo>
                    <a:pt x="10408" y="172"/>
                  </a:lnTo>
                  <a:lnTo>
                    <a:pt x="10090" y="1"/>
                  </a:lnTo>
                  <a:close/>
                </a:path>
              </a:pathLst>
            </a:custGeom>
            <a:solidFill>
              <a:srgbClr val="FF82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6026;p46"/>
            <p:cNvSpPr/>
            <p:nvPr/>
          </p:nvSpPr>
          <p:spPr>
            <a:xfrm>
              <a:off x="4143950" y="3733825"/>
              <a:ext cx="689350" cy="476925"/>
            </a:xfrm>
            <a:custGeom>
              <a:avLst/>
              <a:gdLst/>
              <a:ahLst/>
              <a:cxnLst/>
              <a:rect l="l" t="t" r="r" b="b"/>
              <a:pathLst>
                <a:path w="27574" h="19077" extrusionOk="0">
                  <a:moveTo>
                    <a:pt x="17436" y="1"/>
                  </a:moveTo>
                  <a:lnTo>
                    <a:pt x="13787" y="5413"/>
                  </a:lnTo>
                  <a:lnTo>
                    <a:pt x="10089" y="4237"/>
                  </a:lnTo>
                  <a:lnTo>
                    <a:pt x="0" y="19077"/>
                  </a:lnTo>
                  <a:lnTo>
                    <a:pt x="27574" y="3135"/>
                  </a:lnTo>
                  <a:lnTo>
                    <a:pt x="17436" y="1"/>
                  </a:lnTo>
                  <a:close/>
                </a:path>
              </a:pathLst>
            </a:custGeom>
            <a:solidFill>
              <a:srgbClr val="EC8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6027;p46"/>
            <p:cNvSpPr/>
            <p:nvPr/>
          </p:nvSpPr>
          <p:spPr>
            <a:xfrm>
              <a:off x="4142725" y="3759550"/>
              <a:ext cx="253475" cy="451200"/>
            </a:xfrm>
            <a:custGeom>
              <a:avLst/>
              <a:gdLst/>
              <a:ahLst/>
              <a:cxnLst/>
              <a:rect l="l" t="t" r="r" b="b"/>
              <a:pathLst>
                <a:path w="10139" h="18048" extrusionOk="0">
                  <a:moveTo>
                    <a:pt x="0" y="0"/>
                  </a:moveTo>
                  <a:lnTo>
                    <a:pt x="49" y="18048"/>
                  </a:lnTo>
                  <a:lnTo>
                    <a:pt x="10138" y="3208"/>
                  </a:lnTo>
                  <a:lnTo>
                    <a:pt x="0" y="0"/>
                  </a:lnTo>
                  <a:close/>
                </a:path>
              </a:pathLst>
            </a:custGeom>
            <a:solidFill>
              <a:srgbClr val="E5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6028;p46"/>
            <p:cNvSpPr/>
            <p:nvPr/>
          </p:nvSpPr>
          <p:spPr>
            <a:xfrm>
              <a:off x="4142725" y="3361625"/>
              <a:ext cx="689350" cy="507525"/>
            </a:xfrm>
            <a:custGeom>
              <a:avLst/>
              <a:gdLst/>
              <a:ahLst/>
              <a:cxnLst/>
              <a:rect l="l" t="t" r="r" b="b"/>
              <a:pathLst>
                <a:path w="27574" h="20301" extrusionOk="0">
                  <a:moveTo>
                    <a:pt x="27574" y="0"/>
                  </a:moveTo>
                  <a:lnTo>
                    <a:pt x="0" y="15917"/>
                  </a:lnTo>
                  <a:lnTo>
                    <a:pt x="10138" y="19125"/>
                  </a:lnTo>
                  <a:lnTo>
                    <a:pt x="13836" y="20301"/>
                  </a:lnTo>
                  <a:lnTo>
                    <a:pt x="17485" y="14889"/>
                  </a:lnTo>
                  <a:lnTo>
                    <a:pt x="27574" y="0"/>
                  </a:lnTo>
                  <a:close/>
                </a:path>
              </a:pathLst>
            </a:custGeom>
            <a:solidFill>
              <a:srgbClr val="F99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6029;p46"/>
            <p:cNvSpPr/>
            <p:nvPr/>
          </p:nvSpPr>
          <p:spPr>
            <a:xfrm>
              <a:off x="4134750" y="3755250"/>
              <a:ext cx="9225" cy="455500"/>
            </a:xfrm>
            <a:custGeom>
              <a:avLst/>
              <a:gdLst/>
              <a:ahLst/>
              <a:cxnLst/>
              <a:rect l="l" t="t" r="r" b="b"/>
              <a:pathLst>
                <a:path w="369" h="18220" extrusionOk="0">
                  <a:moveTo>
                    <a:pt x="1" y="1"/>
                  </a:moveTo>
                  <a:lnTo>
                    <a:pt x="50" y="18024"/>
                  </a:lnTo>
                  <a:lnTo>
                    <a:pt x="368" y="18220"/>
                  </a:lnTo>
                  <a:lnTo>
                    <a:pt x="319" y="172"/>
                  </a:lnTo>
                  <a:lnTo>
                    <a:pt x="1" y="1"/>
                  </a:lnTo>
                  <a:close/>
                </a:path>
              </a:pathLst>
            </a:custGeom>
            <a:solidFill>
              <a:srgbClr val="F99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6030;p46"/>
            <p:cNvSpPr/>
            <p:nvPr/>
          </p:nvSpPr>
          <p:spPr>
            <a:xfrm>
              <a:off x="4134750" y="3356725"/>
              <a:ext cx="697325" cy="402850"/>
            </a:xfrm>
            <a:custGeom>
              <a:avLst/>
              <a:gdLst/>
              <a:ahLst/>
              <a:cxnLst/>
              <a:rect l="l" t="t" r="r" b="b"/>
              <a:pathLst>
                <a:path w="27893" h="16114" extrusionOk="0">
                  <a:moveTo>
                    <a:pt x="27599" y="0"/>
                  </a:moveTo>
                  <a:lnTo>
                    <a:pt x="1" y="15942"/>
                  </a:lnTo>
                  <a:lnTo>
                    <a:pt x="319" y="16113"/>
                  </a:lnTo>
                  <a:lnTo>
                    <a:pt x="27893" y="196"/>
                  </a:lnTo>
                  <a:lnTo>
                    <a:pt x="27599" y="0"/>
                  </a:lnTo>
                  <a:close/>
                </a:path>
              </a:pathLst>
            </a:custGeom>
            <a:solidFill>
              <a:srgbClr val="EC8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6031;p46"/>
            <p:cNvSpPr/>
            <p:nvPr/>
          </p:nvSpPr>
          <p:spPr>
            <a:xfrm>
              <a:off x="5038375" y="3030100"/>
              <a:ext cx="164075" cy="805375"/>
            </a:xfrm>
            <a:custGeom>
              <a:avLst/>
              <a:gdLst/>
              <a:ahLst/>
              <a:cxnLst/>
              <a:rect l="l" t="t" r="r" b="b"/>
              <a:pathLst>
                <a:path w="6563" h="32215" extrusionOk="0">
                  <a:moveTo>
                    <a:pt x="710" y="0"/>
                  </a:moveTo>
                  <a:cubicBezTo>
                    <a:pt x="670" y="0"/>
                    <a:pt x="629" y="4"/>
                    <a:pt x="588" y="13"/>
                  </a:cubicBezTo>
                  <a:cubicBezTo>
                    <a:pt x="220" y="62"/>
                    <a:pt x="0" y="405"/>
                    <a:pt x="49" y="748"/>
                  </a:cubicBezTo>
                  <a:lnTo>
                    <a:pt x="5241" y="31676"/>
                  </a:lnTo>
                  <a:cubicBezTo>
                    <a:pt x="5289" y="31994"/>
                    <a:pt x="5559" y="32215"/>
                    <a:pt x="5853" y="32215"/>
                  </a:cubicBezTo>
                  <a:cubicBezTo>
                    <a:pt x="5902" y="32215"/>
                    <a:pt x="5926" y="32215"/>
                    <a:pt x="5975" y="32190"/>
                  </a:cubicBezTo>
                  <a:cubicBezTo>
                    <a:pt x="6318" y="32141"/>
                    <a:pt x="6563" y="31799"/>
                    <a:pt x="6489" y="31456"/>
                  </a:cubicBezTo>
                  <a:lnTo>
                    <a:pt x="1322" y="528"/>
                  </a:lnTo>
                  <a:cubicBezTo>
                    <a:pt x="1258" y="226"/>
                    <a:pt x="1004" y="0"/>
                    <a:pt x="710" y="0"/>
                  </a:cubicBez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6032;p46"/>
            <p:cNvSpPr/>
            <p:nvPr/>
          </p:nvSpPr>
          <p:spPr>
            <a:xfrm>
              <a:off x="5259975" y="2902150"/>
              <a:ext cx="164100" cy="805375"/>
            </a:xfrm>
            <a:custGeom>
              <a:avLst/>
              <a:gdLst/>
              <a:ahLst/>
              <a:cxnLst/>
              <a:rect l="l" t="t" r="r" b="b"/>
              <a:pathLst>
                <a:path w="6564" h="32215" extrusionOk="0">
                  <a:moveTo>
                    <a:pt x="711" y="0"/>
                  </a:moveTo>
                  <a:cubicBezTo>
                    <a:pt x="671" y="0"/>
                    <a:pt x="630" y="5"/>
                    <a:pt x="588" y="13"/>
                  </a:cubicBezTo>
                  <a:cubicBezTo>
                    <a:pt x="221" y="62"/>
                    <a:pt x="1" y="405"/>
                    <a:pt x="50" y="748"/>
                  </a:cubicBezTo>
                  <a:lnTo>
                    <a:pt x="5241" y="31676"/>
                  </a:lnTo>
                  <a:cubicBezTo>
                    <a:pt x="5290" y="31995"/>
                    <a:pt x="5560" y="32215"/>
                    <a:pt x="5853" y="32215"/>
                  </a:cubicBezTo>
                  <a:cubicBezTo>
                    <a:pt x="5902" y="32215"/>
                    <a:pt x="5927" y="32215"/>
                    <a:pt x="5976" y="32190"/>
                  </a:cubicBezTo>
                  <a:cubicBezTo>
                    <a:pt x="6319" y="32141"/>
                    <a:pt x="6564" y="31799"/>
                    <a:pt x="6490" y="31456"/>
                  </a:cubicBezTo>
                  <a:lnTo>
                    <a:pt x="1323" y="528"/>
                  </a:lnTo>
                  <a:cubicBezTo>
                    <a:pt x="1258" y="226"/>
                    <a:pt x="1004" y="0"/>
                    <a:pt x="711" y="0"/>
                  </a:cubicBez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6033;p46"/>
            <p:cNvSpPr/>
            <p:nvPr/>
          </p:nvSpPr>
          <p:spPr>
            <a:xfrm>
              <a:off x="5054275" y="3006275"/>
              <a:ext cx="258375" cy="160075"/>
            </a:xfrm>
            <a:custGeom>
              <a:avLst/>
              <a:gdLst/>
              <a:ahLst/>
              <a:cxnLst/>
              <a:rect l="l" t="t" r="r" b="b"/>
              <a:pathLst>
                <a:path w="10335" h="6403" extrusionOk="0">
                  <a:moveTo>
                    <a:pt x="9614" y="0"/>
                  </a:moveTo>
                  <a:cubicBezTo>
                    <a:pt x="9502" y="0"/>
                    <a:pt x="9388" y="28"/>
                    <a:pt x="9282" y="85"/>
                  </a:cubicBezTo>
                  <a:lnTo>
                    <a:pt x="417" y="5203"/>
                  </a:lnTo>
                  <a:cubicBezTo>
                    <a:pt x="123" y="5374"/>
                    <a:pt x="1" y="5766"/>
                    <a:pt x="197" y="6084"/>
                  </a:cubicBezTo>
                  <a:cubicBezTo>
                    <a:pt x="295" y="6280"/>
                    <a:pt x="515" y="6403"/>
                    <a:pt x="735" y="6403"/>
                  </a:cubicBezTo>
                  <a:cubicBezTo>
                    <a:pt x="858" y="6403"/>
                    <a:pt x="956" y="6378"/>
                    <a:pt x="1054" y="6305"/>
                  </a:cubicBezTo>
                  <a:lnTo>
                    <a:pt x="9918" y="1187"/>
                  </a:lnTo>
                  <a:cubicBezTo>
                    <a:pt x="10237" y="1015"/>
                    <a:pt x="10335" y="623"/>
                    <a:pt x="10163" y="305"/>
                  </a:cubicBezTo>
                  <a:cubicBezTo>
                    <a:pt x="10049" y="109"/>
                    <a:pt x="9837" y="0"/>
                    <a:pt x="9614" y="0"/>
                  </a:cubicBez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6034;p46"/>
            <p:cNvSpPr/>
            <p:nvPr/>
          </p:nvSpPr>
          <p:spPr>
            <a:xfrm>
              <a:off x="5078150" y="3147425"/>
              <a:ext cx="258375" cy="160350"/>
            </a:xfrm>
            <a:custGeom>
              <a:avLst/>
              <a:gdLst/>
              <a:ahLst/>
              <a:cxnLst/>
              <a:rect l="l" t="t" r="r" b="b"/>
              <a:pathLst>
                <a:path w="10335" h="6414" extrusionOk="0">
                  <a:moveTo>
                    <a:pt x="9597" y="0"/>
                  </a:moveTo>
                  <a:cubicBezTo>
                    <a:pt x="9489" y="0"/>
                    <a:pt x="9380" y="30"/>
                    <a:pt x="9282" y="95"/>
                  </a:cubicBezTo>
                  <a:lnTo>
                    <a:pt x="417" y="5213"/>
                  </a:lnTo>
                  <a:cubicBezTo>
                    <a:pt x="99" y="5385"/>
                    <a:pt x="1" y="5777"/>
                    <a:pt x="172" y="6070"/>
                  </a:cubicBezTo>
                  <a:cubicBezTo>
                    <a:pt x="295" y="6291"/>
                    <a:pt x="515" y="6413"/>
                    <a:pt x="735" y="6413"/>
                  </a:cubicBezTo>
                  <a:cubicBezTo>
                    <a:pt x="833" y="6413"/>
                    <a:pt x="956" y="6364"/>
                    <a:pt x="1054" y="6315"/>
                  </a:cubicBezTo>
                  <a:lnTo>
                    <a:pt x="9918" y="1197"/>
                  </a:lnTo>
                  <a:cubicBezTo>
                    <a:pt x="10237" y="1026"/>
                    <a:pt x="10335" y="634"/>
                    <a:pt x="10163" y="316"/>
                  </a:cubicBezTo>
                  <a:cubicBezTo>
                    <a:pt x="10033" y="120"/>
                    <a:pt x="9815" y="0"/>
                    <a:pt x="9597" y="0"/>
                  </a:cubicBez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6035;p46"/>
            <p:cNvSpPr/>
            <p:nvPr/>
          </p:nvSpPr>
          <p:spPr>
            <a:xfrm>
              <a:off x="5102025" y="3288525"/>
              <a:ext cx="258375" cy="160050"/>
            </a:xfrm>
            <a:custGeom>
              <a:avLst/>
              <a:gdLst/>
              <a:ahLst/>
              <a:cxnLst/>
              <a:rect l="l" t="t" r="r" b="b"/>
              <a:pathLst>
                <a:path w="10335" h="6402" extrusionOk="0">
                  <a:moveTo>
                    <a:pt x="9591" y="0"/>
                  </a:moveTo>
                  <a:cubicBezTo>
                    <a:pt x="9485" y="0"/>
                    <a:pt x="9378" y="27"/>
                    <a:pt x="9282" y="84"/>
                  </a:cubicBezTo>
                  <a:lnTo>
                    <a:pt x="417" y="5202"/>
                  </a:lnTo>
                  <a:cubicBezTo>
                    <a:pt x="99" y="5398"/>
                    <a:pt x="1" y="5789"/>
                    <a:pt x="172" y="6083"/>
                  </a:cubicBezTo>
                  <a:cubicBezTo>
                    <a:pt x="295" y="6304"/>
                    <a:pt x="515" y="6402"/>
                    <a:pt x="735" y="6402"/>
                  </a:cubicBezTo>
                  <a:cubicBezTo>
                    <a:pt x="833" y="6402"/>
                    <a:pt x="956" y="6377"/>
                    <a:pt x="1054" y="6328"/>
                  </a:cubicBezTo>
                  <a:lnTo>
                    <a:pt x="9918" y="1210"/>
                  </a:lnTo>
                  <a:cubicBezTo>
                    <a:pt x="10212" y="1039"/>
                    <a:pt x="10335" y="647"/>
                    <a:pt x="10139" y="329"/>
                  </a:cubicBezTo>
                  <a:cubicBezTo>
                    <a:pt x="10024" y="115"/>
                    <a:pt x="9809" y="0"/>
                    <a:pt x="9591" y="0"/>
                  </a:cubicBez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6036;p46"/>
            <p:cNvSpPr/>
            <p:nvPr/>
          </p:nvSpPr>
          <p:spPr>
            <a:xfrm>
              <a:off x="5125300" y="3429925"/>
              <a:ext cx="258375" cy="160075"/>
            </a:xfrm>
            <a:custGeom>
              <a:avLst/>
              <a:gdLst/>
              <a:ahLst/>
              <a:cxnLst/>
              <a:rect l="l" t="t" r="r" b="b"/>
              <a:pathLst>
                <a:path w="10335" h="6403" extrusionOk="0">
                  <a:moveTo>
                    <a:pt x="9608" y="1"/>
                  </a:moveTo>
                  <a:cubicBezTo>
                    <a:pt x="9498" y="1"/>
                    <a:pt x="9386" y="28"/>
                    <a:pt x="9281" y="84"/>
                  </a:cubicBezTo>
                  <a:lnTo>
                    <a:pt x="417" y="5202"/>
                  </a:lnTo>
                  <a:cubicBezTo>
                    <a:pt x="123" y="5374"/>
                    <a:pt x="0" y="5766"/>
                    <a:pt x="196" y="6084"/>
                  </a:cubicBezTo>
                  <a:cubicBezTo>
                    <a:pt x="294" y="6280"/>
                    <a:pt x="515" y="6402"/>
                    <a:pt x="735" y="6402"/>
                  </a:cubicBezTo>
                  <a:cubicBezTo>
                    <a:pt x="857" y="6402"/>
                    <a:pt x="955" y="6378"/>
                    <a:pt x="1053" y="6329"/>
                  </a:cubicBezTo>
                  <a:lnTo>
                    <a:pt x="9918" y="1211"/>
                  </a:lnTo>
                  <a:cubicBezTo>
                    <a:pt x="10236" y="1015"/>
                    <a:pt x="10334" y="623"/>
                    <a:pt x="10163" y="329"/>
                  </a:cubicBezTo>
                  <a:cubicBezTo>
                    <a:pt x="10048" y="115"/>
                    <a:pt x="9833" y="1"/>
                    <a:pt x="9608" y="1"/>
                  </a:cubicBez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6037;p46"/>
            <p:cNvSpPr/>
            <p:nvPr/>
          </p:nvSpPr>
          <p:spPr>
            <a:xfrm>
              <a:off x="5149175" y="3571325"/>
              <a:ext cx="258375" cy="160075"/>
            </a:xfrm>
            <a:custGeom>
              <a:avLst/>
              <a:gdLst/>
              <a:ahLst/>
              <a:cxnLst/>
              <a:rect l="l" t="t" r="r" b="b"/>
              <a:pathLst>
                <a:path w="10335" h="6403" extrusionOk="0">
                  <a:moveTo>
                    <a:pt x="9597" y="1"/>
                  </a:moveTo>
                  <a:cubicBezTo>
                    <a:pt x="9488" y="1"/>
                    <a:pt x="9379" y="28"/>
                    <a:pt x="9281" y="85"/>
                  </a:cubicBezTo>
                  <a:lnTo>
                    <a:pt x="417" y="5203"/>
                  </a:lnTo>
                  <a:cubicBezTo>
                    <a:pt x="98" y="5374"/>
                    <a:pt x="0" y="5766"/>
                    <a:pt x="172" y="6085"/>
                  </a:cubicBezTo>
                  <a:cubicBezTo>
                    <a:pt x="294" y="6280"/>
                    <a:pt x="515" y="6403"/>
                    <a:pt x="735" y="6403"/>
                  </a:cubicBezTo>
                  <a:cubicBezTo>
                    <a:pt x="833" y="6403"/>
                    <a:pt x="955" y="6378"/>
                    <a:pt x="1053" y="6305"/>
                  </a:cubicBezTo>
                  <a:lnTo>
                    <a:pt x="9918" y="1187"/>
                  </a:lnTo>
                  <a:cubicBezTo>
                    <a:pt x="10236" y="1016"/>
                    <a:pt x="10334" y="624"/>
                    <a:pt x="10163" y="305"/>
                  </a:cubicBezTo>
                  <a:cubicBezTo>
                    <a:pt x="10032" y="110"/>
                    <a:pt x="9815" y="1"/>
                    <a:pt x="9597" y="1"/>
                  </a:cubicBez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6038;p46"/>
            <p:cNvSpPr/>
            <p:nvPr/>
          </p:nvSpPr>
          <p:spPr>
            <a:xfrm>
              <a:off x="6321525" y="3735675"/>
              <a:ext cx="264500" cy="193475"/>
            </a:xfrm>
            <a:custGeom>
              <a:avLst/>
              <a:gdLst/>
              <a:ahLst/>
              <a:cxnLst/>
              <a:rect l="l" t="t" r="r" b="b"/>
              <a:pathLst>
                <a:path w="10580" h="7739" extrusionOk="0">
                  <a:moveTo>
                    <a:pt x="10580" y="0"/>
                  </a:moveTo>
                  <a:lnTo>
                    <a:pt x="1" y="6147"/>
                  </a:lnTo>
                  <a:lnTo>
                    <a:pt x="1" y="7739"/>
                  </a:lnTo>
                  <a:lnTo>
                    <a:pt x="10580" y="1592"/>
                  </a:lnTo>
                  <a:lnTo>
                    <a:pt x="10580" y="0"/>
                  </a:lnTo>
                  <a:close/>
                </a:path>
              </a:pathLst>
            </a:custGeom>
            <a:solidFill>
              <a:srgbClr val="4875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6039;p46"/>
            <p:cNvSpPr/>
            <p:nvPr/>
          </p:nvSpPr>
          <p:spPr>
            <a:xfrm>
              <a:off x="6000750" y="3550175"/>
              <a:ext cx="585275" cy="339175"/>
            </a:xfrm>
            <a:custGeom>
              <a:avLst/>
              <a:gdLst/>
              <a:ahLst/>
              <a:cxnLst/>
              <a:rect l="l" t="t" r="r" b="b"/>
              <a:pathLst>
                <a:path w="23411" h="13567" extrusionOk="0">
                  <a:moveTo>
                    <a:pt x="10579" y="1"/>
                  </a:moveTo>
                  <a:lnTo>
                    <a:pt x="0" y="6147"/>
                  </a:lnTo>
                  <a:lnTo>
                    <a:pt x="12832" y="13567"/>
                  </a:lnTo>
                  <a:lnTo>
                    <a:pt x="23411" y="7420"/>
                  </a:lnTo>
                  <a:lnTo>
                    <a:pt x="10579" y="1"/>
                  </a:lnTo>
                  <a:close/>
                </a:path>
              </a:pathLst>
            </a:custGeom>
            <a:solidFill>
              <a:srgbClr val="3D5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6040;p46"/>
            <p:cNvSpPr/>
            <p:nvPr/>
          </p:nvSpPr>
          <p:spPr>
            <a:xfrm>
              <a:off x="6000750" y="3703825"/>
              <a:ext cx="320800" cy="225325"/>
            </a:xfrm>
            <a:custGeom>
              <a:avLst/>
              <a:gdLst/>
              <a:ahLst/>
              <a:cxnLst/>
              <a:rect l="l" t="t" r="r" b="b"/>
              <a:pathLst>
                <a:path w="12832" h="9013" extrusionOk="0">
                  <a:moveTo>
                    <a:pt x="0" y="1"/>
                  </a:moveTo>
                  <a:lnTo>
                    <a:pt x="0" y="1593"/>
                  </a:lnTo>
                  <a:lnTo>
                    <a:pt x="12832" y="9013"/>
                  </a:lnTo>
                  <a:lnTo>
                    <a:pt x="12832" y="7421"/>
                  </a:lnTo>
                  <a:lnTo>
                    <a:pt x="0"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041;p46"/>
            <p:cNvSpPr/>
            <p:nvPr/>
          </p:nvSpPr>
          <p:spPr>
            <a:xfrm>
              <a:off x="6342350" y="3594875"/>
              <a:ext cx="33700" cy="178775"/>
            </a:xfrm>
            <a:custGeom>
              <a:avLst/>
              <a:gdLst/>
              <a:ahLst/>
              <a:cxnLst/>
              <a:rect l="l" t="t" r="r" b="b"/>
              <a:pathLst>
                <a:path w="1348" h="7151" extrusionOk="0">
                  <a:moveTo>
                    <a:pt x="1347" y="0"/>
                  </a:moveTo>
                  <a:lnTo>
                    <a:pt x="25" y="784"/>
                  </a:lnTo>
                  <a:lnTo>
                    <a:pt x="0" y="7151"/>
                  </a:lnTo>
                  <a:lnTo>
                    <a:pt x="1323" y="6391"/>
                  </a:lnTo>
                  <a:lnTo>
                    <a:pt x="1347" y="0"/>
                  </a:lnTo>
                  <a:close/>
                </a:path>
              </a:pathLst>
            </a:custGeom>
            <a:solidFill>
              <a:srgbClr val="4875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042;p46"/>
            <p:cNvSpPr/>
            <p:nvPr/>
          </p:nvSpPr>
          <p:spPr>
            <a:xfrm>
              <a:off x="6208900" y="3537325"/>
              <a:ext cx="134075" cy="236325"/>
            </a:xfrm>
            <a:custGeom>
              <a:avLst/>
              <a:gdLst/>
              <a:ahLst/>
              <a:cxnLst/>
              <a:rect l="l" t="t" r="r" b="b"/>
              <a:pathLst>
                <a:path w="5363" h="9453" extrusionOk="0">
                  <a:moveTo>
                    <a:pt x="25" y="0"/>
                  </a:moveTo>
                  <a:lnTo>
                    <a:pt x="0" y="6367"/>
                  </a:lnTo>
                  <a:lnTo>
                    <a:pt x="5338" y="9453"/>
                  </a:lnTo>
                  <a:lnTo>
                    <a:pt x="5363" y="3086"/>
                  </a:lnTo>
                  <a:lnTo>
                    <a:pt x="25"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043;p46"/>
            <p:cNvSpPr/>
            <p:nvPr/>
          </p:nvSpPr>
          <p:spPr>
            <a:xfrm>
              <a:off x="6209500" y="3518350"/>
              <a:ext cx="166550" cy="96125"/>
            </a:xfrm>
            <a:custGeom>
              <a:avLst/>
              <a:gdLst/>
              <a:ahLst/>
              <a:cxnLst/>
              <a:rect l="l" t="t" r="r" b="b"/>
              <a:pathLst>
                <a:path w="6662" h="3845" extrusionOk="0">
                  <a:moveTo>
                    <a:pt x="1323" y="0"/>
                  </a:moveTo>
                  <a:lnTo>
                    <a:pt x="1" y="759"/>
                  </a:lnTo>
                  <a:lnTo>
                    <a:pt x="5339" y="3845"/>
                  </a:lnTo>
                  <a:lnTo>
                    <a:pt x="6661" y="3061"/>
                  </a:lnTo>
                  <a:lnTo>
                    <a:pt x="1323" y="0"/>
                  </a:lnTo>
                  <a:close/>
                </a:path>
              </a:pathLst>
            </a:custGeom>
            <a:solidFill>
              <a:srgbClr val="0F3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044;p46"/>
            <p:cNvSpPr/>
            <p:nvPr/>
          </p:nvSpPr>
          <p:spPr>
            <a:xfrm>
              <a:off x="5732600" y="2443325"/>
              <a:ext cx="1123400" cy="648350"/>
            </a:xfrm>
            <a:custGeom>
              <a:avLst/>
              <a:gdLst/>
              <a:ahLst/>
              <a:cxnLst/>
              <a:rect l="l" t="t" r="r" b="b"/>
              <a:pathLst>
                <a:path w="44936" h="25934" extrusionOk="0">
                  <a:moveTo>
                    <a:pt x="1347" y="0"/>
                  </a:moveTo>
                  <a:lnTo>
                    <a:pt x="0" y="760"/>
                  </a:lnTo>
                  <a:lnTo>
                    <a:pt x="43614" y="25933"/>
                  </a:lnTo>
                  <a:lnTo>
                    <a:pt x="44936" y="25174"/>
                  </a:lnTo>
                  <a:lnTo>
                    <a:pt x="1347" y="0"/>
                  </a:lnTo>
                  <a:close/>
                </a:path>
              </a:pathLst>
            </a:custGeom>
            <a:solidFill>
              <a:srgbClr val="3D5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045;p46"/>
            <p:cNvSpPr/>
            <p:nvPr/>
          </p:nvSpPr>
          <p:spPr>
            <a:xfrm>
              <a:off x="6821100" y="3072650"/>
              <a:ext cx="34900" cy="817925"/>
            </a:xfrm>
            <a:custGeom>
              <a:avLst/>
              <a:gdLst/>
              <a:ahLst/>
              <a:cxnLst/>
              <a:rect l="l" t="t" r="r" b="b"/>
              <a:pathLst>
                <a:path w="1396" h="32717" extrusionOk="0">
                  <a:moveTo>
                    <a:pt x="1396" y="1"/>
                  </a:moveTo>
                  <a:lnTo>
                    <a:pt x="74" y="760"/>
                  </a:lnTo>
                  <a:lnTo>
                    <a:pt x="0" y="32717"/>
                  </a:lnTo>
                  <a:lnTo>
                    <a:pt x="1322" y="31958"/>
                  </a:lnTo>
                  <a:lnTo>
                    <a:pt x="1396" y="1"/>
                  </a:lnTo>
                  <a:close/>
                </a:path>
              </a:pathLst>
            </a:custGeom>
            <a:solidFill>
              <a:srgbClr val="3D5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046;p46"/>
            <p:cNvSpPr/>
            <p:nvPr/>
          </p:nvSpPr>
          <p:spPr>
            <a:xfrm>
              <a:off x="5731375" y="2462300"/>
              <a:ext cx="1091575" cy="1428275"/>
            </a:xfrm>
            <a:custGeom>
              <a:avLst/>
              <a:gdLst/>
              <a:ahLst/>
              <a:cxnLst/>
              <a:rect l="l" t="t" r="r" b="b"/>
              <a:pathLst>
                <a:path w="43663" h="57131" extrusionOk="0">
                  <a:moveTo>
                    <a:pt x="49" y="1"/>
                  </a:moveTo>
                  <a:lnTo>
                    <a:pt x="0" y="31957"/>
                  </a:lnTo>
                  <a:lnTo>
                    <a:pt x="19126" y="43001"/>
                  </a:lnTo>
                  <a:lnTo>
                    <a:pt x="24464" y="46087"/>
                  </a:lnTo>
                  <a:lnTo>
                    <a:pt x="43589" y="57131"/>
                  </a:lnTo>
                  <a:lnTo>
                    <a:pt x="43663" y="25174"/>
                  </a:lnTo>
                  <a:lnTo>
                    <a:pt x="49"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047;p46"/>
            <p:cNvSpPr/>
            <p:nvPr/>
          </p:nvSpPr>
          <p:spPr>
            <a:xfrm>
              <a:off x="5777900" y="2543725"/>
              <a:ext cx="997900" cy="1204825"/>
            </a:xfrm>
            <a:custGeom>
              <a:avLst/>
              <a:gdLst/>
              <a:ahLst/>
              <a:cxnLst/>
              <a:rect l="l" t="t" r="r" b="b"/>
              <a:pathLst>
                <a:path w="39916" h="48193" extrusionOk="0">
                  <a:moveTo>
                    <a:pt x="74" y="0"/>
                  </a:moveTo>
                  <a:lnTo>
                    <a:pt x="1" y="25198"/>
                  </a:lnTo>
                  <a:lnTo>
                    <a:pt x="39867" y="48193"/>
                  </a:lnTo>
                  <a:lnTo>
                    <a:pt x="39916" y="22995"/>
                  </a:lnTo>
                  <a:lnTo>
                    <a:pt x="74" y="0"/>
                  </a:lnTo>
                  <a:close/>
                </a:path>
              </a:pathLst>
            </a:custGeom>
            <a:solidFill>
              <a:srgbClr val="878C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048;p46"/>
            <p:cNvSpPr/>
            <p:nvPr/>
          </p:nvSpPr>
          <p:spPr>
            <a:xfrm>
              <a:off x="6234000" y="3488775"/>
              <a:ext cx="97350" cy="84525"/>
            </a:xfrm>
            <a:custGeom>
              <a:avLst/>
              <a:gdLst/>
              <a:ahLst/>
              <a:cxnLst/>
              <a:rect l="l" t="t" r="r" b="b"/>
              <a:pathLst>
                <a:path w="3894" h="3381" extrusionOk="0">
                  <a:moveTo>
                    <a:pt x="442" y="1"/>
                  </a:moveTo>
                  <a:cubicBezTo>
                    <a:pt x="186" y="1"/>
                    <a:pt x="0" y="206"/>
                    <a:pt x="0" y="571"/>
                  </a:cubicBezTo>
                  <a:cubicBezTo>
                    <a:pt x="0" y="1061"/>
                    <a:pt x="343" y="1673"/>
                    <a:pt x="784" y="1942"/>
                  </a:cubicBezTo>
                  <a:lnTo>
                    <a:pt x="3110" y="3265"/>
                  </a:lnTo>
                  <a:cubicBezTo>
                    <a:pt x="3240" y="3344"/>
                    <a:pt x="3361" y="3381"/>
                    <a:pt x="3468" y="3381"/>
                  </a:cubicBezTo>
                  <a:cubicBezTo>
                    <a:pt x="3723" y="3381"/>
                    <a:pt x="3894" y="3169"/>
                    <a:pt x="3894" y="2824"/>
                  </a:cubicBezTo>
                  <a:cubicBezTo>
                    <a:pt x="3894" y="2310"/>
                    <a:pt x="3551" y="1697"/>
                    <a:pt x="3110" y="1453"/>
                  </a:cubicBezTo>
                  <a:lnTo>
                    <a:pt x="784" y="106"/>
                  </a:lnTo>
                  <a:cubicBezTo>
                    <a:pt x="663" y="35"/>
                    <a:pt x="547" y="1"/>
                    <a:pt x="442" y="1"/>
                  </a:cubicBezTo>
                  <a:close/>
                </a:path>
              </a:pathLst>
            </a:custGeom>
            <a:solidFill>
              <a:srgbClr val="4875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049;p46"/>
            <p:cNvSpPr/>
            <p:nvPr/>
          </p:nvSpPr>
          <p:spPr>
            <a:xfrm>
              <a:off x="6093800" y="2950225"/>
              <a:ext cx="189200" cy="325700"/>
            </a:xfrm>
            <a:custGeom>
              <a:avLst/>
              <a:gdLst/>
              <a:ahLst/>
              <a:cxnLst/>
              <a:rect l="l" t="t" r="r" b="b"/>
              <a:pathLst>
                <a:path w="7568" h="13028" extrusionOk="0">
                  <a:moveTo>
                    <a:pt x="25" y="0"/>
                  </a:moveTo>
                  <a:lnTo>
                    <a:pt x="0" y="8669"/>
                  </a:lnTo>
                  <a:lnTo>
                    <a:pt x="7543" y="13028"/>
                  </a:lnTo>
                  <a:lnTo>
                    <a:pt x="7567" y="4359"/>
                  </a:lnTo>
                  <a:lnTo>
                    <a:pt x="25" y="0"/>
                  </a:lnTo>
                  <a:close/>
                </a:path>
              </a:pathLst>
            </a:custGeom>
            <a:solidFill>
              <a:srgbClr val="FBD1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050;p46"/>
            <p:cNvSpPr/>
            <p:nvPr/>
          </p:nvSpPr>
          <p:spPr>
            <a:xfrm>
              <a:off x="6114600" y="2877150"/>
              <a:ext cx="12900" cy="16875"/>
            </a:xfrm>
            <a:custGeom>
              <a:avLst/>
              <a:gdLst/>
              <a:ahLst/>
              <a:cxnLst/>
              <a:rect l="l" t="t" r="r" b="b"/>
              <a:pathLst>
                <a:path w="516" h="675" extrusionOk="0">
                  <a:moveTo>
                    <a:pt x="147" y="1"/>
                  </a:moveTo>
                  <a:cubicBezTo>
                    <a:pt x="61" y="1"/>
                    <a:pt x="1" y="61"/>
                    <a:pt x="1" y="181"/>
                  </a:cubicBezTo>
                  <a:cubicBezTo>
                    <a:pt x="1" y="352"/>
                    <a:pt x="123" y="548"/>
                    <a:pt x="270" y="646"/>
                  </a:cubicBezTo>
                  <a:cubicBezTo>
                    <a:pt x="302" y="665"/>
                    <a:pt x="334" y="674"/>
                    <a:pt x="364" y="674"/>
                  </a:cubicBezTo>
                  <a:cubicBezTo>
                    <a:pt x="448" y="674"/>
                    <a:pt x="515" y="601"/>
                    <a:pt x="515" y="475"/>
                  </a:cubicBezTo>
                  <a:cubicBezTo>
                    <a:pt x="515" y="328"/>
                    <a:pt x="417" y="107"/>
                    <a:pt x="270" y="34"/>
                  </a:cubicBezTo>
                  <a:cubicBezTo>
                    <a:pt x="226" y="12"/>
                    <a:pt x="184" y="1"/>
                    <a:pt x="147" y="1"/>
                  </a:cubicBez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051;p46"/>
            <p:cNvSpPr/>
            <p:nvPr/>
          </p:nvSpPr>
          <p:spPr>
            <a:xfrm>
              <a:off x="6049100" y="2830125"/>
              <a:ext cx="456725" cy="331325"/>
            </a:xfrm>
            <a:custGeom>
              <a:avLst/>
              <a:gdLst/>
              <a:ahLst/>
              <a:cxnLst/>
              <a:rect l="l" t="t" r="r" b="b"/>
              <a:pathLst>
                <a:path w="18269" h="13253" extrusionOk="0">
                  <a:moveTo>
                    <a:pt x="676" y="662"/>
                  </a:moveTo>
                  <a:cubicBezTo>
                    <a:pt x="709" y="662"/>
                    <a:pt x="746" y="671"/>
                    <a:pt x="784" y="690"/>
                  </a:cubicBezTo>
                  <a:cubicBezTo>
                    <a:pt x="931" y="788"/>
                    <a:pt x="1029" y="984"/>
                    <a:pt x="1029" y="1156"/>
                  </a:cubicBezTo>
                  <a:cubicBezTo>
                    <a:pt x="1029" y="1276"/>
                    <a:pt x="981" y="1336"/>
                    <a:pt x="902" y="1336"/>
                  </a:cubicBezTo>
                  <a:cubicBezTo>
                    <a:pt x="868" y="1336"/>
                    <a:pt x="828" y="1325"/>
                    <a:pt x="784" y="1303"/>
                  </a:cubicBezTo>
                  <a:cubicBezTo>
                    <a:pt x="637" y="1205"/>
                    <a:pt x="515" y="1009"/>
                    <a:pt x="515" y="862"/>
                  </a:cubicBezTo>
                  <a:cubicBezTo>
                    <a:pt x="515" y="735"/>
                    <a:pt x="582" y="662"/>
                    <a:pt x="676" y="662"/>
                  </a:cubicBezTo>
                  <a:close/>
                  <a:moveTo>
                    <a:pt x="1726" y="1274"/>
                  </a:moveTo>
                  <a:cubicBezTo>
                    <a:pt x="1760" y="1274"/>
                    <a:pt x="1798" y="1283"/>
                    <a:pt x="1837" y="1303"/>
                  </a:cubicBezTo>
                  <a:cubicBezTo>
                    <a:pt x="1984" y="1401"/>
                    <a:pt x="2082" y="1597"/>
                    <a:pt x="2082" y="1768"/>
                  </a:cubicBezTo>
                  <a:cubicBezTo>
                    <a:pt x="2082" y="1875"/>
                    <a:pt x="2017" y="1944"/>
                    <a:pt x="1933" y="1944"/>
                  </a:cubicBezTo>
                  <a:cubicBezTo>
                    <a:pt x="1903" y="1944"/>
                    <a:pt x="1870" y="1935"/>
                    <a:pt x="1837" y="1915"/>
                  </a:cubicBezTo>
                  <a:cubicBezTo>
                    <a:pt x="1690" y="1817"/>
                    <a:pt x="1568" y="1621"/>
                    <a:pt x="1568" y="1450"/>
                  </a:cubicBezTo>
                  <a:cubicBezTo>
                    <a:pt x="1568" y="1342"/>
                    <a:pt x="1634" y="1274"/>
                    <a:pt x="1726" y="1274"/>
                  </a:cubicBezTo>
                  <a:close/>
                  <a:moveTo>
                    <a:pt x="2767" y="1882"/>
                  </a:moveTo>
                  <a:cubicBezTo>
                    <a:pt x="2804" y="1882"/>
                    <a:pt x="2846" y="1893"/>
                    <a:pt x="2890" y="1915"/>
                  </a:cubicBezTo>
                  <a:cubicBezTo>
                    <a:pt x="3037" y="1988"/>
                    <a:pt x="3135" y="2209"/>
                    <a:pt x="3135" y="2356"/>
                  </a:cubicBezTo>
                  <a:cubicBezTo>
                    <a:pt x="3135" y="2482"/>
                    <a:pt x="3068" y="2555"/>
                    <a:pt x="2984" y="2555"/>
                  </a:cubicBezTo>
                  <a:cubicBezTo>
                    <a:pt x="2954" y="2555"/>
                    <a:pt x="2922" y="2546"/>
                    <a:pt x="2890" y="2527"/>
                  </a:cubicBezTo>
                  <a:cubicBezTo>
                    <a:pt x="2743" y="2429"/>
                    <a:pt x="2621" y="2233"/>
                    <a:pt x="2621" y="2062"/>
                  </a:cubicBezTo>
                  <a:cubicBezTo>
                    <a:pt x="2621" y="1942"/>
                    <a:pt x="2681" y="1882"/>
                    <a:pt x="2767" y="1882"/>
                  </a:cubicBezTo>
                  <a:close/>
                  <a:moveTo>
                    <a:pt x="269" y="1"/>
                  </a:moveTo>
                  <a:cubicBezTo>
                    <a:pt x="106" y="1"/>
                    <a:pt x="1" y="127"/>
                    <a:pt x="1" y="348"/>
                  </a:cubicBezTo>
                  <a:lnTo>
                    <a:pt x="1" y="2723"/>
                  </a:lnTo>
                  <a:cubicBezTo>
                    <a:pt x="1" y="2514"/>
                    <a:pt x="100" y="2391"/>
                    <a:pt x="255" y="2391"/>
                  </a:cubicBezTo>
                  <a:cubicBezTo>
                    <a:pt x="317" y="2391"/>
                    <a:pt x="388" y="2411"/>
                    <a:pt x="466" y="2454"/>
                  </a:cubicBezTo>
                  <a:lnTo>
                    <a:pt x="17803" y="12469"/>
                  </a:lnTo>
                  <a:cubicBezTo>
                    <a:pt x="18048" y="12616"/>
                    <a:pt x="18269" y="12959"/>
                    <a:pt x="18269" y="13253"/>
                  </a:cubicBezTo>
                  <a:lnTo>
                    <a:pt x="18269" y="10902"/>
                  </a:lnTo>
                  <a:cubicBezTo>
                    <a:pt x="18269" y="10584"/>
                    <a:pt x="18048" y="10192"/>
                    <a:pt x="17779" y="10045"/>
                  </a:cubicBezTo>
                  <a:lnTo>
                    <a:pt x="515" y="78"/>
                  </a:lnTo>
                  <a:cubicBezTo>
                    <a:pt x="425" y="26"/>
                    <a:pt x="341" y="1"/>
                    <a:pt x="269" y="1"/>
                  </a:cubicBezTo>
                  <a:close/>
                </a:path>
              </a:pathLst>
            </a:custGeom>
            <a:solidFill>
              <a:srgbClr val="BEE1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052;p46"/>
            <p:cNvSpPr/>
            <p:nvPr/>
          </p:nvSpPr>
          <p:spPr>
            <a:xfrm>
              <a:off x="6048500" y="2889900"/>
              <a:ext cx="457325" cy="563025"/>
            </a:xfrm>
            <a:custGeom>
              <a:avLst/>
              <a:gdLst/>
              <a:ahLst/>
              <a:cxnLst/>
              <a:rect l="l" t="t" r="r" b="b"/>
              <a:pathLst>
                <a:path w="18293" h="22521" extrusionOk="0">
                  <a:moveTo>
                    <a:pt x="11118" y="7776"/>
                  </a:moveTo>
                  <a:lnTo>
                    <a:pt x="16579" y="10935"/>
                  </a:lnTo>
                  <a:lnTo>
                    <a:pt x="16579" y="11278"/>
                  </a:lnTo>
                  <a:lnTo>
                    <a:pt x="11118" y="8119"/>
                  </a:lnTo>
                  <a:lnTo>
                    <a:pt x="11118" y="7776"/>
                  </a:lnTo>
                  <a:close/>
                  <a:moveTo>
                    <a:pt x="11118" y="8854"/>
                  </a:moveTo>
                  <a:lnTo>
                    <a:pt x="16579" y="12013"/>
                  </a:lnTo>
                  <a:lnTo>
                    <a:pt x="16579" y="12355"/>
                  </a:lnTo>
                  <a:lnTo>
                    <a:pt x="11118" y="9197"/>
                  </a:lnTo>
                  <a:lnTo>
                    <a:pt x="11118" y="8854"/>
                  </a:lnTo>
                  <a:close/>
                  <a:moveTo>
                    <a:pt x="11118" y="9956"/>
                  </a:moveTo>
                  <a:lnTo>
                    <a:pt x="16579" y="13090"/>
                  </a:lnTo>
                  <a:lnTo>
                    <a:pt x="16579" y="13433"/>
                  </a:lnTo>
                  <a:lnTo>
                    <a:pt x="11118" y="10299"/>
                  </a:lnTo>
                  <a:lnTo>
                    <a:pt x="11118" y="9956"/>
                  </a:lnTo>
                  <a:close/>
                  <a:moveTo>
                    <a:pt x="11118" y="11033"/>
                  </a:moveTo>
                  <a:lnTo>
                    <a:pt x="16579" y="14192"/>
                  </a:lnTo>
                  <a:lnTo>
                    <a:pt x="16579" y="14535"/>
                  </a:lnTo>
                  <a:lnTo>
                    <a:pt x="11118" y="11376"/>
                  </a:lnTo>
                  <a:lnTo>
                    <a:pt x="11118" y="11033"/>
                  </a:lnTo>
                  <a:close/>
                  <a:moveTo>
                    <a:pt x="1837" y="2413"/>
                  </a:moveTo>
                  <a:lnTo>
                    <a:pt x="9379" y="6772"/>
                  </a:lnTo>
                  <a:lnTo>
                    <a:pt x="9355" y="15441"/>
                  </a:lnTo>
                  <a:lnTo>
                    <a:pt x="1812" y="11082"/>
                  </a:lnTo>
                  <a:lnTo>
                    <a:pt x="1837" y="2413"/>
                  </a:lnTo>
                  <a:close/>
                  <a:moveTo>
                    <a:pt x="11093" y="12111"/>
                  </a:moveTo>
                  <a:lnTo>
                    <a:pt x="16579" y="15270"/>
                  </a:lnTo>
                  <a:lnTo>
                    <a:pt x="16579" y="15612"/>
                  </a:lnTo>
                  <a:lnTo>
                    <a:pt x="11093" y="12453"/>
                  </a:lnTo>
                  <a:lnTo>
                    <a:pt x="11093" y="12111"/>
                  </a:lnTo>
                  <a:close/>
                  <a:moveTo>
                    <a:pt x="11093" y="13188"/>
                  </a:moveTo>
                  <a:lnTo>
                    <a:pt x="16554" y="16347"/>
                  </a:lnTo>
                  <a:lnTo>
                    <a:pt x="16554" y="16690"/>
                  </a:lnTo>
                  <a:lnTo>
                    <a:pt x="11093" y="13531"/>
                  </a:lnTo>
                  <a:lnTo>
                    <a:pt x="11093" y="13188"/>
                  </a:lnTo>
                  <a:close/>
                  <a:moveTo>
                    <a:pt x="11093" y="14290"/>
                  </a:moveTo>
                  <a:lnTo>
                    <a:pt x="15183" y="16641"/>
                  </a:lnTo>
                  <a:lnTo>
                    <a:pt x="15183" y="16984"/>
                  </a:lnTo>
                  <a:lnTo>
                    <a:pt x="11093" y="14633"/>
                  </a:lnTo>
                  <a:lnTo>
                    <a:pt x="11093" y="14290"/>
                  </a:lnTo>
                  <a:close/>
                  <a:moveTo>
                    <a:pt x="279" y="0"/>
                  </a:moveTo>
                  <a:cubicBezTo>
                    <a:pt x="124" y="0"/>
                    <a:pt x="25" y="123"/>
                    <a:pt x="25" y="332"/>
                  </a:cubicBezTo>
                  <a:lnTo>
                    <a:pt x="0" y="11645"/>
                  </a:lnTo>
                  <a:cubicBezTo>
                    <a:pt x="0" y="11939"/>
                    <a:pt x="196" y="12307"/>
                    <a:pt x="441" y="12453"/>
                  </a:cubicBezTo>
                  <a:lnTo>
                    <a:pt x="17803" y="22469"/>
                  </a:lnTo>
                  <a:cubicBezTo>
                    <a:pt x="17872" y="22504"/>
                    <a:pt x="17937" y="22521"/>
                    <a:pt x="17995" y="22521"/>
                  </a:cubicBezTo>
                  <a:cubicBezTo>
                    <a:pt x="18143" y="22521"/>
                    <a:pt x="18244" y="22411"/>
                    <a:pt x="18244" y="22200"/>
                  </a:cubicBezTo>
                  <a:lnTo>
                    <a:pt x="18293" y="10862"/>
                  </a:lnTo>
                  <a:cubicBezTo>
                    <a:pt x="18293" y="10568"/>
                    <a:pt x="18072" y="10225"/>
                    <a:pt x="17827" y="10078"/>
                  </a:cubicBezTo>
                  <a:lnTo>
                    <a:pt x="490" y="63"/>
                  </a:lnTo>
                  <a:cubicBezTo>
                    <a:pt x="412" y="20"/>
                    <a:pt x="341" y="0"/>
                    <a:pt x="2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053;p46"/>
            <p:cNvSpPr/>
            <p:nvPr/>
          </p:nvSpPr>
          <p:spPr>
            <a:xfrm>
              <a:off x="6061950" y="2846675"/>
              <a:ext cx="12900" cy="16850"/>
            </a:xfrm>
            <a:custGeom>
              <a:avLst/>
              <a:gdLst/>
              <a:ahLst/>
              <a:cxnLst/>
              <a:rect l="l" t="t" r="r" b="b"/>
              <a:pathLst>
                <a:path w="516" h="674" extrusionOk="0">
                  <a:moveTo>
                    <a:pt x="162" y="0"/>
                  </a:moveTo>
                  <a:cubicBezTo>
                    <a:pt x="68" y="0"/>
                    <a:pt x="1" y="73"/>
                    <a:pt x="1" y="200"/>
                  </a:cubicBezTo>
                  <a:cubicBezTo>
                    <a:pt x="1" y="347"/>
                    <a:pt x="123" y="543"/>
                    <a:pt x="270" y="641"/>
                  </a:cubicBezTo>
                  <a:cubicBezTo>
                    <a:pt x="314" y="663"/>
                    <a:pt x="354" y="674"/>
                    <a:pt x="388" y="674"/>
                  </a:cubicBezTo>
                  <a:cubicBezTo>
                    <a:pt x="467" y="674"/>
                    <a:pt x="515" y="614"/>
                    <a:pt x="515" y="494"/>
                  </a:cubicBezTo>
                  <a:cubicBezTo>
                    <a:pt x="515" y="322"/>
                    <a:pt x="417" y="126"/>
                    <a:pt x="270" y="28"/>
                  </a:cubicBezTo>
                  <a:cubicBezTo>
                    <a:pt x="232" y="9"/>
                    <a:pt x="195" y="0"/>
                    <a:pt x="162" y="0"/>
                  </a:cubicBezTo>
                  <a:close/>
                </a:path>
              </a:pathLst>
            </a:custGeom>
            <a:solidFill>
              <a:srgbClr val="FF82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054;p46"/>
            <p:cNvSpPr/>
            <p:nvPr/>
          </p:nvSpPr>
          <p:spPr>
            <a:xfrm>
              <a:off x="6088275" y="2861950"/>
              <a:ext cx="12900" cy="16775"/>
            </a:xfrm>
            <a:custGeom>
              <a:avLst/>
              <a:gdLst/>
              <a:ahLst/>
              <a:cxnLst/>
              <a:rect l="l" t="t" r="r" b="b"/>
              <a:pathLst>
                <a:path w="516" h="671" extrusionOk="0">
                  <a:moveTo>
                    <a:pt x="159" y="1"/>
                  </a:moveTo>
                  <a:cubicBezTo>
                    <a:pt x="67" y="1"/>
                    <a:pt x="1" y="69"/>
                    <a:pt x="1" y="177"/>
                  </a:cubicBezTo>
                  <a:cubicBezTo>
                    <a:pt x="1" y="348"/>
                    <a:pt x="123" y="544"/>
                    <a:pt x="270" y="642"/>
                  </a:cubicBezTo>
                  <a:cubicBezTo>
                    <a:pt x="303" y="662"/>
                    <a:pt x="336" y="671"/>
                    <a:pt x="366" y="671"/>
                  </a:cubicBezTo>
                  <a:cubicBezTo>
                    <a:pt x="450" y="671"/>
                    <a:pt x="515" y="602"/>
                    <a:pt x="515" y="495"/>
                  </a:cubicBezTo>
                  <a:cubicBezTo>
                    <a:pt x="515" y="324"/>
                    <a:pt x="417" y="128"/>
                    <a:pt x="270" y="30"/>
                  </a:cubicBezTo>
                  <a:cubicBezTo>
                    <a:pt x="231" y="10"/>
                    <a:pt x="193" y="1"/>
                    <a:pt x="159" y="1"/>
                  </a:cubicBezTo>
                  <a:close/>
                </a:path>
              </a:pathLst>
            </a:custGeom>
            <a:solidFill>
              <a:srgbClr val="606B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055;p46"/>
            <p:cNvSpPr/>
            <p:nvPr/>
          </p:nvSpPr>
          <p:spPr>
            <a:xfrm>
              <a:off x="6325825" y="3084300"/>
              <a:ext cx="137150" cy="230200"/>
            </a:xfrm>
            <a:custGeom>
              <a:avLst/>
              <a:gdLst/>
              <a:ahLst/>
              <a:cxnLst/>
              <a:rect l="l" t="t" r="r" b="b"/>
              <a:pathLst>
                <a:path w="5486" h="9208" extrusionOk="0">
                  <a:moveTo>
                    <a:pt x="25" y="0"/>
                  </a:moveTo>
                  <a:lnTo>
                    <a:pt x="25" y="343"/>
                  </a:lnTo>
                  <a:lnTo>
                    <a:pt x="5486" y="3502"/>
                  </a:lnTo>
                  <a:lnTo>
                    <a:pt x="5486" y="3159"/>
                  </a:lnTo>
                  <a:lnTo>
                    <a:pt x="25" y="0"/>
                  </a:lnTo>
                  <a:close/>
                  <a:moveTo>
                    <a:pt x="25" y="1078"/>
                  </a:moveTo>
                  <a:lnTo>
                    <a:pt x="25" y="1421"/>
                  </a:lnTo>
                  <a:lnTo>
                    <a:pt x="5486" y="4579"/>
                  </a:lnTo>
                  <a:lnTo>
                    <a:pt x="5486" y="4237"/>
                  </a:lnTo>
                  <a:lnTo>
                    <a:pt x="25" y="1078"/>
                  </a:lnTo>
                  <a:close/>
                  <a:moveTo>
                    <a:pt x="25" y="2180"/>
                  </a:moveTo>
                  <a:lnTo>
                    <a:pt x="25" y="2523"/>
                  </a:lnTo>
                  <a:lnTo>
                    <a:pt x="5486" y="5657"/>
                  </a:lnTo>
                  <a:lnTo>
                    <a:pt x="5486" y="5314"/>
                  </a:lnTo>
                  <a:lnTo>
                    <a:pt x="25" y="2180"/>
                  </a:lnTo>
                  <a:close/>
                  <a:moveTo>
                    <a:pt x="25" y="3257"/>
                  </a:moveTo>
                  <a:lnTo>
                    <a:pt x="25" y="3600"/>
                  </a:lnTo>
                  <a:lnTo>
                    <a:pt x="5486" y="6759"/>
                  </a:lnTo>
                  <a:lnTo>
                    <a:pt x="5486" y="6416"/>
                  </a:lnTo>
                  <a:lnTo>
                    <a:pt x="25" y="3257"/>
                  </a:lnTo>
                  <a:close/>
                  <a:moveTo>
                    <a:pt x="0" y="4335"/>
                  </a:moveTo>
                  <a:lnTo>
                    <a:pt x="0" y="4677"/>
                  </a:lnTo>
                  <a:lnTo>
                    <a:pt x="5486" y="7836"/>
                  </a:lnTo>
                  <a:lnTo>
                    <a:pt x="5486" y="7494"/>
                  </a:lnTo>
                  <a:lnTo>
                    <a:pt x="0" y="4335"/>
                  </a:lnTo>
                  <a:close/>
                  <a:moveTo>
                    <a:pt x="0" y="5412"/>
                  </a:moveTo>
                  <a:lnTo>
                    <a:pt x="0" y="5755"/>
                  </a:lnTo>
                  <a:lnTo>
                    <a:pt x="5461" y="8914"/>
                  </a:lnTo>
                  <a:lnTo>
                    <a:pt x="5461" y="8571"/>
                  </a:lnTo>
                  <a:lnTo>
                    <a:pt x="0" y="5412"/>
                  </a:lnTo>
                  <a:close/>
                  <a:moveTo>
                    <a:pt x="0" y="6514"/>
                  </a:moveTo>
                  <a:lnTo>
                    <a:pt x="0" y="6857"/>
                  </a:lnTo>
                  <a:lnTo>
                    <a:pt x="4090" y="9208"/>
                  </a:lnTo>
                  <a:lnTo>
                    <a:pt x="4090" y="8865"/>
                  </a:lnTo>
                  <a:lnTo>
                    <a:pt x="0" y="6514"/>
                  </a:lnTo>
                  <a:close/>
                </a:path>
              </a:pathLst>
            </a:custGeom>
            <a:solidFill>
              <a:srgbClr val="878C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056;p46"/>
            <p:cNvSpPr/>
            <p:nvPr/>
          </p:nvSpPr>
          <p:spPr>
            <a:xfrm>
              <a:off x="6114600" y="2999200"/>
              <a:ext cx="83300" cy="107150"/>
            </a:xfrm>
            <a:custGeom>
              <a:avLst/>
              <a:gdLst/>
              <a:ahLst/>
              <a:cxnLst/>
              <a:rect l="l" t="t" r="r" b="b"/>
              <a:pathLst>
                <a:path w="3332" h="4286" extrusionOk="0">
                  <a:moveTo>
                    <a:pt x="1666" y="0"/>
                  </a:moveTo>
                  <a:lnTo>
                    <a:pt x="1" y="2376"/>
                  </a:lnTo>
                  <a:lnTo>
                    <a:pt x="3331" y="4286"/>
                  </a:lnTo>
                  <a:lnTo>
                    <a:pt x="3331" y="4286"/>
                  </a:lnTo>
                  <a:lnTo>
                    <a:pt x="1666" y="0"/>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057;p46"/>
            <p:cNvSpPr/>
            <p:nvPr/>
          </p:nvSpPr>
          <p:spPr>
            <a:xfrm>
              <a:off x="6110325" y="2993075"/>
              <a:ext cx="93075" cy="120025"/>
            </a:xfrm>
            <a:custGeom>
              <a:avLst/>
              <a:gdLst/>
              <a:ahLst/>
              <a:cxnLst/>
              <a:rect l="l" t="t" r="r" b="b"/>
              <a:pathLst>
                <a:path w="3723" h="4801" extrusionOk="0">
                  <a:moveTo>
                    <a:pt x="1813" y="490"/>
                  </a:moveTo>
                  <a:lnTo>
                    <a:pt x="3282" y="4286"/>
                  </a:lnTo>
                  <a:lnTo>
                    <a:pt x="343" y="2572"/>
                  </a:lnTo>
                  <a:lnTo>
                    <a:pt x="1813" y="490"/>
                  </a:lnTo>
                  <a:close/>
                  <a:moveTo>
                    <a:pt x="1862" y="1"/>
                  </a:moveTo>
                  <a:lnTo>
                    <a:pt x="1" y="2645"/>
                  </a:lnTo>
                  <a:lnTo>
                    <a:pt x="3723" y="4800"/>
                  </a:lnTo>
                  <a:lnTo>
                    <a:pt x="18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058;p46"/>
            <p:cNvSpPr/>
            <p:nvPr/>
          </p:nvSpPr>
          <p:spPr>
            <a:xfrm>
              <a:off x="6176450" y="3069450"/>
              <a:ext cx="64900" cy="83925"/>
            </a:xfrm>
            <a:custGeom>
              <a:avLst/>
              <a:gdLst/>
              <a:ahLst/>
              <a:cxnLst/>
              <a:rect l="l" t="t" r="r" b="b"/>
              <a:pathLst>
                <a:path w="2596" h="3357" extrusionOk="0">
                  <a:moveTo>
                    <a:pt x="724" y="1"/>
                  </a:moveTo>
                  <a:cubicBezTo>
                    <a:pt x="297" y="1"/>
                    <a:pt x="0" y="345"/>
                    <a:pt x="0" y="937"/>
                  </a:cubicBezTo>
                  <a:cubicBezTo>
                    <a:pt x="0" y="1745"/>
                    <a:pt x="588" y="2774"/>
                    <a:pt x="1298" y="3190"/>
                  </a:cubicBezTo>
                  <a:cubicBezTo>
                    <a:pt x="1509" y="3303"/>
                    <a:pt x="1706" y="3356"/>
                    <a:pt x="1879" y="3356"/>
                  </a:cubicBezTo>
                  <a:cubicBezTo>
                    <a:pt x="2310" y="3356"/>
                    <a:pt x="2596" y="3024"/>
                    <a:pt x="2596" y="2431"/>
                  </a:cubicBezTo>
                  <a:cubicBezTo>
                    <a:pt x="2596" y="1598"/>
                    <a:pt x="2033" y="594"/>
                    <a:pt x="1298" y="178"/>
                  </a:cubicBezTo>
                  <a:cubicBezTo>
                    <a:pt x="1093" y="58"/>
                    <a:pt x="898" y="1"/>
                    <a:pt x="724" y="1"/>
                  </a:cubicBezTo>
                  <a:close/>
                </a:path>
              </a:pathLst>
            </a:custGeom>
            <a:solidFill>
              <a:srgbClr val="EC8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059;p46"/>
            <p:cNvSpPr/>
            <p:nvPr/>
          </p:nvSpPr>
          <p:spPr>
            <a:xfrm>
              <a:off x="6174000" y="3066675"/>
              <a:ext cx="70425" cy="89275"/>
            </a:xfrm>
            <a:custGeom>
              <a:avLst/>
              <a:gdLst/>
              <a:ahLst/>
              <a:cxnLst/>
              <a:rect l="l" t="t" r="r" b="b"/>
              <a:pathLst>
                <a:path w="2817" h="3571" extrusionOk="0">
                  <a:moveTo>
                    <a:pt x="833" y="215"/>
                  </a:moveTo>
                  <a:cubicBezTo>
                    <a:pt x="980" y="215"/>
                    <a:pt x="1151" y="289"/>
                    <a:pt x="1347" y="387"/>
                  </a:cubicBezTo>
                  <a:cubicBezTo>
                    <a:pt x="2033" y="779"/>
                    <a:pt x="2596" y="1758"/>
                    <a:pt x="2596" y="2542"/>
                  </a:cubicBezTo>
                  <a:cubicBezTo>
                    <a:pt x="2596" y="2909"/>
                    <a:pt x="2474" y="3154"/>
                    <a:pt x="2278" y="3276"/>
                  </a:cubicBezTo>
                  <a:cubicBezTo>
                    <a:pt x="2186" y="3327"/>
                    <a:pt x="2081" y="3353"/>
                    <a:pt x="1969" y="3353"/>
                  </a:cubicBezTo>
                  <a:cubicBezTo>
                    <a:pt x="1812" y="3353"/>
                    <a:pt x="1641" y="3303"/>
                    <a:pt x="1470" y="3203"/>
                  </a:cubicBezTo>
                  <a:cubicBezTo>
                    <a:pt x="784" y="2787"/>
                    <a:pt x="221" y="1832"/>
                    <a:pt x="221" y="1048"/>
                  </a:cubicBezTo>
                  <a:cubicBezTo>
                    <a:pt x="221" y="681"/>
                    <a:pt x="343" y="411"/>
                    <a:pt x="539" y="289"/>
                  </a:cubicBezTo>
                  <a:cubicBezTo>
                    <a:pt x="637" y="240"/>
                    <a:pt x="710" y="215"/>
                    <a:pt x="833" y="215"/>
                  </a:cubicBezTo>
                  <a:close/>
                  <a:moveTo>
                    <a:pt x="823" y="0"/>
                  </a:moveTo>
                  <a:cubicBezTo>
                    <a:pt x="682" y="0"/>
                    <a:pt x="553" y="32"/>
                    <a:pt x="441" y="93"/>
                  </a:cubicBezTo>
                  <a:cubicBezTo>
                    <a:pt x="147" y="264"/>
                    <a:pt x="0" y="607"/>
                    <a:pt x="0" y="1048"/>
                  </a:cubicBezTo>
                  <a:cubicBezTo>
                    <a:pt x="0" y="1905"/>
                    <a:pt x="612" y="2958"/>
                    <a:pt x="1347" y="3374"/>
                  </a:cubicBezTo>
                  <a:cubicBezTo>
                    <a:pt x="1567" y="3521"/>
                    <a:pt x="1788" y="3570"/>
                    <a:pt x="1984" y="3570"/>
                  </a:cubicBezTo>
                  <a:cubicBezTo>
                    <a:pt x="2131" y="3570"/>
                    <a:pt x="2253" y="3546"/>
                    <a:pt x="2376" y="3472"/>
                  </a:cubicBezTo>
                  <a:cubicBezTo>
                    <a:pt x="2669" y="3325"/>
                    <a:pt x="2816" y="2983"/>
                    <a:pt x="2816" y="2542"/>
                  </a:cubicBezTo>
                  <a:cubicBezTo>
                    <a:pt x="2816" y="1685"/>
                    <a:pt x="2204" y="632"/>
                    <a:pt x="1470" y="191"/>
                  </a:cubicBezTo>
                  <a:cubicBezTo>
                    <a:pt x="1241" y="62"/>
                    <a:pt x="1020" y="0"/>
                    <a:pt x="8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060;p46"/>
            <p:cNvSpPr/>
            <p:nvPr/>
          </p:nvSpPr>
          <p:spPr>
            <a:xfrm>
              <a:off x="6117050" y="3121225"/>
              <a:ext cx="42275" cy="54725"/>
            </a:xfrm>
            <a:custGeom>
              <a:avLst/>
              <a:gdLst/>
              <a:ahLst/>
              <a:cxnLst/>
              <a:rect l="l" t="t" r="r" b="b"/>
              <a:pathLst>
                <a:path w="1691" h="2189" extrusionOk="0">
                  <a:moveTo>
                    <a:pt x="460" y="0"/>
                  </a:moveTo>
                  <a:cubicBezTo>
                    <a:pt x="186" y="0"/>
                    <a:pt x="1" y="222"/>
                    <a:pt x="1" y="605"/>
                  </a:cubicBezTo>
                  <a:cubicBezTo>
                    <a:pt x="1" y="1143"/>
                    <a:pt x="368" y="1805"/>
                    <a:pt x="833" y="2074"/>
                  </a:cubicBezTo>
                  <a:cubicBezTo>
                    <a:pt x="968" y="2152"/>
                    <a:pt x="1097" y="2189"/>
                    <a:pt x="1212" y="2189"/>
                  </a:cubicBezTo>
                  <a:cubicBezTo>
                    <a:pt x="1493" y="2189"/>
                    <a:pt x="1691" y="1967"/>
                    <a:pt x="1691" y="1584"/>
                  </a:cubicBezTo>
                  <a:cubicBezTo>
                    <a:pt x="1691" y="1046"/>
                    <a:pt x="1299" y="384"/>
                    <a:pt x="833" y="115"/>
                  </a:cubicBezTo>
                  <a:cubicBezTo>
                    <a:pt x="699" y="37"/>
                    <a:pt x="572" y="0"/>
                    <a:pt x="460" y="0"/>
                  </a:cubicBezTo>
                  <a:close/>
                </a:path>
              </a:pathLst>
            </a:custGeom>
            <a:solidFill>
              <a:srgbClr val="606B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061;p46"/>
            <p:cNvSpPr/>
            <p:nvPr/>
          </p:nvSpPr>
          <p:spPr>
            <a:xfrm>
              <a:off x="6114000" y="3118450"/>
              <a:ext cx="47775" cy="60150"/>
            </a:xfrm>
            <a:custGeom>
              <a:avLst/>
              <a:gdLst/>
              <a:ahLst/>
              <a:cxnLst/>
              <a:rect l="l" t="t" r="r" b="b"/>
              <a:pathLst>
                <a:path w="1911" h="2406" extrusionOk="0">
                  <a:moveTo>
                    <a:pt x="588" y="226"/>
                  </a:moveTo>
                  <a:cubicBezTo>
                    <a:pt x="686" y="226"/>
                    <a:pt x="784" y="250"/>
                    <a:pt x="906" y="324"/>
                  </a:cubicBezTo>
                  <a:cubicBezTo>
                    <a:pt x="1347" y="569"/>
                    <a:pt x="1690" y="1181"/>
                    <a:pt x="1690" y="1695"/>
                  </a:cubicBezTo>
                  <a:cubicBezTo>
                    <a:pt x="1690" y="1916"/>
                    <a:pt x="1617" y="2087"/>
                    <a:pt x="1494" y="2136"/>
                  </a:cubicBezTo>
                  <a:cubicBezTo>
                    <a:pt x="1441" y="2168"/>
                    <a:pt x="1378" y="2186"/>
                    <a:pt x="1308" y="2186"/>
                  </a:cubicBezTo>
                  <a:cubicBezTo>
                    <a:pt x="1217" y="2186"/>
                    <a:pt x="1115" y="2156"/>
                    <a:pt x="1004" y="2087"/>
                  </a:cubicBezTo>
                  <a:cubicBezTo>
                    <a:pt x="588" y="1842"/>
                    <a:pt x="221" y="1230"/>
                    <a:pt x="221" y="716"/>
                  </a:cubicBezTo>
                  <a:cubicBezTo>
                    <a:pt x="221" y="495"/>
                    <a:pt x="294" y="324"/>
                    <a:pt x="417" y="275"/>
                  </a:cubicBezTo>
                  <a:cubicBezTo>
                    <a:pt x="466" y="226"/>
                    <a:pt x="515" y="226"/>
                    <a:pt x="588" y="226"/>
                  </a:cubicBezTo>
                  <a:close/>
                  <a:moveTo>
                    <a:pt x="582" y="1"/>
                  </a:moveTo>
                  <a:cubicBezTo>
                    <a:pt x="477" y="1"/>
                    <a:pt x="379" y="26"/>
                    <a:pt x="294" y="79"/>
                  </a:cubicBezTo>
                  <a:cubicBezTo>
                    <a:pt x="98" y="177"/>
                    <a:pt x="0" y="422"/>
                    <a:pt x="0" y="716"/>
                  </a:cubicBezTo>
                  <a:cubicBezTo>
                    <a:pt x="0" y="1303"/>
                    <a:pt x="392" y="1989"/>
                    <a:pt x="906" y="2283"/>
                  </a:cubicBezTo>
                  <a:cubicBezTo>
                    <a:pt x="1053" y="2381"/>
                    <a:pt x="1200" y="2405"/>
                    <a:pt x="1347" y="2405"/>
                  </a:cubicBezTo>
                  <a:cubicBezTo>
                    <a:pt x="1445" y="2405"/>
                    <a:pt x="1543" y="2381"/>
                    <a:pt x="1617" y="2332"/>
                  </a:cubicBezTo>
                  <a:cubicBezTo>
                    <a:pt x="1813" y="2234"/>
                    <a:pt x="1911" y="1989"/>
                    <a:pt x="1911" y="1695"/>
                  </a:cubicBezTo>
                  <a:cubicBezTo>
                    <a:pt x="1911" y="1108"/>
                    <a:pt x="1519" y="422"/>
                    <a:pt x="1004" y="128"/>
                  </a:cubicBezTo>
                  <a:cubicBezTo>
                    <a:pt x="865" y="45"/>
                    <a:pt x="718" y="1"/>
                    <a:pt x="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062;p46"/>
            <p:cNvSpPr/>
            <p:nvPr/>
          </p:nvSpPr>
          <p:spPr>
            <a:xfrm>
              <a:off x="5864825" y="3891175"/>
              <a:ext cx="113300" cy="34300"/>
            </a:xfrm>
            <a:custGeom>
              <a:avLst/>
              <a:gdLst/>
              <a:ahLst/>
              <a:cxnLst/>
              <a:rect l="l" t="t" r="r" b="b"/>
              <a:pathLst>
                <a:path w="4532" h="1372" extrusionOk="0">
                  <a:moveTo>
                    <a:pt x="1" y="906"/>
                  </a:moveTo>
                  <a:lnTo>
                    <a:pt x="1" y="1127"/>
                  </a:lnTo>
                  <a:cubicBezTo>
                    <a:pt x="417" y="1372"/>
                    <a:pt x="1372" y="1225"/>
                    <a:pt x="1617" y="1127"/>
                  </a:cubicBezTo>
                  <a:cubicBezTo>
                    <a:pt x="1788" y="857"/>
                    <a:pt x="2229" y="931"/>
                    <a:pt x="2474" y="1029"/>
                  </a:cubicBezTo>
                  <a:cubicBezTo>
                    <a:pt x="3405" y="1127"/>
                    <a:pt x="3748" y="980"/>
                    <a:pt x="4066" y="735"/>
                  </a:cubicBezTo>
                  <a:cubicBezTo>
                    <a:pt x="4237" y="637"/>
                    <a:pt x="4531" y="319"/>
                    <a:pt x="4482" y="0"/>
                  </a:cubicBezTo>
                  <a:cubicBezTo>
                    <a:pt x="3356" y="245"/>
                    <a:pt x="1" y="906"/>
                    <a:pt x="1" y="906"/>
                  </a:cubicBez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063;p46"/>
            <p:cNvSpPr/>
            <p:nvPr/>
          </p:nvSpPr>
          <p:spPr>
            <a:xfrm>
              <a:off x="5858700" y="3872800"/>
              <a:ext cx="121250" cy="47175"/>
            </a:xfrm>
            <a:custGeom>
              <a:avLst/>
              <a:gdLst/>
              <a:ahLst/>
              <a:cxnLst/>
              <a:rect l="l" t="t" r="r" b="b"/>
              <a:pathLst>
                <a:path w="4850" h="1887" extrusionOk="0">
                  <a:moveTo>
                    <a:pt x="1862" y="1"/>
                  </a:moveTo>
                  <a:cubicBezTo>
                    <a:pt x="1862" y="1"/>
                    <a:pt x="2891" y="294"/>
                    <a:pt x="3503" y="392"/>
                  </a:cubicBezTo>
                  <a:cubicBezTo>
                    <a:pt x="4115" y="466"/>
                    <a:pt x="4556" y="368"/>
                    <a:pt x="4703" y="588"/>
                  </a:cubicBezTo>
                  <a:cubicBezTo>
                    <a:pt x="4850" y="809"/>
                    <a:pt x="4531" y="1372"/>
                    <a:pt x="3993" y="1568"/>
                  </a:cubicBezTo>
                  <a:cubicBezTo>
                    <a:pt x="3454" y="1739"/>
                    <a:pt x="2352" y="1519"/>
                    <a:pt x="1936" y="1617"/>
                  </a:cubicBezTo>
                  <a:cubicBezTo>
                    <a:pt x="1519" y="1715"/>
                    <a:pt x="491" y="1886"/>
                    <a:pt x="246" y="1641"/>
                  </a:cubicBezTo>
                  <a:cubicBezTo>
                    <a:pt x="1" y="1396"/>
                    <a:pt x="246" y="148"/>
                    <a:pt x="246" y="148"/>
                  </a:cubicBez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6064;p46"/>
            <p:cNvSpPr/>
            <p:nvPr/>
          </p:nvSpPr>
          <p:spPr>
            <a:xfrm>
              <a:off x="5760750" y="3780975"/>
              <a:ext cx="85750" cy="76550"/>
            </a:xfrm>
            <a:custGeom>
              <a:avLst/>
              <a:gdLst/>
              <a:ahLst/>
              <a:cxnLst/>
              <a:rect l="l" t="t" r="r" b="b"/>
              <a:pathLst>
                <a:path w="3430" h="3062" extrusionOk="0">
                  <a:moveTo>
                    <a:pt x="50" y="2327"/>
                  </a:moveTo>
                  <a:lnTo>
                    <a:pt x="1911" y="245"/>
                  </a:lnTo>
                  <a:cubicBezTo>
                    <a:pt x="2646" y="49"/>
                    <a:pt x="3429" y="0"/>
                    <a:pt x="3331" y="686"/>
                  </a:cubicBezTo>
                  <a:cubicBezTo>
                    <a:pt x="3233" y="1274"/>
                    <a:pt x="2278" y="1543"/>
                    <a:pt x="1617" y="2131"/>
                  </a:cubicBezTo>
                  <a:lnTo>
                    <a:pt x="1005" y="2670"/>
                  </a:lnTo>
                  <a:cubicBezTo>
                    <a:pt x="564" y="3061"/>
                    <a:pt x="1" y="2719"/>
                    <a:pt x="50" y="2327"/>
                  </a:cubicBez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065;p46"/>
            <p:cNvSpPr/>
            <p:nvPr/>
          </p:nvSpPr>
          <p:spPr>
            <a:xfrm>
              <a:off x="6031975" y="3086125"/>
              <a:ext cx="61850" cy="93700"/>
            </a:xfrm>
            <a:custGeom>
              <a:avLst/>
              <a:gdLst/>
              <a:ahLst/>
              <a:cxnLst/>
              <a:rect l="l" t="t" r="r" b="b"/>
              <a:pathLst>
                <a:path w="2474" h="3748" extrusionOk="0">
                  <a:moveTo>
                    <a:pt x="1029" y="3576"/>
                  </a:moveTo>
                  <a:cubicBezTo>
                    <a:pt x="1420" y="3331"/>
                    <a:pt x="1959" y="2768"/>
                    <a:pt x="2131" y="2327"/>
                  </a:cubicBezTo>
                  <a:cubicBezTo>
                    <a:pt x="2277" y="1960"/>
                    <a:pt x="2449" y="1568"/>
                    <a:pt x="2449" y="1176"/>
                  </a:cubicBezTo>
                  <a:cubicBezTo>
                    <a:pt x="2473" y="809"/>
                    <a:pt x="2400" y="442"/>
                    <a:pt x="2204" y="123"/>
                  </a:cubicBezTo>
                  <a:cubicBezTo>
                    <a:pt x="2179" y="99"/>
                    <a:pt x="2179" y="74"/>
                    <a:pt x="2155" y="50"/>
                  </a:cubicBezTo>
                  <a:cubicBezTo>
                    <a:pt x="2057" y="1"/>
                    <a:pt x="1959" y="99"/>
                    <a:pt x="1886" y="197"/>
                  </a:cubicBezTo>
                  <a:cubicBezTo>
                    <a:pt x="1567" y="711"/>
                    <a:pt x="1273" y="1299"/>
                    <a:pt x="857" y="1764"/>
                  </a:cubicBezTo>
                  <a:cubicBezTo>
                    <a:pt x="882" y="1592"/>
                    <a:pt x="955" y="1372"/>
                    <a:pt x="1029" y="1201"/>
                  </a:cubicBezTo>
                  <a:cubicBezTo>
                    <a:pt x="1151" y="931"/>
                    <a:pt x="931" y="956"/>
                    <a:pt x="931" y="956"/>
                  </a:cubicBezTo>
                  <a:cubicBezTo>
                    <a:pt x="759" y="1054"/>
                    <a:pt x="318" y="1764"/>
                    <a:pt x="269" y="2033"/>
                  </a:cubicBezTo>
                  <a:cubicBezTo>
                    <a:pt x="196" y="2327"/>
                    <a:pt x="25" y="3013"/>
                    <a:pt x="25" y="3013"/>
                  </a:cubicBezTo>
                  <a:lnTo>
                    <a:pt x="122" y="3086"/>
                  </a:lnTo>
                  <a:cubicBezTo>
                    <a:pt x="49" y="3184"/>
                    <a:pt x="0" y="3233"/>
                    <a:pt x="0" y="3233"/>
                  </a:cubicBezTo>
                  <a:cubicBezTo>
                    <a:pt x="0" y="3233"/>
                    <a:pt x="759" y="3747"/>
                    <a:pt x="1029" y="3576"/>
                  </a:cubicBezTo>
                  <a:close/>
                </a:path>
              </a:pathLst>
            </a:custGeom>
            <a:solidFill>
              <a:srgbClr val="FFC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066;p46"/>
            <p:cNvSpPr/>
            <p:nvPr/>
          </p:nvSpPr>
          <p:spPr>
            <a:xfrm>
              <a:off x="5702600" y="3217750"/>
              <a:ext cx="63700" cy="88800"/>
            </a:xfrm>
            <a:custGeom>
              <a:avLst/>
              <a:gdLst/>
              <a:ahLst/>
              <a:cxnLst/>
              <a:rect l="l" t="t" r="r" b="b"/>
              <a:pathLst>
                <a:path w="2548" h="3552" extrusionOk="0">
                  <a:moveTo>
                    <a:pt x="2547" y="1"/>
                  </a:moveTo>
                  <a:cubicBezTo>
                    <a:pt x="2547" y="1"/>
                    <a:pt x="1" y="931"/>
                    <a:pt x="1984" y="3551"/>
                  </a:cubicBezTo>
                  <a:close/>
                </a:path>
              </a:pathLst>
            </a:custGeom>
            <a:solidFill>
              <a:srgbClr val="203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067;p46"/>
            <p:cNvSpPr/>
            <p:nvPr/>
          </p:nvSpPr>
          <p:spPr>
            <a:xfrm>
              <a:off x="5776675" y="3086125"/>
              <a:ext cx="121850" cy="134725"/>
            </a:xfrm>
            <a:custGeom>
              <a:avLst/>
              <a:gdLst/>
              <a:ahLst/>
              <a:cxnLst/>
              <a:rect l="l" t="t" r="r" b="b"/>
              <a:pathLst>
                <a:path w="4874" h="5389" extrusionOk="0">
                  <a:moveTo>
                    <a:pt x="1176" y="99"/>
                  </a:moveTo>
                  <a:cubicBezTo>
                    <a:pt x="1739" y="25"/>
                    <a:pt x="2474" y="1"/>
                    <a:pt x="3013" y="148"/>
                  </a:cubicBezTo>
                  <a:cubicBezTo>
                    <a:pt x="3894" y="417"/>
                    <a:pt x="4384" y="980"/>
                    <a:pt x="4604" y="1837"/>
                  </a:cubicBezTo>
                  <a:cubicBezTo>
                    <a:pt x="4825" y="2694"/>
                    <a:pt x="4874" y="4115"/>
                    <a:pt x="4384" y="4898"/>
                  </a:cubicBezTo>
                  <a:cubicBezTo>
                    <a:pt x="4090" y="5388"/>
                    <a:pt x="3404" y="5290"/>
                    <a:pt x="2915" y="5168"/>
                  </a:cubicBezTo>
                  <a:cubicBezTo>
                    <a:pt x="2327" y="5021"/>
                    <a:pt x="1568" y="4751"/>
                    <a:pt x="1103" y="4409"/>
                  </a:cubicBezTo>
                  <a:cubicBezTo>
                    <a:pt x="417" y="3894"/>
                    <a:pt x="74" y="2792"/>
                    <a:pt x="25" y="1984"/>
                  </a:cubicBezTo>
                  <a:cubicBezTo>
                    <a:pt x="1" y="1299"/>
                    <a:pt x="343" y="246"/>
                    <a:pt x="1176" y="99"/>
                  </a:cubicBezTo>
                  <a:close/>
                </a:path>
              </a:pathLst>
            </a:custGeom>
            <a:solidFill>
              <a:srgbClr val="FFC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068;p46"/>
            <p:cNvSpPr/>
            <p:nvPr/>
          </p:nvSpPr>
          <p:spPr>
            <a:xfrm>
              <a:off x="5794425" y="3191425"/>
              <a:ext cx="63075" cy="43500"/>
            </a:xfrm>
            <a:custGeom>
              <a:avLst/>
              <a:gdLst/>
              <a:ahLst/>
              <a:cxnLst/>
              <a:rect l="l" t="t" r="r" b="b"/>
              <a:pathLst>
                <a:path w="2523" h="1740" extrusionOk="0">
                  <a:moveTo>
                    <a:pt x="466" y="1"/>
                  </a:moveTo>
                  <a:cubicBezTo>
                    <a:pt x="539" y="74"/>
                    <a:pt x="613" y="148"/>
                    <a:pt x="686" y="221"/>
                  </a:cubicBezTo>
                  <a:cubicBezTo>
                    <a:pt x="1176" y="564"/>
                    <a:pt x="1617" y="809"/>
                    <a:pt x="2205" y="956"/>
                  </a:cubicBezTo>
                  <a:cubicBezTo>
                    <a:pt x="2303" y="980"/>
                    <a:pt x="2401" y="1005"/>
                    <a:pt x="2523" y="1029"/>
                  </a:cubicBezTo>
                  <a:lnTo>
                    <a:pt x="2474" y="1568"/>
                  </a:lnTo>
                  <a:cubicBezTo>
                    <a:pt x="1837" y="1739"/>
                    <a:pt x="1250" y="1470"/>
                    <a:pt x="809" y="1347"/>
                  </a:cubicBezTo>
                  <a:cubicBezTo>
                    <a:pt x="490" y="1250"/>
                    <a:pt x="1" y="1176"/>
                    <a:pt x="1" y="833"/>
                  </a:cubicBezTo>
                  <a:lnTo>
                    <a:pt x="466" y="1"/>
                  </a:lnTo>
                  <a:close/>
                </a:path>
              </a:pathLst>
            </a:custGeom>
            <a:solidFill>
              <a:srgbClr val="FFC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069;p46"/>
            <p:cNvSpPr/>
            <p:nvPr/>
          </p:nvSpPr>
          <p:spPr>
            <a:xfrm>
              <a:off x="5775450" y="3066550"/>
              <a:ext cx="122475" cy="141425"/>
            </a:xfrm>
            <a:custGeom>
              <a:avLst/>
              <a:gdLst/>
              <a:ahLst/>
              <a:cxnLst/>
              <a:rect l="l" t="t" r="r" b="b"/>
              <a:pathLst>
                <a:path w="4899" h="5657" extrusionOk="0">
                  <a:moveTo>
                    <a:pt x="539" y="1053"/>
                  </a:moveTo>
                  <a:cubicBezTo>
                    <a:pt x="1" y="1396"/>
                    <a:pt x="50" y="2204"/>
                    <a:pt x="74" y="2767"/>
                  </a:cubicBezTo>
                  <a:cubicBezTo>
                    <a:pt x="123" y="3575"/>
                    <a:pt x="466" y="4677"/>
                    <a:pt x="1152" y="5192"/>
                  </a:cubicBezTo>
                  <a:cubicBezTo>
                    <a:pt x="1519" y="5461"/>
                    <a:pt x="1519" y="5485"/>
                    <a:pt x="2033" y="5657"/>
                  </a:cubicBezTo>
                  <a:cubicBezTo>
                    <a:pt x="2058" y="5632"/>
                    <a:pt x="2180" y="5534"/>
                    <a:pt x="2302" y="5461"/>
                  </a:cubicBezTo>
                  <a:cubicBezTo>
                    <a:pt x="2596" y="5241"/>
                    <a:pt x="2719" y="4898"/>
                    <a:pt x="2621" y="4555"/>
                  </a:cubicBezTo>
                  <a:cubicBezTo>
                    <a:pt x="2523" y="4237"/>
                    <a:pt x="2498" y="3869"/>
                    <a:pt x="2694" y="3747"/>
                  </a:cubicBezTo>
                  <a:cubicBezTo>
                    <a:pt x="2988" y="3600"/>
                    <a:pt x="3184" y="4163"/>
                    <a:pt x="3184" y="4163"/>
                  </a:cubicBezTo>
                  <a:cubicBezTo>
                    <a:pt x="3355" y="4114"/>
                    <a:pt x="3625" y="3918"/>
                    <a:pt x="3478" y="3575"/>
                  </a:cubicBezTo>
                  <a:cubicBezTo>
                    <a:pt x="3331" y="3233"/>
                    <a:pt x="3478" y="2865"/>
                    <a:pt x="3478" y="2865"/>
                  </a:cubicBezTo>
                  <a:cubicBezTo>
                    <a:pt x="3992" y="2865"/>
                    <a:pt x="4262" y="2155"/>
                    <a:pt x="4408" y="2057"/>
                  </a:cubicBezTo>
                  <a:cubicBezTo>
                    <a:pt x="4776" y="1861"/>
                    <a:pt x="4898" y="1788"/>
                    <a:pt x="4825" y="1445"/>
                  </a:cubicBezTo>
                  <a:cubicBezTo>
                    <a:pt x="4800" y="1225"/>
                    <a:pt x="4702" y="1004"/>
                    <a:pt x="4531" y="833"/>
                  </a:cubicBezTo>
                  <a:cubicBezTo>
                    <a:pt x="4359" y="661"/>
                    <a:pt x="3723" y="416"/>
                    <a:pt x="3478" y="367"/>
                  </a:cubicBezTo>
                  <a:cubicBezTo>
                    <a:pt x="2009" y="0"/>
                    <a:pt x="882" y="269"/>
                    <a:pt x="539" y="1053"/>
                  </a:cubicBez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070;p46"/>
            <p:cNvSpPr/>
            <p:nvPr/>
          </p:nvSpPr>
          <p:spPr>
            <a:xfrm>
              <a:off x="5759525" y="3797500"/>
              <a:ext cx="84525" cy="66750"/>
            </a:xfrm>
            <a:custGeom>
              <a:avLst/>
              <a:gdLst/>
              <a:ahLst/>
              <a:cxnLst/>
              <a:rect l="l" t="t" r="r" b="b"/>
              <a:pathLst>
                <a:path w="3381" h="2670" extrusionOk="0">
                  <a:moveTo>
                    <a:pt x="1054" y="2009"/>
                  </a:moveTo>
                  <a:lnTo>
                    <a:pt x="1666" y="1470"/>
                  </a:lnTo>
                  <a:cubicBezTo>
                    <a:pt x="2327" y="882"/>
                    <a:pt x="3282" y="613"/>
                    <a:pt x="3380" y="25"/>
                  </a:cubicBezTo>
                  <a:lnTo>
                    <a:pt x="3380" y="25"/>
                  </a:lnTo>
                  <a:lnTo>
                    <a:pt x="3380" y="25"/>
                  </a:lnTo>
                  <a:lnTo>
                    <a:pt x="3380" y="1"/>
                  </a:lnTo>
                  <a:lnTo>
                    <a:pt x="3380" y="1"/>
                  </a:lnTo>
                  <a:lnTo>
                    <a:pt x="3380" y="1"/>
                  </a:lnTo>
                  <a:lnTo>
                    <a:pt x="3380" y="1"/>
                  </a:lnTo>
                  <a:lnTo>
                    <a:pt x="3380" y="1"/>
                  </a:lnTo>
                  <a:lnTo>
                    <a:pt x="3380" y="1"/>
                  </a:lnTo>
                  <a:lnTo>
                    <a:pt x="3380" y="1"/>
                  </a:lnTo>
                  <a:lnTo>
                    <a:pt x="3380" y="1"/>
                  </a:lnTo>
                  <a:lnTo>
                    <a:pt x="3380" y="1"/>
                  </a:lnTo>
                  <a:lnTo>
                    <a:pt x="3380" y="1"/>
                  </a:lnTo>
                  <a:lnTo>
                    <a:pt x="3380" y="1"/>
                  </a:lnTo>
                  <a:cubicBezTo>
                    <a:pt x="3380" y="74"/>
                    <a:pt x="3380" y="123"/>
                    <a:pt x="3380" y="221"/>
                  </a:cubicBezTo>
                  <a:cubicBezTo>
                    <a:pt x="3282" y="809"/>
                    <a:pt x="2327" y="1078"/>
                    <a:pt x="1666" y="1666"/>
                  </a:cubicBezTo>
                  <a:lnTo>
                    <a:pt x="1054" y="2205"/>
                  </a:lnTo>
                  <a:cubicBezTo>
                    <a:pt x="540" y="2670"/>
                    <a:pt x="1" y="2327"/>
                    <a:pt x="99" y="1666"/>
                  </a:cubicBezTo>
                  <a:cubicBezTo>
                    <a:pt x="50" y="2058"/>
                    <a:pt x="613" y="2400"/>
                    <a:pt x="1054" y="2009"/>
                  </a:cubicBez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071;p46"/>
            <p:cNvSpPr/>
            <p:nvPr/>
          </p:nvSpPr>
          <p:spPr>
            <a:xfrm>
              <a:off x="5746675" y="3457125"/>
              <a:ext cx="100425" cy="392450"/>
            </a:xfrm>
            <a:custGeom>
              <a:avLst/>
              <a:gdLst/>
              <a:ahLst/>
              <a:cxnLst/>
              <a:rect l="l" t="t" r="r" b="b"/>
              <a:pathLst>
                <a:path w="4017" h="15698" extrusionOk="0">
                  <a:moveTo>
                    <a:pt x="637" y="906"/>
                  </a:moveTo>
                  <a:cubicBezTo>
                    <a:pt x="1" y="1812"/>
                    <a:pt x="1592" y="4310"/>
                    <a:pt x="1152" y="7420"/>
                  </a:cubicBezTo>
                  <a:cubicBezTo>
                    <a:pt x="858" y="9526"/>
                    <a:pt x="295" y="13077"/>
                    <a:pt x="417" y="15060"/>
                  </a:cubicBezTo>
                  <a:cubicBezTo>
                    <a:pt x="441" y="15428"/>
                    <a:pt x="1862" y="15697"/>
                    <a:pt x="2254" y="13934"/>
                  </a:cubicBezTo>
                  <a:cubicBezTo>
                    <a:pt x="2915" y="10922"/>
                    <a:pt x="3723" y="9061"/>
                    <a:pt x="4017" y="6735"/>
                  </a:cubicBezTo>
                  <a:lnTo>
                    <a:pt x="3870" y="0"/>
                  </a:lnTo>
                  <a:close/>
                </a:path>
              </a:pathLst>
            </a:custGeom>
            <a:solidFill>
              <a:srgbClr val="2C2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072;p46"/>
            <p:cNvSpPr/>
            <p:nvPr/>
          </p:nvSpPr>
          <p:spPr>
            <a:xfrm>
              <a:off x="5809125" y="3471825"/>
              <a:ext cx="135325" cy="428550"/>
            </a:xfrm>
            <a:custGeom>
              <a:avLst/>
              <a:gdLst/>
              <a:ahLst/>
              <a:cxnLst/>
              <a:rect l="l" t="t" r="r" b="b"/>
              <a:pathLst>
                <a:path w="5413" h="17142" extrusionOk="0">
                  <a:moveTo>
                    <a:pt x="172" y="0"/>
                  </a:moveTo>
                  <a:cubicBezTo>
                    <a:pt x="0" y="2792"/>
                    <a:pt x="2008" y="6220"/>
                    <a:pt x="1886" y="8473"/>
                  </a:cubicBezTo>
                  <a:cubicBezTo>
                    <a:pt x="1739" y="10824"/>
                    <a:pt x="1984" y="13640"/>
                    <a:pt x="2008" y="16162"/>
                  </a:cubicBezTo>
                  <a:cubicBezTo>
                    <a:pt x="2008" y="16162"/>
                    <a:pt x="4065" y="17142"/>
                    <a:pt x="4163" y="15648"/>
                  </a:cubicBezTo>
                  <a:cubicBezTo>
                    <a:pt x="4457" y="10701"/>
                    <a:pt x="5412" y="9159"/>
                    <a:pt x="4114" y="98"/>
                  </a:cubicBezTo>
                  <a:close/>
                </a:path>
              </a:pathLst>
            </a:custGeom>
            <a:solidFill>
              <a:srgbClr val="2C2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073;p46"/>
            <p:cNvSpPr/>
            <p:nvPr/>
          </p:nvSpPr>
          <p:spPr>
            <a:xfrm>
              <a:off x="5733825" y="3208575"/>
              <a:ext cx="198975" cy="347750"/>
            </a:xfrm>
            <a:custGeom>
              <a:avLst/>
              <a:gdLst/>
              <a:ahLst/>
              <a:cxnLst/>
              <a:rect l="l" t="t" r="r" b="b"/>
              <a:pathLst>
                <a:path w="7959" h="13910" extrusionOk="0">
                  <a:moveTo>
                    <a:pt x="6931" y="7812"/>
                  </a:moveTo>
                  <a:cubicBezTo>
                    <a:pt x="7004" y="5118"/>
                    <a:pt x="6490" y="2449"/>
                    <a:pt x="6490" y="2449"/>
                  </a:cubicBezTo>
                  <a:cubicBezTo>
                    <a:pt x="6245" y="2106"/>
                    <a:pt x="5951" y="1812"/>
                    <a:pt x="5608" y="1543"/>
                  </a:cubicBezTo>
                  <a:lnTo>
                    <a:pt x="4947" y="759"/>
                  </a:lnTo>
                  <a:cubicBezTo>
                    <a:pt x="4114" y="539"/>
                    <a:pt x="3282" y="294"/>
                    <a:pt x="2474" y="0"/>
                  </a:cubicBezTo>
                  <a:lnTo>
                    <a:pt x="1298" y="368"/>
                  </a:lnTo>
                  <a:cubicBezTo>
                    <a:pt x="319" y="784"/>
                    <a:pt x="0" y="2033"/>
                    <a:pt x="441" y="3306"/>
                  </a:cubicBezTo>
                  <a:cubicBezTo>
                    <a:pt x="417" y="3355"/>
                    <a:pt x="1421" y="6196"/>
                    <a:pt x="1519" y="7249"/>
                  </a:cubicBezTo>
                  <a:cubicBezTo>
                    <a:pt x="1543" y="7371"/>
                    <a:pt x="784" y="10163"/>
                    <a:pt x="637" y="11314"/>
                  </a:cubicBezTo>
                  <a:cubicBezTo>
                    <a:pt x="637" y="11314"/>
                    <a:pt x="1347" y="11950"/>
                    <a:pt x="1543" y="12122"/>
                  </a:cubicBezTo>
                  <a:cubicBezTo>
                    <a:pt x="2988" y="13909"/>
                    <a:pt x="7714" y="11730"/>
                    <a:pt x="7886" y="10775"/>
                  </a:cubicBezTo>
                  <a:cubicBezTo>
                    <a:pt x="7959" y="10432"/>
                    <a:pt x="7371" y="9306"/>
                    <a:pt x="6931" y="7812"/>
                  </a:cubicBezTo>
                  <a:close/>
                </a:path>
              </a:pathLst>
            </a:custGeom>
            <a:solidFill>
              <a:srgbClr val="EC8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074;p46"/>
            <p:cNvSpPr/>
            <p:nvPr/>
          </p:nvSpPr>
          <p:spPr>
            <a:xfrm>
              <a:off x="5822725" y="3157750"/>
              <a:ext cx="238650" cy="159200"/>
            </a:xfrm>
            <a:custGeom>
              <a:avLst/>
              <a:gdLst/>
              <a:ahLst/>
              <a:cxnLst/>
              <a:rect l="l" t="t" r="r" b="b"/>
              <a:pathLst>
                <a:path w="9546" h="6368" extrusionOk="0">
                  <a:moveTo>
                    <a:pt x="8346" y="1"/>
                  </a:moveTo>
                  <a:cubicBezTo>
                    <a:pt x="8346" y="1"/>
                    <a:pt x="7023" y="2597"/>
                    <a:pt x="5823" y="4041"/>
                  </a:cubicBezTo>
                  <a:cubicBezTo>
                    <a:pt x="4582" y="4021"/>
                    <a:pt x="2750" y="3646"/>
                    <a:pt x="1716" y="3646"/>
                  </a:cubicBezTo>
                  <a:cubicBezTo>
                    <a:pt x="1505" y="3646"/>
                    <a:pt x="1328" y="3661"/>
                    <a:pt x="1195" y="3698"/>
                  </a:cubicBezTo>
                  <a:cubicBezTo>
                    <a:pt x="877" y="3796"/>
                    <a:pt x="705" y="4017"/>
                    <a:pt x="509" y="4311"/>
                  </a:cubicBezTo>
                  <a:cubicBezTo>
                    <a:pt x="0" y="5111"/>
                    <a:pt x="812" y="6368"/>
                    <a:pt x="1756" y="6368"/>
                  </a:cubicBezTo>
                  <a:cubicBezTo>
                    <a:pt x="1765" y="6368"/>
                    <a:pt x="1774" y="6368"/>
                    <a:pt x="1783" y="6368"/>
                  </a:cubicBezTo>
                  <a:cubicBezTo>
                    <a:pt x="1783" y="6368"/>
                    <a:pt x="6631" y="6245"/>
                    <a:pt x="6754" y="6147"/>
                  </a:cubicBezTo>
                  <a:cubicBezTo>
                    <a:pt x="6852" y="6025"/>
                    <a:pt x="7537" y="5927"/>
                    <a:pt x="9545" y="735"/>
                  </a:cubicBezTo>
                  <a:cubicBezTo>
                    <a:pt x="9545" y="735"/>
                    <a:pt x="9276" y="50"/>
                    <a:pt x="8346" y="1"/>
                  </a:cubicBezTo>
                  <a:close/>
                </a:path>
              </a:pathLst>
            </a:custGeom>
            <a:solidFill>
              <a:srgbClr val="EC8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075;p46"/>
            <p:cNvSpPr/>
            <p:nvPr/>
          </p:nvSpPr>
          <p:spPr>
            <a:xfrm>
              <a:off x="6327650" y="4271350"/>
              <a:ext cx="25" cy="5525"/>
            </a:xfrm>
            <a:custGeom>
              <a:avLst/>
              <a:gdLst/>
              <a:ahLst/>
              <a:cxnLst/>
              <a:rect l="l" t="t" r="r" b="b"/>
              <a:pathLst>
                <a:path w="1" h="221" extrusionOk="0">
                  <a:moveTo>
                    <a:pt x="1" y="0"/>
                  </a:moveTo>
                  <a:cubicBezTo>
                    <a:pt x="1" y="74"/>
                    <a:pt x="1" y="147"/>
                    <a:pt x="1" y="22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076;p46"/>
            <p:cNvSpPr/>
            <p:nvPr/>
          </p:nvSpPr>
          <p:spPr>
            <a:xfrm>
              <a:off x="6327650" y="4351550"/>
              <a:ext cx="25" cy="4300"/>
            </a:xfrm>
            <a:custGeom>
              <a:avLst/>
              <a:gdLst/>
              <a:ahLst/>
              <a:cxnLst/>
              <a:rect l="l" t="t" r="r" b="b"/>
              <a:pathLst>
                <a:path w="1" h="172" extrusionOk="0">
                  <a:moveTo>
                    <a:pt x="1" y="0"/>
                  </a:moveTo>
                  <a:cubicBezTo>
                    <a:pt x="1" y="49"/>
                    <a:pt x="1" y="123"/>
                    <a:pt x="1" y="17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077;p46"/>
            <p:cNvSpPr/>
            <p:nvPr/>
          </p:nvSpPr>
          <p:spPr>
            <a:xfrm>
              <a:off x="4483725" y="4276850"/>
              <a:ext cx="1843950" cy="689525"/>
            </a:xfrm>
            <a:custGeom>
              <a:avLst/>
              <a:gdLst/>
              <a:ahLst/>
              <a:cxnLst/>
              <a:rect l="l" t="t" r="r" b="b"/>
              <a:pathLst>
                <a:path w="73758" h="27581" extrusionOk="0">
                  <a:moveTo>
                    <a:pt x="73758" y="1"/>
                  </a:moveTo>
                  <a:cubicBezTo>
                    <a:pt x="73709" y="711"/>
                    <a:pt x="73195" y="1421"/>
                    <a:pt x="72264" y="1960"/>
                  </a:cubicBezTo>
                  <a:lnTo>
                    <a:pt x="34920" y="23509"/>
                  </a:lnTo>
                  <a:cubicBezTo>
                    <a:pt x="33928" y="24084"/>
                    <a:pt x="32624" y="24372"/>
                    <a:pt x="31320" y="24372"/>
                  </a:cubicBezTo>
                  <a:cubicBezTo>
                    <a:pt x="30016" y="24372"/>
                    <a:pt x="28712" y="24084"/>
                    <a:pt x="27720" y="23509"/>
                  </a:cubicBezTo>
                  <a:lnTo>
                    <a:pt x="1518" y="8375"/>
                  </a:lnTo>
                  <a:cubicBezTo>
                    <a:pt x="514" y="7812"/>
                    <a:pt x="24" y="7053"/>
                    <a:pt x="24" y="6318"/>
                  </a:cubicBezTo>
                  <a:lnTo>
                    <a:pt x="24" y="9477"/>
                  </a:lnTo>
                  <a:lnTo>
                    <a:pt x="24" y="9502"/>
                  </a:lnTo>
                  <a:cubicBezTo>
                    <a:pt x="0" y="10261"/>
                    <a:pt x="514" y="11020"/>
                    <a:pt x="1518" y="11608"/>
                  </a:cubicBezTo>
                  <a:lnTo>
                    <a:pt x="27720" y="26717"/>
                  </a:lnTo>
                  <a:cubicBezTo>
                    <a:pt x="28712" y="27292"/>
                    <a:pt x="30016" y="27580"/>
                    <a:pt x="31320" y="27580"/>
                  </a:cubicBezTo>
                  <a:cubicBezTo>
                    <a:pt x="32624" y="27580"/>
                    <a:pt x="33928" y="27292"/>
                    <a:pt x="34920" y="26717"/>
                  </a:cubicBezTo>
                  <a:lnTo>
                    <a:pt x="72264" y="5168"/>
                  </a:lnTo>
                  <a:cubicBezTo>
                    <a:pt x="73219" y="4604"/>
                    <a:pt x="73733" y="3894"/>
                    <a:pt x="73758" y="3160"/>
                  </a:cubicBezTo>
                  <a:lnTo>
                    <a:pt x="73758" y="2988"/>
                  </a:lnTo>
                  <a:lnTo>
                    <a:pt x="73758" y="1"/>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078;p46"/>
            <p:cNvSpPr/>
            <p:nvPr/>
          </p:nvSpPr>
          <p:spPr>
            <a:xfrm>
              <a:off x="4484325" y="3821850"/>
              <a:ext cx="1843350" cy="1064325"/>
            </a:xfrm>
            <a:custGeom>
              <a:avLst/>
              <a:gdLst/>
              <a:ahLst/>
              <a:cxnLst/>
              <a:rect l="l" t="t" r="r" b="b"/>
              <a:pathLst>
                <a:path w="73734" h="42573" extrusionOk="0">
                  <a:moveTo>
                    <a:pt x="42450" y="0"/>
                  </a:moveTo>
                  <a:cubicBezTo>
                    <a:pt x="41140" y="0"/>
                    <a:pt x="39830" y="288"/>
                    <a:pt x="38838" y="863"/>
                  </a:cubicBezTo>
                  <a:lnTo>
                    <a:pt x="1494" y="22413"/>
                  </a:lnTo>
                  <a:cubicBezTo>
                    <a:pt x="490" y="23000"/>
                    <a:pt x="0" y="23759"/>
                    <a:pt x="0" y="24518"/>
                  </a:cubicBezTo>
                  <a:cubicBezTo>
                    <a:pt x="0" y="25253"/>
                    <a:pt x="490" y="26012"/>
                    <a:pt x="1494" y="26575"/>
                  </a:cubicBezTo>
                  <a:lnTo>
                    <a:pt x="27696" y="41709"/>
                  </a:lnTo>
                  <a:cubicBezTo>
                    <a:pt x="28688" y="42284"/>
                    <a:pt x="29992" y="42572"/>
                    <a:pt x="31296" y="42572"/>
                  </a:cubicBezTo>
                  <a:cubicBezTo>
                    <a:pt x="32600" y="42572"/>
                    <a:pt x="33904" y="42284"/>
                    <a:pt x="34896" y="41709"/>
                  </a:cubicBezTo>
                  <a:lnTo>
                    <a:pt x="72240" y="20160"/>
                  </a:lnTo>
                  <a:cubicBezTo>
                    <a:pt x="73171" y="19621"/>
                    <a:pt x="73685" y="18911"/>
                    <a:pt x="73734" y="18201"/>
                  </a:cubicBezTo>
                  <a:lnTo>
                    <a:pt x="73734" y="17980"/>
                  </a:lnTo>
                  <a:cubicBezTo>
                    <a:pt x="73709" y="17246"/>
                    <a:pt x="73195" y="16535"/>
                    <a:pt x="72240" y="15972"/>
                  </a:cubicBezTo>
                  <a:lnTo>
                    <a:pt x="67514" y="13254"/>
                  </a:lnTo>
                  <a:lnTo>
                    <a:pt x="67489" y="13254"/>
                  </a:lnTo>
                  <a:lnTo>
                    <a:pt x="64722" y="11638"/>
                  </a:lnTo>
                  <a:lnTo>
                    <a:pt x="61931" y="13230"/>
                  </a:lnTo>
                  <a:lnTo>
                    <a:pt x="61931" y="13254"/>
                  </a:lnTo>
                  <a:lnTo>
                    <a:pt x="70281" y="18054"/>
                  </a:lnTo>
                  <a:lnTo>
                    <a:pt x="34088" y="38966"/>
                  </a:lnTo>
                  <a:lnTo>
                    <a:pt x="6220" y="22902"/>
                  </a:lnTo>
                  <a:lnTo>
                    <a:pt x="42438" y="1990"/>
                  </a:lnTo>
                  <a:lnTo>
                    <a:pt x="50789" y="6814"/>
                  </a:lnTo>
                  <a:lnTo>
                    <a:pt x="53580" y="5198"/>
                  </a:lnTo>
                  <a:lnTo>
                    <a:pt x="46062" y="863"/>
                  </a:lnTo>
                  <a:cubicBezTo>
                    <a:pt x="45071" y="288"/>
                    <a:pt x="43760" y="0"/>
                    <a:pt x="42450" y="0"/>
                  </a:cubicBezTo>
                  <a:close/>
                </a:path>
              </a:pathLst>
            </a:custGeom>
            <a:solidFill>
              <a:srgbClr val="6F6F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079;p46"/>
            <p:cNvSpPr/>
            <p:nvPr/>
          </p:nvSpPr>
          <p:spPr>
            <a:xfrm>
              <a:off x="4639825" y="3871575"/>
              <a:ext cx="1601525" cy="924450"/>
            </a:xfrm>
            <a:custGeom>
              <a:avLst/>
              <a:gdLst/>
              <a:ahLst/>
              <a:cxnLst/>
              <a:rect l="l" t="t" r="r" b="b"/>
              <a:pathLst>
                <a:path w="64061" h="36978" extrusionOk="0">
                  <a:moveTo>
                    <a:pt x="36218" y="1"/>
                  </a:moveTo>
                  <a:lnTo>
                    <a:pt x="0" y="20913"/>
                  </a:lnTo>
                  <a:lnTo>
                    <a:pt x="27868" y="36977"/>
                  </a:lnTo>
                  <a:lnTo>
                    <a:pt x="64061" y="16065"/>
                  </a:lnTo>
                  <a:lnTo>
                    <a:pt x="55711" y="11265"/>
                  </a:lnTo>
                  <a:lnTo>
                    <a:pt x="55711" y="11241"/>
                  </a:lnTo>
                  <a:lnTo>
                    <a:pt x="44569" y="4825"/>
                  </a:lnTo>
                  <a:lnTo>
                    <a:pt x="362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080;p46"/>
            <p:cNvSpPr/>
            <p:nvPr/>
          </p:nvSpPr>
          <p:spPr>
            <a:xfrm>
              <a:off x="5970125" y="3962175"/>
              <a:ext cx="62475" cy="107775"/>
            </a:xfrm>
            <a:custGeom>
              <a:avLst/>
              <a:gdLst/>
              <a:ahLst/>
              <a:cxnLst/>
              <a:rect l="l" t="t" r="r" b="b"/>
              <a:pathLst>
                <a:path w="2499" h="4311" extrusionOk="0">
                  <a:moveTo>
                    <a:pt x="1250" y="1"/>
                  </a:moveTo>
                  <a:cubicBezTo>
                    <a:pt x="931" y="1"/>
                    <a:pt x="613" y="74"/>
                    <a:pt x="368" y="221"/>
                  </a:cubicBezTo>
                  <a:cubicBezTo>
                    <a:pt x="123" y="368"/>
                    <a:pt x="1" y="540"/>
                    <a:pt x="1" y="711"/>
                  </a:cubicBezTo>
                  <a:lnTo>
                    <a:pt x="1" y="4311"/>
                  </a:lnTo>
                  <a:cubicBezTo>
                    <a:pt x="1" y="4139"/>
                    <a:pt x="123" y="3943"/>
                    <a:pt x="368" y="3821"/>
                  </a:cubicBezTo>
                  <a:cubicBezTo>
                    <a:pt x="601" y="3674"/>
                    <a:pt x="919" y="3601"/>
                    <a:pt x="1237" y="3601"/>
                  </a:cubicBezTo>
                  <a:cubicBezTo>
                    <a:pt x="1556" y="3601"/>
                    <a:pt x="1874" y="3674"/>
                    <a:pt x="2107" y="3821"/>
                  </a:cubicBezTo>
                  <a:cubicBezTo>
                    <a:pt x="2352" y="3943"/>
                    <a:pt x="2474" y="4139"/>
                    <a:pt x="2474" y="4311"/>
                  </a:cubicBezTo>
                  <a:lnTo>
                    <a:pt x="2499" y="735"/>
                  </a:lnTo>
                  <a:cubicBezTo>
                    <a:pt x="2499" y="540"/>
                    <a:pt x="2376" y="368"/>
                    <a:pt x="2131" y="221"/>
                  </a:cubicBezTo>
                  <a:cubicBezTo>
                    <a:pt x="1886" y="74"/>
                    <a:pt x="1568" y="1"/>
                    <a:pt x="1250" y="1"/>
                  </a:cubicBezTo>
                  <a:close/>
                </a:path>
              </a:pathLst>
            </a:custGeom>
            <a:solidFill>
              <a:srgbClr val="EC8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6081;p46"/>
            <p:cNvSpPr/>
            <p:nvPr/>
          </p:nvSpPr>
          <p:spPr>
            <a:xfrm>
              <a:off x="6087050" y="4008100"/>
              <a:ext cx="30650" cy="132875"/>
            </a:xfrm>
            <a:custGeom>
              <a:avLst/>
              <a:gdLst/>
              <a:ahLst/>
              <a:cxnLst/>
              <a:rect l="l" t="t" r="r" b="b"/>
              <a:pathLst>
                <a:path w="1226" h="5315" extrusionOk="0">
                  <a:moveTo>
                    <a:pt x="1225" y="0"/>
                  </a:moveTo>
                  <a:cubicBezTo>
                    <a:pt x="1225" y="637"/>
                    <a:pt x="809" y="1249"/>
                    <a:pt x="1" y="1715"/>
                  </a:cubicBezTo>
                  <a:lnTo>
                    <a:pt x="1" y="5314"/>
                  </a:lnTo>
                  <a:cubicBezTo>
                    <a:pt x="809" y="4849"/>
                    <a:pt x="1225" y="4212"/>
                    <a:pt x="1225" y="3600"/>
                  </a:cubicBezTo>
                  <a:lnTo>
                    <a:pt x="1225" y="0"/>
                  </a:lnTo>
                  <a:close/>
                </a:path>
              </a:pathLst>
            </a:custGeom>
            <a:solidFill>
              <a:srgbClr val="EC8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6082;p46"/>
            <p:cNvSpPr/>
            <p:nvPr/>
          </p:nvSpPr>
          <p:spPr>
            <a:xfrm>
              <a:off x="6061950" y="4050950"/>
              <a:ext cx="25125" cy="104700"/>
            </a:xfrm>
            <a:custGeom>
              <a:avLst/>
              <a:gdLst/>
              <a:ahLst/>
              <a:cxnLst/>
              <a:rect l="l" t="t" r="r" b="b"/>
              <a:pathLst>
                <a:path w="1005" h="4188" extrusionOk="0">
                  <a:moveTo>
                    <a:pt x="1005" y="1"/>
                  </a:moveTo>
                  <a:lnTo>
                    <a:pt x="25" y="588"/>
                  </a:lnTo>
                  <a:lnTo>
                    <a:pt x="1" y="4188"/>
                  </a:lnTo>
                  <a:lnTo>
                    <a:pt x="1005" y="3600"/>
                  </a:lnTo>
                  <a:lnTo>
                    <a:pt x="1005" y="1"/>
                  </a:lnTo>
                  <a:close/>
                </a:path>
              </a:pathLst>
            </a:custGeom>
            <a:solidFill>
              <a:srgbClr val="EC8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6083;p46"/>
            <p:cNvSpPr/>
            <p:nvPr/>
          </p:nvSpPr>
          <p:spPr>
            <a:xfrm>
              <a:off x="5684225" y="3948725"/>
              <a:ext cx="471425" cy="233250"/>
            </a:xfrm>
            <a:custGeom>
              <a:avLst/>
              <a:gdLst/>
              <a:ahLst/>
              <a:cxnLst/>
              <a:rect l="l" t="t" r="r" b="b"/>
              <a:pathLst>
                <a:path w="18857" h="9330" extrusionOk="0">
                  <a:moveTo>
                    <a:pt x="25" y="0"/>
                  </a:moveTo>
                  <a:lnTo>
                    <a:pt x="1" y="735"/>
                  </a:lnTo>
                  <a:cubicBezTo>
                    <a:pt x="1" y="1078"/>
                    <a:pt x="221" y="1396"/>
                    <a:pt x="662" y="1641"/>
                  </a:cubicBezTo>
                  <a:lnTo>
                    <a:pt x="13347" y="8963"/>
                  </a:lnTo>
                  <a:cubicBezTo>
                    <a:pt x="13775" y="9208"/>
                    <a:pt x="14339" y="9330"/>
                    <a:pt x="14899" y="9330"/>
                  </a:cubicBezTo>
                  <a:cubicBezTo>
                    <a:pt x="15459" y="9330"/>
                    <a:pt x="16016" y="9208"/>
                    <a:pt x="16432" y="8963"/>
                  </a:cubicBezTo>
                  <a:lnTo>
                    <a:pt x="18857" y="7567"/>
                  </a:lnTo>
                  <a:lnTo>
                    <a:pt x="18857" y="6832"/>
                  </a:lnTo>
                  <a:lnTo>
                    <a:pt x="16457" y="8228"/>
                  </a:lnTo>
                  <a:cubicBezTo>
                    <a:pt x="16028" y="8473"/>
                    <a:pt x="15465" y="8595"/>
                    <a:pt x="14902" y="8595"/>
                  </a:cubicBezTo>
                  <a:cubicBezTo>
                    <a:pt x="14339" y="8595"/>
                    <a:pt x="13775" y="8473"/>
                    <a:pt x="13347" y="8228"/>
                  </a:cubicBezTo>
                  <a:lnTo>
                    <a:pt x="662" y="906"/>
                  </a:lnTo>
                  <a:cubicBezTo>
                    <a:pt x="246" y="661"/>
                    <a:pt x="25" y="318"/>
                    <a:pt x="25" y="0"/>
                  </a:cubicBezTo>
                  <a:close/>
                </a:path>
              </a:pathLst>
            </a:custGeom>
            <a:solidFill>
              <a:srgbClr val="EC8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6084;p46"/>
            <p:cNvSpPr/>
            <p:nvPr/>
          </p:nvSpPr>
          <p:spPr>
            <a:xfrm>
              <a:off x="5679325" y="3891175"/>
              <a:ext cx="476325" cy="272450"/>
            </a:xfrm>
            <a:custGeom>
              <a:avLst/>
              <a:gdLst/>
              <a:ahLst/>
              <a:cxnLst/>
              <a:rect l="l" t="t" r="r" b="b"/>
              <a:pathLst>
                <a:path w="19053" h="10898" extrusionOk="0">
                  <a:moveTo>
                    <a:pt x="12882" y="2841"/>
                  </a:moveTo>
                  <a:cubicBezTo>
                    <a:pt x="13200" y="2841"/>
                    <a:pt x="13518" y="2914"/>
                    <a:pt x="13763" y="3061"/>
                  </a:cubicBezTo>
                  <a:cubicBezTo>
                    <a:pt x="14253" y="3331"/>
                    <a:pt x="14253" y="3796"/>
                    <a:pt x="13763" y="4065"/>
                  </a:cubicBezTo>
                  <a:cubicBezTo>
                    <a:pt x="13518" y="4212"/>
                    <a:pt x="13200" y="4286"/>
                    <a:pt x="12882" y="4286"/>
                  </a:cubicBezTo>
                  <a:cubicBezTo>
                    <a:pt x="12563" y="4286"/>
                    <a:pt x="12245" y="4212"/>
                    <a:pt x="12000" y="4065"/>
                  </a:cubicBezTo>
                  <a:cubicBezTo>
                    <a:pt x="11535" y="3796"/>
                    <a:pt x="11510" y="3331"/>
                    <a:pt x="12000" y="3061"/>
                  </a:cubicBezTo>
                  <a:cubicBezTo>
                    <a:pt x="12245" y="2914"/>
                    <a:pt x="12563" y="2841"/>
                    <a:pt x="12882" y="2841"/>
                  </a:cubicBezTo>
                  <a:close/>
                  <a:moveTo>
                    <a:pt x="3258" y="0"/>
                  </a:moveTo>
                  <a:lnTo>
                    <a:pt x="858" y="1396"/>
                  </a:lnTo>
                  <a:cubicBezTo>
                    <a:pt x="1" y="1910"/>
                    <a:pt x="1" y="2718"/>
                    <a:pt x="858" y="3208"/>
                  </a:cubicBezTo>
                  <a:lnTo>
                    <a:pt x="13543" y="10530"/>
                  </a:lnTo>
                  <a:cubicBezTo>
                    <a:pt x="13971" y="10775"/>
                    <a:pt x="14535" y="10897"/>
                    <a:pt x="15098" y="10897"/>
                  </a:cubicBezTo>
                  <a:cubicBezTo>
                    <a:pt x="15661" y="10897"/>
                    <a:pt x="16224" y="10775"/>
                    <a:pt x="16653" y="10530"/>
                  </a:cubicBezTo>
                  <a:lnTo>
                    <a:pt x="19053" y="9134"/>
                  </a:lnTo>
                  <a:lnTo>
                    <a:pt x="15330" y="6979"/>
                  </a:lnTo>
                  <a:lnTo>
                    <a:pt x="16310" y="6392"/>
                  </a:lnTo>
                  <a:cubicBezTo>
                    <a:pt x="17951" y="5437"/>
                    <a:pt x="17951" y="3894"/>
                    <a:pt x="16285" y="2963"/>
                  </a:cubicBezTo>
                  <a:lnTo>
                    <a:pt x="13935" y="1592"/>
                  </a:lnTo>
                  <a:cubicBezTo>
                    <a:pt x="13102" y="1114"/>
                    <a:pt x="12025" y="876"/>
                    <a:pt x="10950" y="876"/>
                  </a:cubicBezTo>
                  <a:cubicBezTo>
                    <a:pt x="9876" y="876"/>
                    <a:pt x="8804" y="1114"/>
                    <a:pt x="7984" y="1592"/>
                  </a:cubicBezTo>
                  <a:lnTo>
                    <a:pt x="6980" y="2155"/>
                  </a:lnTo>
                  <a:lnTo>
                    <a:pt x="3258" y="0"/>
                  </a:lnTo>
                  <a:close/>
                </a:path>
              </a:pathLst>
            </a:custGeom>
            <a:solidFill>
              <a:srgbClr val="F99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6085;p46"/>
            <p:cNvSpPr/>
            <p:nvPr/>
          </p:nvSpPr>
          <p:spPr>
            <a:xfrm>
              <a:off x="4926950" y="4063200"/>
              <a:ext cx="986275" cy="511825"/>
            </a:xfrm>
            <a:custGeom>
              <a:avLst/>
              <a:gdLst/>
              <a:ahLst/>
              <a:cxnLst/>
              <a:rect l="l" t="t" r="r" b="b"/>
              <a:pathLst>
                <a:path w="39451" h="20473" extrusionOk="0">
                  <a:moveTo>
                    <a:pt x="25468" y="98"/>
                  </a:moveTo>
                  <a:lnTo>
                    <a:pt x="24709" y="539"/>
                  </a:lnTo>
                  <a:lnTo>
                    <a:pt x="38520" y="8522"/>
                  </a:lnTo>
                  <a:lnTo>
                    <a:pt x="39279" y="8081"/>
                  </a:lnTo>
                  <a:lnTo>
                    <a:pt x="25468" y="98"/>
                  </a:lnTo>
                  <a:close/>
                  <a:moveTo>
                    <a:pt x="17093" y="0"/>
                  </a:moveTo>
                  <a:lnTo>
                    <a:pt x="16358" y="441"/>
                  </a:lnTo>
                  <a:lnTo>
                    <a:pt x="38691" y="13346"/>
                  </a:lnTo>
                  <a:lnTo>
                    <a:pt x="39450" y="12905"/>
                  </a:lnTo>
                  <a:lnTo>
                    <a:pt x="17093" y="0"/>
                  </a:lnTo>
                  <a:close/>
                  <a:moveTo>
                    <a:pt x="13003" y="2400"/>
                  </a:moveTo>
                  <a:lnTo>
                    <a:pt x="12269" y="2816"/>
                  </a:lnTo>
                  <a:lnTo>
                    <a:pt x="34602" y="15722"/>
                  </a:lnTo>
                  <a:lnTo>
                    <a:pt x="35361" y="15281"/>
                  </a:lnTo>
                  <a:lnTo>
                    <a:pt x="13003" y="2400"/>
                  </a:lnTo>
                  <a:close/>
                  <a:moveTo>
                    <a:pt x="8914" y="4775"/>
                  </a:moveTo>
                  <a:lnTo>
                    <a:pt x="8179" y="5192"/>
                  </a:lnTo>
                  <a:lnTo>
                    <a:pt x="30512" y="18097"/>
                  </a:lnTo>
                  <a:lnTo>
                    <a:pt x="31271" y="17681"/>
                  </a:lnTo>
                  <a:lnTo>
                    <a:pt x="8914" y="4775"/>
                  </a:lnTo>
                  <a:close/>
                  <a:moveTo>
                    <a:pt x="735" y="9526"/>
                  </a:moveTo>
                  <a:lnTo>
                    <a:pt x="0" y="9967"/>
                  </a:lnTo>
                  <a:lnTo>
                    <a:pt x="14277" y="18219"/>
                  </a:lnTo>
                  <a:lnTo>
                    <a:pt x="15036" y="17779"/>
                  </a:lnTo>
                  <a:lnTo>
                    <a:pt x="735" y="9526"/>
                  </a:lnTo>
                  <a:close/>
                  <a:moveTo>
                    <a:pt x="4824" y="7151"/>
                  </a:moveTo>
                  <a:lnTo>
                    <a:pt x="4090" y="7592"/>
                  </a:lnTo>
                  <a:lnTo>
                    <a:pt x="26423" y="20472"/>
                  </a:lnTo>
                  <a:lnTo>
                    <a:pt x="27182" y="20056"/>
                  </a:lnTo>
                  <a:lnTo>
                    <a:pt x="4824" y="7151"/>
                  </a:lnTo>
                  <a:close/>
                </a:path>
              </a:pathLst>
            </a:custGeom>
            <a:solidFill>
              <a:srgbClr val="CEC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6086;p46"/>
            <p:cNvSpPr/>
            <p:nvPr/>
          </p:nvSpPr>
          <p:spPr>
            <a:xfrm>
              <a:off x="5463850" y="2875700"/>
              <a:ext cx="115125" cy="107125"/>
            </a:xfrm>
            <a:custGeom>
              <a:avLst/>
              <a:gdLst/>
              <a:ahLst/>
              <a:cxnLst/>
              <a:rect l="l" t="t" r="r" b="b"/>
              <a:pathLst>
                <a:path w="4605" h="4285" extrusionOk="0">
                  <a:moveTo>
                    <a:pt x="752" y="0"/>
                  </a:moveTo>
                  <a:cubicBezTo>
                    <a:pt x="683" y="0"/>
                    <a:pt x="625" y="12"/>
                    <a:pt x="588" y="43"/>
                  </a:cubicBezTo>
                  <a:cubicBezTo>
                    <a:pt x="539" y="67"/>
                    <a:pt x="514" y="116"/>
                    <a:pt x="490" y="165"/>
                  </a:cubicBezTo>
                  <a:cubicBezTo>
                    <a:pt x="417" y="337"/>
                    <a:pt x="368" y="484"/>
                    <a:pt x="319" y="655"/>
                  </a:cubicBezTo>
                  <a:cubicBezTo>
                    <a:pt x="245" y="949"/>
                    <a:pt x="196" y="1267"/>
                    <a:pt x="123" y="1610"/>
                  </a:cubicBezTo>
                  <a:cubicBezTo>
                    <a:pt x="49" y="1953"/>
                    <a:pt x="0" y="2345"/>
                    <a:pt x="196" y="2639"/>
                  </a:cubicBezTo>
                  <a:cubicBezTo>
                    <a:pt x="466" y="3030"/>
                    <a:pt x="1053" y="3104"/>
                    <a:pt x="1421" y="3373"/>
                  </a:cubicBezTo>
                  <a:cubicBezTo>
                    <a:pt x="1886" y="3741"/>
                    <a:pt x="2327" y="4279"/>
                    <a:pt x="2963" y="4279"/>
                  </a:cubicBezTo>
                  <a:cubicBezTo>
                    <a:pt x="3034" y="4283"/>
                    <a:pt x="3104" y="4285"/>
                    <a:pt x="3172" y="4285"/>
                  </a:cubicBezTo>
                  <a:cubicBezTo>
                    <a:pt x="4001" y="4285"/>
                    <a:pt x="4605" y="4007"/>
                    <a:pt x="4016" y="3373"/>
                  </a:cubicBezTo>
                  <a:cubicBezTo>
                    <a:pt x="3551" y="2859"/>
                    <a:pt x="3159" y="2296"/>
                    <a:pt x="2767" y="1757"/>
                  </a:cubicBezTo>
                  <a:cubicBezTo>
                    <a:pt x="2376" y="1194"/>
                    <a:pt x="2033" y="459"/>
                    <a:pt x="1372" y="165"/>
                  </a:cubicBezTo>
                  <a:cubicBezTo>
                    <a:pt x="1261" y="110"/>
                    <a:pt x="958" y="0"/>
                    <a:pt x="752" y="0"/>
                  </a:cubicBez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6087;p46"/>
            <p:cNvSpPr/>
            <p:nvPr/>
          </p:nvSpPr>
          <p:spPr>
            <a:xfrm>
              <a:off x="5356100" y="2957100"/>
              <a:ext cx="118275" cy="109600"/>
            </a:xfrm>
            <a:custGeom>
              <a:avLst/>
              <a:gdLst/>
              <a:ahLst/>
              <a:cxnLst/>
              <a:rect l="l" t="t" r="r" b="b"/>
              <a:pathLst>
                <a:path w="4731" h="4384" extrusionOk="0">
                  <a:moveTo>
                    <a:pt x="777" y="1"/>
                  </a:moveTo>
                  <a:cubicBezTo>
                    <a:pt x="707" y="1"/>
                    <a:pt x="649" y="13"/>
                    <a:pt x="613" y="44"/>
                  </a:cubicBezTo>
                  <a:cubicBezTo>
                    <a:pt x="564" y="68"/>
                    <a:pt x="539" y="117"/>
                    <a:pt x="515" y="166"/>
                  </a:cubicBezTo>
                  <a:cubicBezTo>
                    <a:pt x="441" y="338"/>
                    <a:pt x="392" y="485"/>
                    <a:pt x="343" y="656"/>
                  </a:cubicBezTo>
                  <a:cubicBezTo>
                    <a:pt x="245" y="974"/>
                    <a:pt x="196" y="1293"/>
                    <a:pt x="123" y="1635"/>
                  </a:cubicBezTo>
                  <a:cubicBezTo>
                    <a:pt x="49" y="2003"/>
                    <a:pt x="0" y="2395"/>
                    <a:pt x="221" y="2713"/>
                  </a:cubicBezTo>
                  <a:cubicBezTo>
                    <a:pt x="490" y="3105"/>
                    <a:pt x="1078" y="3154"/>
                    <a:pt x="1470" y="3472"/>
                  </a:cubicBezTo>
                  <a:cubicBezTo>
                    <a:pt x="1935" y="3839"/>
                    <a:pt x="2376" y="4378"/>
                    <a:pt x="3037" y="4378"/>
                  </a:cubicBezTo>
                  <a:cubicBezTo>
                    <a:pt x="3106" y="4382"/>
                    <a:pt x="3175" y="4383"/>
                    <a:pt x="3242" y="4383"/>
                  </a:cubicBezTo>
                  <a:cubicBezTo>
                    <a:pt x="4117" y="4383"/>
                    <a:pt x="4730" y="4085"/>
                    <a:pt x="4139" y="3448"/>
                  </a:cubicBezTo>
                  <a:cubicBezTo>
                    <a:pt x="3649" y="2933"/>
                    <a:pt x="3257" y="2346"/>
                    <a:pt x="2841" y="1782"/>
                  </a:cubicBezTo>
                  <a:cubicBezTo>
                    <a:pt x="2449" y="1219"/>
                    <a:pt x="2082" y="460"/>
                    <a:pt x="1421" y="166"/>
                  </a:cubicBezTo>
                  <a:cubicBezTo>
                    <a:pt x="1292" y="111"/>
                    <a:pt x="984" y="1"/>
                    <a:pt x="777" y="1"/>
                  </a:cubicBez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6088;p46"/>
            <p:cNvSpPr/>
            <p:nvPr/>
          </p:nvSpPr>
          <p:spPr>
            <a:xfrm>
              <a:off x="5176100" y="2661875"/>
              <a:ext cx="246150" cy="324225"/>
            </a:xfrm>
            <a:custGeom>
              <a:avLst/>
              <a:gdLst/>
              <a:ahLst/>
              <a:cxnLst/>
              <a:rect l="l" t="t" r="r" b="b"/>
              <a:pathLst>
                <a:path w="9846" h="12969" extrusionOk="0">
                  <a:moveTo>
                    <a:pt x="1397" y="1"/>
                  </a:moveTo>
                  <a:lnTo>
                    <a:pt x="1397" y="1"/>
                  </a:lnTo>
                  <a:cubicBezTo>
                    <a:pt x="1" y="3894"/>
                    <a:pt x="1519" y="4433"/>
                    <a:pt x="6319" y="6661"/>
                  </a:cubicBezTo>
                  <a:cubicBezTo>
                    <a:pt x="6319" y="6661"/>
                    <a:pt x="6539" y="8424"/>
                    <a:pt x="7372" y="12685"/>
                  </a:cubicBezTo>
                  <a:cubicBezTo>
                    <a:pt x="7372" y="12685"/>
                    <a:pt x="7742" y="12968"/>
                    <a:pt x="8431" y="12968"/>
                  </a:cubicBezTo>
                  <a:cubicBezTo>
                    <a:pt x="8776" y="12968"/>
                    <a:pt x="9200" y="12898"/>
                    <a:pt x="9698" y="12685"/>
                  </a:cubicBezTo>
                  <a:cubicBezTo>
                    <a:pt x="9698" y="12685"/>
                    <a:pt x="9845" y="6221"/>
                    <a:pt x="8866" y="4629"/>
                  </a:cubicBezTo>
                  <a:cubicBezTo>
                    <a:pt x="7886" y="3013"/>
                    <a:pt x="1397" y="1"/>
                    <a:pt x="1397" y="1"/>
                  </a:cubicBez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6089;p46"/>
            <p:cNvSpPr/>
            <p:nvPr/>
          </p:nvSpPr>
          <p:spPr>
            <a:xfrm>
              <a:off x="5219150" y="2647000"/>
              <a:ext cx="311450" cy="250675"/>
            </a:xfrm>
            <a:custGeom>
              <a:avLst/>
              <a:gdLst/>
              <a:ahLst/>
              <a:cxnLst/>
              <a:rect l="l" t="t" r="r" b="b"/>
              <a:pathLst>
                <a:path w="12458" h="10027" extrusionOk="0">
                  <a:moveTo>
                    <a:pt x="3513" y="1"/>
                  </a:moveTo>
                  <a:cubicBezTo>
                    <a:pt x="2689" y="1"/>
                    <a:pt x="1" y="1982"/>
                    <a:pt x="2319" y="3118"/>
                  </a:cubicBezTo>
                  <a:cubicBezTo>
                    <a:pt x="3838" y="3853"/>
                    <a:pt x="8980" y="5003"/>
                    <a:pt x="8980" y="5003"/>
                  </a:cubicBezTo>
                  <a:cubicBezTo>
                    <a:pt x="8980" y="5003"/>
                    <a:pt x="9470" y="6522"/>
                    <a:pt x="9886" y="9754"/>
                  </a:cubicBezTo>
                  <a:cubicBezTo>
                    <a:pt x="9886" y="9754"/>
                    <a:pt x="10322" y="10026"/>
                    <a:pt x="10946" y="10026"/>
                  </a:cubicBezTo>
                  <a:cubicBezTo>
                    <a:pt x="11258" y="10026"/>
                    <a:pt x="11617" y="9958"/>
                    <a:pt x="11992" y="9754"/>
                  </a:cubicBezTo>
                  <a:cubicBezTo>
                    <a:pt x="11992" y="9754"/>
                    <a:pt x="12457" y="3216"/>
                    <a:pt x="10939" y="2261"/>
                  </a:cubicBezTo>
                  <a:cubicBezTo>
                    <a:pt x="9421" y="1281"/>
                    <a:pt x="3593" y="8"/>
                    <a:pt x="3593" y="8"/>
                  </a:cubicBezTo>
                  <a:cubicBezTo>
                    <a:pt x="3569" y="3"/>
                    <a:pt x="3542" y="1"/>
                    <a:pt x="3513" y="1"/>
                  </a:cubicBez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6090;p46"/>
            <p:cNvSpPr/>
            <p:nvPr/>
          </p:nvSpPr>
          <p:spPr>
            <a:xfrm>
              <a:off x="5284475" y="2386400"/>
              <a:ext cx="151850" cy="313450"/>
            </a:xfrm>
            <a:custGeom>
              <a:avLst/>
              <a:gdLst/>
              <a:ahLst/>
              <a:cxnLst/>
              <a:rect l="l" t="t" r="r" b="b"/>
              <a:pathLst>
                <a:path w="6074" h="12538" extrusionOk="0">
                  <a:moveTo>
                    <a:pt x="2180" y="906"/>
                  </a:moveTo>
                  <a:cubicBezTo>
                    <a:pt x="2914" y="1249"/>
                    <a:pt x="2865" y="6391"/>
                    <a:pt x="2890" y="7004"/>
                  </a:cubicBezTo>
                  <a:cubicBezTo>
                    <a:pt x="2939" y="7616"/>
                    <a:pt x="6073" y="11534"/>
                    <a:pt x="6073" y="11534"/>
                  </a:cubicBezTo>
                  <a:cubicBezTo>
                    <a:pt x="5657" y="12391"/>
                    <a:pt x="4506" y="12538"/>
                    <a:pt x="4506" y="12538"/>
                  </a:cubicBezTo>
                  <a:cubicBezTo>
                    <a:pt x="4335" y="12317"/>
                    <a:pt x="1861" y="9795"/>
                    <a:pt x="931" y="7983"/>
                  </a:cubicBezTo>
                  <a:cubicBezTo>
                    <a:pt x="0" y="6196"/>
                    <a:pt x="294" y="0"/>
                    <a:pt x="2180" y="906"/>
                  </a:cubicBez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6091;p46"/>
            <p:cNvSpPr/>
            <p:nvPr/>
          </p:nvSpPr>
          <p:spPr>
            <a:xfrm>
              <a:off x="5166325" y="2399250"/>
              <a:ext cx="205725" cy="317150"/>
            </a:xfrm>
            <a:custGeom>
              <a:avLst/>
              <a:gdLst/>
              <a:ahLst/>
              <a:cxnLst/>
              <a:rect l="l" t="t" r="r" b="b"/>
              <a:pathLst>
                <a:path w="8229" h="12686" extrusionOk="0">
                  <a:moveTo>
                    <a:pt x="6293" y="74"/>
                  </a:moveTo>
                  <a:cubicBezTo>
                    <a:pt x="4824" y="0"/>
                    <a:pt x="2253" y="735"/>
                    <a:pt x="1127" y="2155"/>
                  </a:cubicBezTo>
                  <a:cubicBezTo>
                    <a:pt x="0" y="3576"/>
                    <a:pt x="710" y="5339"/>
                    <a:pt x="1078" y="6857"/>
                  </a:cubicBezTo>
                  <a:cubicBezTo>
                    <a:pt x="1469" y="8375"/>
                    <a:pt x="980" y="11142"/>
                    <a:pt x="980" y="11510"/>
                  </a:cubicBezTo>
                  <a:cubicBezTo>
                    <a:pt x="2718" y="12685"/>
                    <a:pt x="5779" y="11608"/>
                    <a:pt x="6245" y="9893"/>
                  </a:cubicBezTo>
                  <a:cubicBezTo>
                    <a:pt x="6465" y="8032"/>
                    <a:pt x="6098" y="8326"/>
                    <a:pt x="6073" y="7249"/>
                  </a:cubicBezTo>
                  <a:cubicBezTo>
                    <a:pt x="6147" y="4898"/>
                    <a:pt x="8228" y="784"/>
                    <a:pt x="6293" y="7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6092;p46"/>
            <p:cNvSpPr/>
            <p:nvPr/>
          </p:nvSpPr>
          <p:spPr>
            <a:xfrm>
              <a:off x="5288150" y="2400475"/>
              <a:ext cx="66125" cy="319575"/>
            </a:xfrm>
            <a:custGeom>
              <a:avLst/>
              <a:gdLst/>
              <a:ahLst/>
              <a:cxnLst/>
              <a:rect l="l" t="t" r="r" b="b"/>
              <a:pathLst>
                <a:path w="2645" h="12783" extrusionOk="0">
                  <a:moveTo>
                    <a:pt x="123" y="368"/>
                  </a:moveTo>
                  <a:cubicBezTo>
                    <a:pt x="906" y="3673"/>
                    <a:pt x="343" y="6588"/>
                    <a:pt x="172" y="7983"/>
                  </a:cubicBezTo>
                  <a:cubicBezTo>
                    <a:pt x="25" y="9379"/>
                    <a:pt x="833" y="12783"/>
                    <a:pt x="833" y="12783"/>
                  </a:cubicBezTo>
                  <a:cubicBezTo>
                    <a:pt x="1959" y="12220"/>
                    <a:pt x="2131" y="11216"/>
                    <a:pt x="2082" y="10726"/>
                  </a:cubicBezTo>
                  <a:cubicBezTo>
                    <a:pt x="1739" y="7445"/>
                    <a:pt x="1714" y="6832"/>
                    <a:pt x="1714" y="6710"/>
                  </a:cubicBezTo>
                  <a:cubicBezTo>
                    <a:pt x="1935" y="4947"/>
                    <a:pt x="2645" y="3600"/>
                    <a:pt x="2571" y="1910"/>
                  </a:cubicBezTo>
                  <a:cubicBezTo>
                    <a:pt x="2522" y="221"/>
                    <a:pt x="1420" y="25"/>
                    <a:pt x="1420" y="25"/>
                  </a:cubicBezTo>
                  <a:lnTo>
                    <a:pt x="0" y="0"/>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6093;p46"/>
            <p:cNvSpPr/>
            <p:nvPr/>
          </p:nvSpPr>
          <p:spPr>
            <a:xfrm>
              <a:off x="5234275" y="2375375"/>
              <a:ext cx="61850" cy="91225"/>
            </a:xfrm>
            <a:custGeom>
              <a:avLst/>
              <a:gdLst/>
              <a:ahLst/>
              <a:cxnLst/>
              <a:rect l="l" t="t" r="r" b="b"/>
              <a:pathLst>
                <a:path w="2474" h="3649" extrusionOk="0">
                  <a:moveTo>
                    <a:pt x="270" y="0"/>
                  </a:moveTo>
                  <a:cubicBezTo>
                    <a:pt x="270" y="0"/>
                    <a:pt x="392" y="1372"/>
                    <a:pt x="25" y="1886"/>
                  </a:cubicBezTo>
                  <a:cubicBezTo>
                    <a:pt x="0" y="2229"/>
                    <a:pt x="955" y="3649"/>
                    <a:pt x="1935" y="3404"/>
                  </a:cubicBezTo>
                  <a:cubicBezTo>
                    <a:pt x="2474" y="3257"/>
                    <a:pt x="2425" y="2621"/>
                    <a:pt x="2425" y="2621"/>
                  </a:cubicBezTo>
                  <a:cubicBezTo>
                    <a:pt x="2376" y="2106"/>
                    <a:pt x="2425" y="906"/>
                    <a:pt x="2425" y="906"/>
                  </a:cubicBezTo>
                  <a:close/>
                </a:path>
              </a:pathLst>
            </a:custGeom>
            <a:solidFill>
              <a:srgbClr val="F4A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6094;p46"/>
            <p:cNvSpPr/>
            <p:nvPr/>
          </p:nvSpPr>
          <p:spPr>
            <a:xfrm>
              <a:off x="5148550" y="2417000"/>
              <a:ext cx="113300" cy="336125"/>
            </a:xfrm>
            <a:custGeom>
              <a:avLst/>
              <a:gdLst/>
              <a:ahLst/>
              <a:cxnLst/>
              <a:rect l="l" t="t" r="r" b="b"/>
              <a:pathLst>
                <a:path w="4532" h="13445" extrusionOk="0">
                  <a:moveTo>
                    <a:pt x="3405" y="0"/>
                  </a:moveTo>
                  <a:cubicBezTo>
                    <a:pt x="4531" y="2400"/>
                    <a:pt x="4115" y="3894"/>
                    <a:pt x="4041" y="5878"/>
                  </a:cubicBezTo>
                  <a:cubicBezTo>
                    <a:pt x="3992" y="7861"/>
                    <a:pt x="2964" y="13444"/>
                    <a:pt x="2964" y="13444"/>
                  </a:cubicBezTo>
                  <a:cubicBezTo>
                    <a:pt x="1005" y="12955"/>
                    <a:pt x="393" y="12514"/>
                    <a:pt x="1" y="11828"/>
                  </a:cubicBezTo>
                  <a:cubicBezTo>
                    <a:pt x="858" y="7959"/>
                    <a:pt x="760" y="3037"/>
                    <a:pt x="1005" y="1445"/>
                  </a:cubicBezTo>
                  <a:cubicBezTo>
                    <a:pt x="1201" y="196"/>
                    <a:pt x="3405" y="0"/>
                    <a:pt x="3405" y="0"/>
                  </a:cubicBez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6095;p46"/>
            <p:cNvSpPr/>
            <p:nvPr/>
          </p:nvSpPr>
          <p:spPr>
            <a:xfrm>
              <a:off x="5160800" y="2448825"/>
              <a:ext cx="78400" cy="270000"/>
            </a:xfrm>
            <a:custGeom>
              <a:avLst/>
              <a:gdLst/>
              <a:ahLst/>
              <a:cxnLst/>
              <a:rect l="l" t="t" r="r" b="b"/>
              <a:pathLst>
                <a:path w="3136" h="10800" extrusionOk="0">
                  <a:moveTo>
                    <a:pt x="2719" y="10800"/>
                  </a:moveTo>
                  <a:cubicBezTo>
                    <a:pt x="2841" y="10090"/>
                    <a:pt x="2988" y="9208"/>
                    <a:pt x="3135" y="8302"/>
                  </a:cubicBezTo>
                  <a:cubicBezTo>
                    <a:pt x="2498" y="7494"/>
                    <a:pt x="1935" y="6686"/>
                    <a:pt x="1911" y="6417"/>
                  </a:cubicBezTo>
                  <a:cubicBezTo>
                    <a:pt x="1862" y="5804"/>
                    <a:pt x="2621" y="638"/>
                    <a:pt x="1886" y="295"/>
                  </a:cubicBezTo>
                  <a:cubicBezTo>
                    <a:pt x="1299" y="1"/>
                    <a:pt x="809" y="417"/>
                    <a:pt x="417" y="1176"/>
                  </a:cubicBezTo>
                  <a:cubicBezTo>
                    <a:pt x="319" y="2670"/>
                    <a:pt x="270" y="5094"/>
                    <a:pt x="1" y="7543"/>
                  </a:cubicBezTo>
                  <a:cubicBezTo>
                    <a:pt x="711" y="8865"/>
                    <a:pt x="2033" y="10139"/>
                    <a:pt x="2719" y="10800"/>
                  </a:cubicBez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6096;p46"/>
            <p:cNvSpPr/>
            <p:nvPr/>
          </p:nvSpPr>
          <p:spPr>
            <a:xfrm>
              <a:off x="5233650" y="2409050"/>
              <a:ext cx="49000" cy="69200"/>
            </a:xfrm>
            <a:custGeom>
              <a:avLst/>
              <a:gdLst/>
              <a:ahLst/>
              <a:cxnLst/>
              <a:rect l="l" t="t" r="r" b="b"/>
              <a:pathLst>
                <a:path w="1960" h="2768" extrusionOk="0">
                  <a:moveTo>
                    <a:pt x="246" y="0"/>
                  </a:moveTo>
                  <a:cubicBezTo>
                    <a:pt x="246" y="49"/>
                    <a:pt x="1" y="318"/>
                    <a:pt x="1" y="318"/>
                  </a:cubicBezTo>
                  <a:cubicBezTo>
                    <a:pt x="1" y="318"/>
                    <a:pt x="491" y="1396"/>
                    <a:pt x="662" y="1886"/>
                  </a:cubicBezTo>
                  <a:cubicBezTo>
                    <a:pt x="833" y="2351"/>
                    <a:pt x="1299" y="2767"/>
                    <a:pt x="1299" y="2767"/>
                  </a:cubicBezTo>
                  <a:lnTo>
                    <a:pt x="1960" y="2057"/>
                  </a:lnTo>
                  <a:cubicBezTo>
                    <a:pt x="1078" y="1592"/>
                    <a:pt x="246" y="0"/>
                    <a:pt x="246" y="0"/>
                  </a:cubicBezTo>
                  <a:close/>
                </a:path>
              </a:pathLst>
            </a:custGeom>
            <a:solidFill>
              <a:srgbClr val="E8F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6097;p46"/>
            <p:cNvSpPr/>
            <p:nvPr/>
          </p:nvSpPr>
          <p:spPr>
            <a:xfrm>
              <a:off x="5282625" y="2415775"/>
              <a:ext cx="22675" cy="56950"/>
            </a:xfrm>
            <a:custGeom>
              <a:avLst/>
              <a:gdLst/>
              <a:ahLst/>
              <a:cxnLst/>
              <a:rect l="l" t="t" r="r" b="b"/>
              <a:pathLst>
                <a:path w="907" h="2278" extrusionOk="0">
                  <a:moveTo>
                    <a:pt x="417" y="74"/>
                  </a:moveTo>
                  <a:cubicBezTo>
                    <a:pt x="344" y="1"/>
                    <a:pt x="197" y="1445"/>
                    <a:pt x="1" y="1788"/>
                  </a:cubicBezTo>
                  <a:cubicBezTo>
                    <a:pt x="393" y="2180"/>
                    <a:pt x="637" y="2278"/>
                    <a:pt x="637" y="2278"/>
                  </a:cubicBezTo>
                  <a:cubicBezTo>
                    <a:pt x="637" y="2278"/>
                    <a:pt x="907" y="686"/>
                    <a:pt x="417" y="74"/>
                  </a:cubicBezTo>
                  <a:close/>
                </a:path>
              </a:pathLst>
            </a:custGeom>
            <a:solidFill>
              <a:srgbClr val="E8F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6098;p46"/>
            <p:cNvSpPr/>
            <p:nvPr/>
          </p:nvSpPr>
          <p:spPr>
            <a:xfrm>
              <a:off x="5235500" y="2279875"/>
              <a:ext cx="102875" cy="152450"/>
            </a:xfrm>
            <a:custGeom>
              <a:avLst/>
              <a:gdLst/>
              <a:ahLst/>
              <a:cxnLst/>
              <a:rect l="l" t="t" r="r" b="b"/>
              <a:pathLst>
                <a:path w="4115" h="6098" extrusionOk="0">
                  <a:moveTo>
                    <a:pt x="4114" y="2082"/>
                  </a:moveTo>
                  <a:cubicBezTo>
                    <a:pt x="4114" y="2082"/>
                    <a:pt x="4041" y="2963"/>
                    <a:pt x="3918" y="3624"/>
                  </a:cubicBezTo>
                  <a:cubicBezTo>
                    <a:pt x="3698" y="4677"/>
                    <a:pt x="3331" y="5534"/>
                    <a:pt x="2645" y="5804"/>
                  </a:cubicBezTo>
                  <a:cubicBezTo>
                    <a:pt x="1984" y="6098"/>
                    <a:pt x="980" y="5583"/>
                    <a:pt x="539" y="4996"/>
                  </a:cubicBezTo>
                  <a:cubicBezTo>
                    <a:pt x="98" y="4408"/>
                    <a:pt x="0" y="3257"/>
                    <a:pt x="221" y="2204"/>
                  </a:cubicBezTo>
                  <a:cubicBezTo>
                    <a:pt x="441" y="1176"/>
                    <a:pt x="1151" y="0"/>
                    <a:pt x="2620" y="392"/>
                  </a:cubicBezTo>
                  <a:cubicBezTo>
                    <a:pt x="4114" y="808"/>
                    <a:pt x="4114" y="2082"/>
                    <a:pt x="4114" y="2082"/>
                  </a:cubicBezTo>
                  <a:close/>
                </a:path>
              </a:pathLst>
            </a:custGeom>
            <a:solidFill>
              <a:srgbClr val="FFC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6099;p46"/>
            <p:cNvSpPr/>
            <p:nvPr/>
          </p:nvSpPr>
          <p:spPr>
            <a:xfrm>
              <a:off x="5229975" y="2287825"/>
              <a:ext cx="110825" cy="114500"/>
            </a:xfrm>
            <a:custGeom>
              <a:avLst/>
              <a:gdLst/>
              <a:ahLst/>
              <a:cxnLst/>
              <a:rect l="l" t="t" r="r" b="b"/>
              <a:pathLst>
                <a:path w="4433" h="4580" extrusionOk="0">
                  <a:moveTo>
                    <a:pt x="1392" y="1"/>
                  </a:moveTo>
                  <a:cubicBezTo>
                    <a:pt x="1316" y="1"/>
                    <a:pt x="242" y="23"/>
                    <a:pt x="148" y="1298"/>
                  </a:cubicBezTo>
                  <a:cubicBezTo>
                    <a:pt x="50" y="2621"/>
                    <a:pt x="1" y="3772"/>
                    <a:pt x="760" y="4580"/>
                  </a:cubicBezTo>
                  <a:cubicBezTo>
                    <a:pt x="882" y="4286"/>
                    <a:pt x="1078" y="3404"/>
                    <a:pt x="1274" y="3355"/>
                  </a:cubicBezTo>
                  <a:cubicBezTo>
                    <a:pt x="1495" y="3306"/>
                    <a:pt x="1666" y="3062"/>
                    <a:pt x="1813" y="2523"/>
                  </a:cubicBezTo>
                  <a:cubicBezTo>
                    <a:pt x="2094" y="2638"/>
                    <a:pt x="2800" y="2759"/>
                    <a:pt x="3405" y="2759"/>
                  </a:cubicBezTo>
                  <a:cubicBezTo>
                    <a:pt x="3961" y="2759"/>
                    <a:pt x="4432" y="2656"/>
                    <a:pt x="4409" y="2351"/>
                  </a:cubicBezTo>
                  <a:cubicBezTo>
                    <a:pt x="4286" y="564"/>
                    <a:pt x="2180" y="99"/>
                    <a:pt x="1397" y="1"/>
                  </a:cubicBezTo>
                  <a:cubicBezTo>
                    <a:pt x="1397" y="1"/>
                    <a:pt x="1395" y="1"/>
                    <a:pt x="1392" y="1"/>
                  </a:cubicBezTo>
                  <a:close/>
                </a:path>
              </a:pathLst>
            </a:custGeom>
            <a:solidFill>
              <a:srgbClr val="2C2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6100;p46"/>
            <p:cNvSpPr/>
            <p:nvPr/>
          </p:nvSpPr>
          <p:spPr>
            <a:xfrm>
              <a:off x="5248950" y="2285000"/>
              <a:ext cx="112625" cy="65300"/>
            </a:xfrm>
            <a:custGeom>
              <a:avLst/>
              <a:gdLst/>
              <a:ahLst/>
              <a:cxnLst/>
              <a:rect l="l" t="t" r="r" b="b"/>
              <a:pathLst>
                <a:path w="4505" h="2612" extrusionOk="0">
                  <a:moveTo>
                    <a:pt x="1695" y="0"/>
                  </a:moveTo>
                  <a:cubicBezTo>
                    <a:pt x="968" y="0"/>
                    <a:pt x="281" y="312"/>
                    <a:pt x="1" y="799"/>
                  </a:cubicBezTo>
                  <a:lnTo>
                    <a:pt x="3356" y="2611"/>
                  </a:lnTo>
                  <a:cubicBezTo>
                    <a:pt x="3356" y="2611"/>
                    <a:pt x="3357" y="2611"/>
                    <a:pt x="3359" y="2611"/>
                  </a:cubicBezTo>
                  <a:cubicBezTo>
                    <a:pt x="3426" y="2611"/>
                    <a:pt x="4504" y="2588"/>
                    <a:pt x="3650" y="1093"/>
                  </a:cubicBezTo>
                  <a:cubicBezTo>
                    <a:pt x="3207" y="318"/>
                    <a:pt x="2430" y="0"/>
                    <a:pt x="1695" y="0"/>
                  </a:cubicBezTo>
                  <a:close/>
                </a:path>
              </a:pathLst>
            </a:custGeom>
            <a:solidFill>
              <a:srgbClr val="2C2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6101;p46"/>
            <p:cNvSpPr/>
            <p:nvPr/>
          </p:nvSpPr>
          <p:spPr>
            <a:xfrm>
              <a:off x="5246525" y="2353300"/>
              <a:ext cx="20350" cy="28575"/>
            </a:xfrm>
            <a:custGeom>
              <a:avLst/>
              <a:gdLst/>
              <a:ahLst/>
              <a:cxnLst/>
              <a:rect l="l" t="t" r="r" b="b"/>
              <a:pathLst>
                <a:path w="814" h="1143" extrusionOk="0">
                  <a:moveTo>
                    <a:pt x="589" y="0"/>
                  </a:moveTo>
                  <a:cubicBezTo>
                    <a:pt x="541" y="0"/>
                    <a:pt x="484" y="17"/>
                    <a:pt x="416" y="51"/>
                  </a:cubicBezTo>
                  <a:cubicBezTo>
                    <a:pt x="73" y="198"/>
                    <a:pt x="0" y="1006"/>
                    <a:pt x="416" y="1128"/>
                  </a:cubicBezTo>
                  <a:cubicBezTo>
                    <a:pt x="458" y="1138"/>
                    <a:pt x="494" y="1142"/>
                    <a:pt x="526" y="1142"/>
                  </a:cubicBezTo>
                  <a:cubicBezTo>
                    <a:pt x="814" y="1142"/>
                    <a:pt x="735" y="785"/>
                    <a:pt x="735" y="785"/>
                  </a:cubicBezTo>
                  <a:cubicBezTo>
                    <a:pt x="813" y="275"/>
                    <a:pt x="781" y="0"/>
                    <a:pt x="589" y="0"/>
                  </a:cubicBezTo>
                  <a:close/>
                </a:path>
              </a:pathLst>
            </a:custGeom>
            <a:solidFill>
              <a:srgbClr val="FFC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6102;p46"/>
            <p:cNvSpPr/>
            <p:nvPr/>
          </p:nvSpPr>
          <p:spPr>
            <a:xfrm>
              <a:off x="5210400" y="2644725"/>
              <a:ext cx="263275" cy="152475"/>
            </a:xfrm>
            <a:custGeom>
              <a:avLst/>
              <a:gdLst/>
              <a:ahLst/>
              <a:cxnLst/>
              <a:rect l="l" t="t" r="r" b="b"/>
              <a:pathLst>
                <a:path w="10531" h="6099" extrusionOk="0">
                  <a:moveTo>
                    <a:pt x="10310" y="2107"/>
                  </a:moveTo>
                  <a:lnTo>
                    <a:pt x="6661" y="1"/>
                  </a:lnTo>
                  <a:lnTo>
                    <a:pt x="490" y="3576"/>
                  </a:lnTo>
                  <a:lnTo>
                    <a:pt x="0" y="3625"/>
                  </a:lnTo>
                  <a:lnTo>
                    <a:pt x="0" y="3772"/>
                  </a:lnTo>
                  <a:cubicBezTo>
                    <a:pt x="0" y="3821"/>
                    <a:pt x="25" y="3846"/>
                    <a:pt x="74" y="3870"/>
                  </a:cubicBezTo>
                  <a:lnTo>
                    <a:pt x="3796" y="6025"/>
                  </a:lnTo>
                  <a:cubicBezTo>
                    <a:pt x="3918" y="6098"/>
                    <a:pt x="4114" y="6098"/>
                    <a:pt x="4237" y="6000"/>
                  </a:cubicBezTo>
                  <a:lnTo>
                    <a:pt x="10408" y="2450"/>
                  </a:lnTo>
                  <a:cubicBezTo>
                    <a:pt x="10506" y="2401"/>
                    <a:pt x="10530" y="2327"/>
                    <a:pt x="10530" y="2278"/>
                  </a:cubicBezTo>
                  <a:lnTo>
                    <a:pt x="10530" y="2082"/>
                  </a:lnTo>
                  <a:close/>
                </a:path>
              </a:pathLst>
            </a:custGeom>
            <a:solidFill>
              <a:srgbClr val="606B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6103;p46"/>
            <p:cNvSpPr/>
            <p:nvPr/>
          </p:nvSpPr>
          <p:spPr>
            <a:xfrm>
              <a:off x="5210400" y="2639850"/>
              <a:ext cx="263875" cy="152450"/>
            </a:xfrm>
            <a:custGeom>
              <a:avLst/>
              <a:gdLst/>
              <a:ahLst/>
              <a:cxnLst/>
              <a:rect l="l" t="t" r="r" b="b"/>
              <a:pathLst>
                <a:path w="10555" h="6098" extrusionOk="0">
                  <a:moveTo>
                    <a:pt x="10408" y="2424"/>
                  </a:moveTo>
                  <a:lnTo>
                    <a:pt x="4237" y="6000"/>
                  </a:lnTo>
                  <a:cubicBezTo>
                    <a:pt x="4114" y="6073"/>
                    <a:pt x="3918" y="6098"/>
                    <a:pt x="3796" y="6024"/>
                  </a:cubicBezTo>
                  <a:lnTo>
                    <a:pt x="0" y="3820"/>
                  </a:lnTo>
                  <a:lnTo>
                    <a:pt x="6661" y="0"/>
                  </a:lnTo>
                  <a:lnTo>
                    <a:pt x="10457" y="2179"/>
                  </a:lnTo>
                  <a:cubicBezTo>
                    <a:pt x="10555" y="2253"/>
                    <a:pt x="10555" y="2351"/>
                    <a:pt x="10408" y="2424"/>
                  </a:cubicBezTo>
                  <a:close/>
                </a:path>
              </a:pathLst>
            </a:custGeom>
            <a:solidFill>
              <a:srgbClr val="2B3B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6104;p46"/>
            <p:cNvSpPr/>
            <p:nvPr/>
          </p:nvSpPr>
          <p:spPr>
            <a:xfrm>
              <a:off x="5210400" y="2639850"/>
              <a:ext cx="263875" cy="152450"/>
            </a:xfrm>
            <a:custGeom>
              <a:avLst/>
              <a:gdLst/>
              <a:ahLst/>
              <a:cxnLst/>
              <a:rect l="l" t="t" r="r" b="b"/>
              <a:pathLst>
                <a:path w="10555" h="6098" extrusionOk="0">
                  <a:moveTo>
                    <a:pt x="10408" y="2424"/>
                  </a:moveTo>
                  <a:lnTo>
                    <a:pt x="4237" y="6000"/>
                  </a:lnTo>
                  <a:cubicBezTo>
                    <a:pt x="4114" y="6073"/>
                    <a:pt x="3918" y="6098"/>
                    <a:pt x="3796" y="6024"/>
                  </a:cubicBezTo>
                  <a:lnTo>
                    <a:pt x="0" y="3820"/>
                  </a:lnTo>
                  <a:lnTo>
                    <a:pt x="6661" y="0"/>
                  </a:lnTo>
                  <a:lnTo>
                    <a:pt x="10457" y="2179"/>
                  </a:lnTo>
                  <a:cubicBezTo>
                    <a:pt x="10555" y="2253"/>
                    <a:pt x="10555" y="2351"/>
                    <a:pt x="10408" y="2424"/>
                  </a:cubicBezTo>
                  <a:close/>
                </a:path>
              </a:pathLst>
            </a:custGeom>
            <a:solidFill>
              <a:srgbClr val="CEC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6105;p46"/>
            <p:cNvSpPr/>
            <p:nvPr/>
          </p:nvSpPr>
          <p:spPr>
            <a:xfrm>
              <a:off x="5266725" y="2673500"/>
              <a:ext cx="195300" cy="112675"/>
            </a:xfrm>
            <a:custGeom>
              <a:avLst/>
              <a:gdLst/>
              <a:ahLst/>
              <a:cxnLst/>
              <a:rect l="l" t="t" r="r" b="b"/>
              <a:pathLst>
                <a:path w="7812" h="4507" extrusionOk="0">
                  <a:moveTo>
                    <a:pt x="7812" y="1029"/>
                  </a:moveTo>
                  <a:lnTo>
                    <a:pt x="1812" y="4507"/>
                  </a:lnTo>
                  <a:lnTo>
                    <a:pt x="0" y="3478"/>
                  </a:lnTo>
                  <a:lnTo>
                    <a:pt x="6024" y="1"/>
                  </a:lnTo>
                  <a:close/>
                </a:path>
              </a:pathLst>
            </a:custGeom>
            <a:solidFill>
              <a:srgbClr val="2C2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6106;p46"/>
            <p:cNvSpPr/>
            <p:nvPr/>
          </p:nvSpPr>
          <p:spPr>
            <a:xfrm>
              <a:off x="5293050" y="2681475"/>
              <a:ext cx="64300" cy="36750"/>
            </a:xfrm>
            <a:custGeom>
              <a:avLst/>
              <a:gdLst/>
              <a:ahLst/>
              <a:cxnLst/>
              <a:rect l="l" t="t" r="r" b="b"/>
              <a:pathLst>
                <a:path w="2572" h="1470" extrusionOk="0">
                  <a:moveTo>
                    <a:pt x="2473" y="588"/>
                  </a:moveTo>
                  <a:lnTo>
                    <a:pt x="1053" y="1421"/>
                  </a:lnTo>
                  <a:cubicBezTo>
                    <a:pt x="955" y="1470"/>
                    <a:pt x="833" y="1470"/>
                    <a:pt x="759" y="1421"/>
                  </a:cubicBezTo>
                  <a:lnTo>
                    <a:pt x="74" y="1029"/>
                  </a:lnTo>
                  <a:cubicBezTo>
                    <a:pt x="0" y="980"/>
                    <a:pt x="25" y="906"/>
                    <a:pt x="98" y="857"/>
                  </a:cubicBezTo>
                  <a:lnTo>
                    <a:pt x="1543" y="49"/>
                  </a:lnTo>
                  <a:cubicBezTo>
                    <a:pt x="1616" y="0"/>
                    <a:pt x="1739" y="0"/>
                    <a:pt x="1812" y="25"/>
                  </a:cubicBezTo>
                  <a:lnTo>
                    <a:pt x="2498" y="417"/>
                  </a:lnTo>
                  <a:cubicBezTo>
                    <a:pt x="2571" y="466"/>
                    <a:pt x="2547" y="539"/>
                    <a:pt x="2473" y="588"/>
                  </a:cubicBezTo>
                  <a:close/>
                </a:path>
              </a:pathLst>
            </a:custGeom>
            <a:solidFill>
              <a:srgbClr val="606B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6107;p46"/>
            <p:cNvSpPr/>
            <p:nvPr/>
          </p:nvSpPr>
          <p:spPr>
            <a:xfrm>
              <a:off x="5316300" y="2579850"/>
              <a:ext cx="211850" cy="210000"/>
            </a:xfrm>
            <a:custGeom>
              <a:avLst/>
              <a:gdLst/>
              <a:ahLst/>
              <a:cxnLst/>
              <a:rect l="l" t="t" r="r" b="b"/>
              <a:pathLst>
                <a:path w="8474" h="8400" extrusionOk="0">
                  <a:moveTo>
                    <a:pt x="6172" y="4824"/>
                  </a:moveTo>
                  <a:lnTo>
                    <a:pt x="1" y="8400"/>
                  </a:lnTo>
                  <a:lnTo>
                    <a:pt x="2180" y="3820"/>
                  </a:lnTo>
                  <a:cubicBezTo>
                    <a:pt x="2254" y="3673"/>
                    <a:pt x="2400" y="3502"/>
                    <a:pt x="2523" y="3429"/>
                  </a:cubicBezTo>
                  <a:lnTo>
                    <a:pt x="8327" y="74"/>
                  </a:lnTo>
                  <a:cubicBezTo>
                    <a:pt x="8449" y="0"/>
                    <a:pt x="8473" y="74"/>
                    <a:pt x="8400" y="221"/>
                  </a:cubicBezTo>
                  <a:close/>
                </a:path>
              </a:pathLst>
            </a:custGeom>
            <a:solidFill>
              <a:srgbClr val="606B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6108;p46"/>
            <p:cNvSpPr/>
            <p:nvPr/>
          </p:nvSpPr>
          <p:spPr>
            <a:xfrm>
              <a:off x="5242225" y="2684525"/>
              <a:ext cx="88175" cy="62475"/>
            </a:xfrm>
            <a:custGeom>
              <a:avLst/>
              <a:gdLst/>
              <a:ahLst/>
              <a:cxnLst/>
              <a:rect l="l" t="t" r="r" b="b"/>
              <a:pathLst>
                <a:path w="3527" h="2499" extrusionOk="0">
                  <a:moveTo>
                    <a:pt x="1078" y="1"/>
                  </a:moveTo>
                  <a:cubicBezTo>
                    <a:pt x="1078" y="1"/>
                    <a:pt x="1543" y="197"/>
                    <a:pt x="1935" y="319"/>
                  </a:cubicBezTo>
                  <a:cubicBezTo>
                    <a:pt x="2302" y="441"/>
                    <a:pt x="2743" y="711"/>
                    <a:pt x="2939" y="809"/>
                  </a:cubicBezTo>
                  <a:cubicBezTo>
                    <a:pt x="3135" y="931"/>
                    <a:pt x="2964" y="1029"/>
                    <a:pt x="2694" y="1029"/>
                  </a:cubicBezTo>
                  <a:cubicBezTo>
                    <a:pt x="2425" y="1029"/>
                    <a:pt x="2058" y="882"/>
                    <a:pt x="2058" y="882"/>
                  </a:cubicBezTo>
                  <a:cubicBezTo>
                    <a:pt x="2058" y="882"/>
                    <a:pt x="2670" y="1152"/>
                    <a:pt x="2866" y="1250"/>
                  </a:cubicBezTo>
                  <a:cubicBezTo>
                    <a:pt x="3062" y="1348"/>
                    <a:pt x="3527" y="1690"/>
                    <a:pt x="3527" y="1813"/>
                  </a:cubicBezTo>
                  <a:cubicBezTo>
                    <a:pt x="3502" y="1935"/>
                    <a:pt x="3111" y="1764"/>
                    <a:pt x="3111" y="1764"/>
                  </a:cubicBezTo>
                  <a:cubicBezTo>
                    <a:pt x="3111" y="1764"/>
                    <a:pt x="3306" y="1886"/>
                    <a:pt x="3355" y="2009"/>
                  </a:cubicBezTo>
                  <a:cubicBezTo>
                    <a:pt x="3429" y="2131"/>
                    <a:pt x="3233" y="2205"/>
                    <a:pt x="3037" y="2131"/>
                  </a:cubicBezTo>
                  <a:cubicBezTo>
                    <a:pt x="2841" y="2033"/>
                    <a:pt x="2229" y="1837"/>
                    <a:pt x="2229" y="1837"/>
                  </a:cubicBezTo>
                  <a:cubicBezTo>
                    <a:pt x="2229" y="1837"/>
                    <a:pt x="2866" y="2131"/>
                    <a:pt x="2939" y="2254"/>
                  </a:cubicBezTo>
                  <a:cubicBezTo>
                    <a:pt x="3013" y="2376"/>
                    <a:pt x="2792" y="2449"/>
                    <a:pt x="2547" y="2352"/>
                  </a:cubicBezTo>
                  <a:cubicBezTo>
                    <a:pt x="2302" y="2229"/>
                    <a:pt x="1862" y="2058"/>
                    <a:pt x="1862" y="2058"/>
                  </a:cubicBezTo>
                  <a:cubicBezTo>
                    <a:pt x="1862" y="2058"/>
                    <a:pt x="2302" y="2278"/>
                    <a:pt x="2351" y="2400"/>
                  </a:cubicBezTo>
                  <a:cubicBezTo>
                    <a:pt x="2400" y="2498"/>
                    <a:pt x="2156" y="2498"/>
                    <a:pt x="1911" y="2400"/>
                  </a:cubicBezTo>
                  <a:cubicBezTo>
                    <a:pt x="1666" y="2278"/>
                    <a:pt x="662" y="1715"/>
                    <a:pt x="441" y="1494"/>
                  </a:cubicBezTo>
                  <a:cubicBezTo>
                    <a:pt x="196" y="1274"/>
                    <a:pt x="1" y="784"/>
                    <a:pt x="1" y="784"/>
                  </a:cubicBezTo>
                  <a:close/>
                </a:path>
              </a:pathLst>
            </a:custGeom>
            <a:solidFill>
              <a:srgbClr val="FFC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6109;p46"/>
            <p:cNvSpPr/>
            <p:nvPr/>
          </p:nvSpPr>
          <p:spPr>
            <a:xfrm>
              <a:off x="5129575" y="2410275"/>
              <a:ext cx="143275" cy="295700"/>
            </a:xfrm>
            <a:custGeom>
              <a:avLst/>
              <a:gdLst/>
              <a:ahLst/>
              <a:cxnLst/>
              <a:rect l="l" t="t" r="r" b="b"/>
              <a:pathLst>
                <a:path w="5731" h="11828" extrusionOk="0">
                  <a:moveTo>
                    <a:pt x="2915" y="906"/>
                  </a:moveTo>
                  <a:cubicBezTo>
                    <a:pt x="3650" y="1249"/>
                    <a:pt x="2866" y="6416"/>
                    <a:pt x="2915" y="7028"/>
                  </a:cubicBezTo>
                  <a:cubicBezTo>
                    <a:pt x="2964" y="7640"/>
                    <a:pt x="5731" y="10824"/>
                    <a:pt x="5731" y="10824"/>
                  </a:cubicBezTo>
                  <a:cubicBezTo>
                    <a:pt x="5315" y="11681"/>
                    <a:pt x="4164" y="11828"/>
                    <a:pt x="4164" y="11828"/>
                  </a:cubicBezTo>
                  <a:cubicBezTo>
                    <a:pt x="4017" y="11607"/>
                    <a:pt x="1886" y="9820"/>
                    <a:pt x="931" y="8032"/>
                  </a:cubicBezTo>
                  <a:cubicBezTo>
                    <a:pt x="1" y="6245"/>
                    <a:pt x="1029" y="0"/>
                    <a:pt x="2915" y="906"/>
                  </a:cubicBez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6110;p46"/>
            <p:cNvSpPr/>
            <p:nvPr/>
          </p:nvSpPr>
          <p:spPr>
            <a:xfrm>
              <a:off x="3847025" y="2674725"/>
              <a:ext cx="268775" cy="122475"/>
            </a:xfrm>
            <a:custGeom>
              <a:avLst/>
              <a:gdLst/>
              <a:ahLst/>
              <a:cxnLst/>
              <a:rect l="l" t="t" r="r" b="b"/>
              <a:pathLst>
                <a:path w="10751" h="4899" extrusionOk="0">
                  <a:moveTo>
                    <a:pt x="9600" y="99"/>
                  </a:moveTo>
                  <a:cubicBezTo>
                    <a:pt x="9600" y="99"/>
                    <a:pt x="7004" y="1935"/>
                    <a:pt x="5927" y="2548"/>
                  </a:cubicBezTo>
                  <a:cubicBezTo>
                    <a:pt x="4825" y="3160"/>
                    <a:pt x="833" y="809"/>
                    <a:pt x="833" y="809"/>
                  </a:cubicBezTo>
                  <a:cubicBezTo>
                    <a:pt x="833" y="809"/>
                    <a:pt x="1" y="1078"/>
                    <a:pt x="270" y="1984"/>
                  </a:cubicBezTo>
                  <a:cubicBezTo>
                    <a:pt x="3037" y="3870"/>
                    <a:pt x="5119" y="4898"/>
                    <a:pt x="5927" y="4727"/>
                  </a:cubicBezTo>
                  <a:cubicBezTo>
                    <a:pt x="6759" y="4531"/>
                    <a:pt x="9061" y="3576"/>
                    <a:pt x="9918" y="3135"/>
                  </a:cubicBezTo>
                  <a:cubicBezTo>
                    <a:pt x="10751" y="2670"/>
                    <a:pt x="10751" y="1"/>
                    <a:pt x="9600" y="99"/>
                  </a:cubicBezTo>
                  <a:close/>
                </a:path>
              </a:pathLst>
            </a:custGeom>
            <a:solidFill>
              <a:srgbClr val="EC8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6111;p46"/>
            <p:cNvSpPr/>
            <p:nvPr/>
          </p:nvSpPr>
          <p:spPr>
            <a:xfrm>
              <a:off x="4087625" y="3384275"/>
              <a:ext cx="11650" cy="37975"/>
            </a:xfrm>
            <a:custGeom>
              <a:avLst/>
              <a:gdLst/>
              <a:ahLst/>
              <a:cxnLst/>
              <a:rect l="l" t="t" r="r" b="b"/>
              <a:pathLst>
                <a:path w="466" h="1519" extrusionOk="0">
                  <a:moveTo>
                    <a:pt x="466" y="25"/>
                  </a:moveTo>
                  <a:cubicBezTo>
                    <a:pt x="392" y="784"/>
                    <a:pt x="343" y="1519"/>
                    <a:pt x="343" y="1519"/>
                  </a:cubicBezTo>
                  <a:lnTo>
                    <a:pt x="172" y="1519"/>
                  </a:lnTo>
                  <a:cubicBezTo>
                    <a:pt x="172" y="1519"/>
                    <a:pt x="172" y="392"/>
                    <a:pt x="0" y="637"/>
                  </a:cubicBezTo>
                  <a:cubicBezTo>
                    <a:pt x="25" y="0"/>
                    <a:pt x="466" y="25"/>
                    <a:pt x="466" y="25"/>
                  </a:cubicBezTo>
                  <a:close/>
                </a:path>
              </a:pathLst>
            </a:custGeom>
            <a:solidFill>
              <a:srgbClr val="2C2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6112;p46"/>
            <p:cNvSpPr/>
            <p:nvPr/>
          </p:nvSpPr>
          <p:spPr>
            <a:xfrm>
              <a:off x="4033750" y="3102050"/>
              <a:ext cx="78375" cy="325700"/>
            </a:xfrm>
            <a:custGeom>
              <a:avLst/>
              <a:gdLst/>
              <a:ahLst/>
              <a:cxnLst/>
              <a:rect l="l" t="t" r="r" b="b"/>
              <a:pathLst>
                <a:path w="3135" h="13028" extrusionOk="0">
                  <a:moveTo>
                    <a:pt x="294" y="12587"/>
                  </a:moveTo>
                  <a:cubicBezTo>
                    <a:pt x="221" y="12587"/>
                    <a:pt x="98" y="12514"/>
                    <a:pt x="0" y="12367"/>
                  </a:cubicBezTo>
                  <a:cubicBezTo>
                    <a:pt x="172" y="12171"/>
                    <a:pt x="343" y="11975"/>
                    <a:pt x="466" y="11828"/>
                  </a:cubicBezTo>
                  <a:cubicBezTo>
                    <a:pt x="808" y="11314"/>
                    <a:pt x="1396" y="10212"/>
                    <a:pt x="1421" y="9698"/>
                  </a:cubicBezTo>
                  <a:cubicBezTo>
                    <a:pt x="1470" y="9208"/>
                    <a:pt x="1151" y="3967"/>
                    <a:pt x="1078" y="3331"/>
                  </a:cubicBezTo>
                  <a:cubicBezTo>
                    <a:pt x="980" y="2694"/>
                    <a:pt x="735" y="270"/>
                    <a:pt x="759" y="147"/>
                  </a:cubicBezTo>
                  <a:cubicBezTo>
                    <a:pt x="784" y="0"/>
                    <a:pt x="3012" y="1004"/>
                    <a:pt x="3012" y="1004"/>
                  </a:cubicBezTo>
                  <a:cubicBezTo>
                    <a:pt x="2988" y="1200"/>
                    <a:pt x="2694" y="2449"/>
                    <a:pt x="2816" y="3257"/>
                  </a:cubicBezTo>
                  <a:cubicBezTo>
                    <a:pt x="2939" y="4065"/>
                    <a:pt x="3135" y="4580"/>
                    <a:pt x="3012" y="5902"/>
                  </a:cubicBezTo>
                  <a:cubicBezTo>
                    <a:pt x="2914" y="7224"/>
                    <a:pt x="2253" y="9330"/>
                    <a:pt x="2498" y="10334"/>
                  </a:cubicBezTo>
                  <a:cubicBezTo>
                    <a:pt x="2498" y="10359"/>
                    <a:pt x="2498" y="10383"/>
                    <a:pt x="2498" y="10383"/>
                  </a:cubicBezTo>
                  <a:cubicBezTo>
                    <a:pt x="1837" y="11289"/>
                    <a:pt x="1617" y="13028"/>
                    <a:pt x="294" y="12587"/>
                  </a:cubicBezTo>
                  <a:close/>
                </a:path>
              </a:pathLst>
            </a:custGeom>
            <a:solidFill>
              <a:srgbClr val="FFC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6113;p46"/>
            <p:cNvSpPr/>
            <p:nvPr/>
          </p:nvSpPr>
          <p:spPr>
            <a:xfrm>
              <a:off x="4014775" y="3361625"/>
              <a:ext cx="86950" cy="79000"/>
            </a:xfrm>
            <a:custGeom>
              <a:avLst/>
              <a:gdLst/>
              <a:ahLst/>
              <a:cxnLst/>
              <a:rect l="l" t="t" r="r" b="b"/>
              <a:pathLst>
                <a:path w="3478" h="3160" extrusionOk="0">
                  <a:moveTo>
                    <a:pt x="759" y="1984"/>
                  </a:moveTo>
                  <a:cubicBezTo>
                    <a:pt x="857" y="2131"/>
                    <a:pt x="980" y="2204"/>
                    <a:pt x="1053" y="2204"/>
                  </a:cubicBezTo>
                  <a:cubicBezTo>
                    <a:pt x="2376" y="2645"/>
                    <a:pt x="2596" y="906"/>
                    <a:pt x="3257" y="0"/>
                  </a:cubicBezTo>
                  <a:cubicBezTo>
                    <a:pt x="3478" y="955"/>
                    <a:pt x="3380" y="1078"/>
                    <a:pt x="3208" y="1200"/>
                  </a:cubicBezTo>
                  <a:cubicBezTo>
                    <a:pt x="3037" y="1347"/>
                    <a:pt x="2425" y="2106"/>
                    <a:pt x="2302" y="2620"/>
                  </a:cubicBezTo>
                  <a:cubicBezTo>
                    <a:pt x="2180" y="3159"/>
                    <a:pt x="514" y="3110"/>
                    <a:pt x="221" y="2988"/>
                  </a:cubicBezTo>
                  <a:cubicBezTo>
                    <a:pt x="0" y="2914"/>
                    <a:pt x="392" y="2449"/>
                    <a:pt x="759" y="1984"/>
                  </a:cubicBezTo>
                  <a:close/>
                </a:path>
              </a:pathLst>
            </a:custGeom>
            <a:solidFill>
              <a:srgbClr val="2C2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6114;p46"/>
            <p:cNvSpPr/>
            <p:nvPr/>
          </p:nvSpPr>
          <p:spPr>
            <a:xfrm>
              <a:off x="4132925" y="3105725"/>
              <a:ext cx="72250" cy="382650"/>
            </a:xfrm>
            <a:custGeom>
              <a:avLst/>
              <a:gdLst/>
              <a:ahLst/>
              <a:cxnLst/>
              <a:rect l="l" t="t" r="r" b="b"/>
              <a:pathLst>
                <a:path w="2890" h="15306" extrusionOk="0">
                  <a:moveTo>
                    <a:pt x="931" y="5363"/>
                  </a:moveTo>
                  <a:cubicBezTo>
                    <a:pt x="980" y="5951"/>
                    <a:pt x="1323" y="10457"/>
                    <a:pt x="1274" y="11191"/>
                  </a:cubicBezTo>
                  <a:cubicBezTo>
                    <a:pt x="1249" y="11657"/>
                    <a:pt x="1029" y="12367"/>
                    <a:pt x="882" y="12954"/>
                  </a:cubicBezTo>
                  <a:cubicBezTo>
                    <a:pt x="809" y="13322"/>
                    <a:pt x="760" y="13640"/>
                    <a:pt x="809" y="13787"/>
                  </a:cubicBezTo>
                  <a:cubicBezTo>
                    <a:pt x="931" y="14179"/>
                    <a:pt x="931" y="15305"/>
                    <a:pt x="1568" y="15060"/>
                  </a:cubicBezTo>
                  <a:cubicBezTo>
                    <a:pt x="2180" y="14791"/>
                    <a:pt x="2596" y="14007"/>
                    <a:pt x="2474" y="13126"/>
                  </a:cubicBezTo>
                  <a:cubicBezTo>
                    <a:pt x="2351" y="12220"/>
                    <a:pt x="2498" y="11803"/>
                    <a:pt x="2449" y="11289"/>
                  </a:cubicBezTo>
                  <a:cubicBezTo>
                    <a:pt x="2425" y="10751"/>
                    <a:pt x="2768" y="7469"/>
                    <a:pt x="2841" y="6294"/>
                  </a:cubicBezTo>
                  <a:cubicBezTo>
                    <a:pt x="2890" y="5143"/>
                    <a:pt x="2498" y="4580"/>
                    <a:pt x="2474" y="3796"/>
                  </a:cubicBezTo>
                  <a:cubicBezTo>
                    <a:pt x="2449" y="3012"/>
                    <a:pt x="2670" y="1396"/>
                    <a:pt x="2670" y="1396"/>
                  </a:cubicBezTo>
                  <a:cubicBezTo>
                    <a:pt x="2670" y="1396"/>
                    <a:pt x="0" y="0"/>
                    <a:pt x="221" y="1690"/>
                  </a:cubicBezTo>
                  <a:cubicBezTo>
                    <a:pt x="441" y="3380"/>
                    <a:pt x="857" y="4775"/>
                    <a:pt x="931" y="5363"/>
                  </a:cubicBezTo>
                  <a:close/>
                </a:path>
              </a:pathLst>
            </a:custGeom>
            <a:solidFill>
              <a:srgbClr val="FFC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6115;p46"/>
            <p:cNvSpPr/>
            <p:nvPr/>
          </p:nvSpPr>
          <p:spPr>
            <a:xfrm>
              <a:off x="4038650" y="2894525"/>
              <a:ext cx="195925" cy="277350"/>
            </a:xfrm>
            <a:custGeom>
              <a:avLst/>
              <a:gdLst/>
              <a:ahLst/>
              <a:cxnLst/>
              <a:rect l="l" t="t" r="r" b="b"/>
              <a:pathLst>
                <a:path w="7837" h="11094" extrusionOk="0">
                  <a:moveTo>
                    <a:pt x="7469" y="906"/>
                  </a:moveTo>
                  <a:cubicBezTo>
                    <a:pt x="7836" y="2571"/>
                    <a:pt x="6955" y="3673"/>
                    <a:pt x="6808" y="4041"/>
                  </a:cubicBezTo>
                  <a:cubicBezTo>
                    <a:pt x="6636" y="4408"/>
                    <a:pt x="7151" y="9134"/>
                    <a:pt x="7151" y="9134"/>
                  </a:cubicBezTo>
                  <a:cubicBezTo>
                    <a:pt x="5730" y="11093"/>
                    <a:pt x="808" y="9869"/>
                    <a:pt x="0" y="8644"/>
                  </a:cubicBezTo>
                  <a:cubicBezTo>
                    <a:pt x="123" y="5755"/>
                    <a:pt x="392" y="1004"/>
                    <a:pt x="368" y="490"/>
                  </a:cubicBezTo>
                  <a:cubicBezTo>
                    <a:pt x="343" y="0"/>
                    <a:pt x="7469" y="906"/>
                    <a:pt x="7469" y="906"/>
                  </a:cubicBezTo>
                  <a:close/>
                </a:path>
              </a:pathLst>
            </a:custGeom>
            <a:solidFill>
              <a:srgbClr val="2C2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6116;p46"/>
            <p:cNvSpPr/>
            <p:nvPr/>
          </p:nvSpPr>
          <p:spPr>
            <a:xfrm>
              <a:off x="4150075" y="3429575"/>
              <a:ext cx="47775" cy="58800"/>
            </a:xfrm>
            <a:custGeom>
              <a:avLst/>
              <a:gdLst/>
              <a:ahLst/>
              <a:cxnLst/>
              <a:rect l="l" t="t" r="r" b="b"/>
              <a:pathLst>
                <a:path w="1911" h="2352" extrusionOk="0">
                  <a:moveTo>
                    <a:pt x="0" y="882"/>
                  </a:moveTo>
                  <a:cubicBezTo>
                    <a:pt x="49" y="1641"/>
                    <a:pt x="245" y="2351"/>
                    <a:pt x="882" y="2106"/>
                  </a:cubicBezTo>
                  <a:cubicBezTo>
                    <a:pt x="1494" y="1837"/>
                    <a:pt x="1910" y="1053"/>
                    <a:pt x="1788" y="172"/>
                  </a:cubicBezTo>
                  <a:cubicBezTo>
                    <a:pt x="1445" y="1127"/>
                    <a:pt x="171" y="1102"/>
                    <a:pt x="196" y="0"/>
                  </a:cubicBezTo>
                  <a:cubicBezTo>
                    <a:pt x="123" y="368"/>
                    <a:pt x="0" y="711"/>
                    <a:pt x="0" y="882"/>
                  </a:cubicBezTo>
                  <a:close/>
                </a:path>
              </a:pathLst>
            </a:custGeom>
            <a:solidFill>
              <a:srgbClr val="2C2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6117;p46"/>
            <p:cNvSpPr/>
            <p:nvPr/>
          </p:nvSpPr>
          <p:spPr>
            <a:xfrm>
              <a:off x="4076600" y="2526575"/>
              <a:ext cx="62475" cy="126750"/>
            </a:xfrm>
            <a:custGeom>
              <a:avLst/>
              <a:gdLst/>
              <a:ahLst/>
              <a:cxnLst/>
              <a:rect l="l" t="t" r="r" b="b"/>
              <a:pathLst>
                <a:path w="2499" h="5070" extrusionOk="0">
                  <a:moveTo>
                    <a:pt x="1151" y="1"/>
                  </a:moveTo>
                  <a:cubicBezTo>
                    <a:pt x="294" y="809"/>
                    <a:pt x="25" y="1519"/>
                    <a:pt x="147" y="2303"/>
                  </a:cubicBezTo>
                  <a:cubicBezTo>
                    <a:pt x="270" y="3086"/>
                    <a:pt x="392" y="4090"/>
                    <a:pt x="1" y="4409"/>
                  </a:cubicBezTo>
                  <a:cubicBezTo>
                    <a:pt x="858" y="5070"/>
                    <a:pt x="2498" y="4090"/>
                    <a:pt x="2474" y="3919"/>
                  </a:cubicBezTo>
                  <a:cubicBezTo>
                    <a:pt x="2425" y="3747"/>
                    <a:pt x="1543" y="1201"/>
                    <a:pt x="1470" y="1176"/>
                  </a:cubicBezTo>
                  <a:close/>
                </a:path>
              </a:pathLst>
            </a:custGeom>
            <a:solidFill>
              <a:srgbClr val="2C2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6118;p46"/>
            <p:cNvSpPr/>
            <p:nvPr/>
          </p:nvSpPr>
          <p:spPr>
            <a:xfrm>
              <a:off x="4038650" y="2655150"/>
              <a:ext cx="232650" cy="347125"/>
            </a:xfrm>
            <a:custGeom>
              <a:avLst/>
              <a:gdLst/>
              <a:ahLst/>
              <a:cxnLst/>
              <a:rect l="l" t="t" r="r" b="b"/>
              <a:pathLst>
                <a:path w="9306" h="13885" extrusionOk="0">
                  <a:moveTo>
                    <a:pt x="1935" y="857"/>
                  </a:moveTo>
                  <a:cubicBezTo>
                    <a:pt x="3747" y="0"/>
                    <a:pt x="6881" y="515"/>
                    <a:pt x="8081" y="1763"/>
                  </a:cubicBezTo>
                  <a:cubicBezTo>
                    <a:pt x="9306" y="3012"/>
                    <a:pt x="6759" y="5314"/>
                    <a:pt x="6318" y="6661"/>
                  </a:cubicBezTo>
                  <a:cubicBezTo>
                    <a:pt x="5902" y="7983"/>
                    <a:pt x="8816" y="11730"/>
                    <a:pt x="7861" y="12881"/>
                  </a:cubicBezTo>
                  <a:cubicBezTo>
                    <a:pt x="5975" y="13885"/>
                    <a:pt x="515" y="13199"/>
                    <a:pt x="0" y="11681"/>
                  </a:cubicBezTo>
                  <a:cubicBezTo>
                    <a:pt x="25" y="9453"/>
                    <a:pt x="1445" y="7494"/>
                    <a:pt x="1102" y="6563"/>
                  </a:cubicBezTo>
                  <a:cubicBezTo>
                    <a:pt x="1102" y="5975"/>
                    <a:pt x="172" y="4016"/>
                    <a:pt x="539" y="3282"/>
                  </a:cubicBezTo>
                  <a:cubicBezTo>
                    <a:pt x="1298" y="1739"/>
                    <a:pt x="1127" y="1323"/>
                    <a:pt x="1935" y="857"/>
                  </a:cubicBezTo>
                  <a:close/>
                </a:path>
              </a:pathLst>
            </a:custGeom>
            <a:solidFill>
              <a:srgbClr val="2C2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6119;p46"/>
            <p:cNvSpPr/>
            <p:nvPr/>
          </p:nvSpPr>
          <p:spPr>
            <a:xfrm>
              <a:off x="4086400" y="2518000"/>
              <a:ext cx="102250" cy="146975"/>
            </a:xfrm>
            <a:custGeom>
              <a:avLst/>
              <a:gdLst/>
              <a:ahLst/>
              <a:cxnLst/>
              <a:rect l="l" t="t" r="r" b="b"/>
              <a:pathLst>
                <a:path w="4090" h="5879" extrusionOk="0">
                  <a:moveTo>
                    <a:pt x="245" y="1421"/>
                  </a:moveTo>
                  <a:cubicBezTo>
                    <a:pt x="245" y="1421"/>
                    <a:pt x="0" y="2303"/>
                    <a:pt x="98" y="2964"/>
                  </a:cubicBezTo>
                  <a:cubicBezTo>
                    <a:pt x="172" y="3650"/>
                    <a:pt x="245" y="4997"/>
                    <a:pt x="857" y="5437"/>
                  </a:cubicBezTo>
                  <a:cubicBezTo>
                    <a:pt x="1445" y="5878"/>
                    <a:pt x="2302" y="5364"/>
                    <a:pt x="2890" y="4874"/>
                  </a:cubicBezTo>
                  <a:cubicBezTo>
                    <a:pt x="3453" y="4409"/>
                    <a:pt x="4065" y="3503"/>
                    <a:pt x="4065" y="2425"/>
                  </a:cubicBezTo>
                  <a:cubicBezTo>
                    <a:pt x="4090" y="1348"/>
                    <a:pt x="3674" y="1"/>
                    <a:pt x="2106" y="74"/>
                  </a:cubicBezTo>
                  <a:cubicBezTo>
                    <a:pt x="539" y="148"/>
                    <a:pt x="245" y="1421"/>
                    <a:pt x="245" y="1421"/>
                  </a:cubicBezTo>
                  <a:close/>
                </a:path>
              </a:pathLst>
            </a:custGeom>
            <a:solidFill>
              <a:srgbClr val="FFC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6120;p46"/>
            <p:cNvSpPr/>
            <p:nvPr/>
          </p:nvSpPr>
          <p:spPr>
            <a:xfrm>
              <a:off x="4112100" y="2630650"/>
              <a:ext cx="52675" cy="92475"/>
            </a:xfrm>
            <a:custGeom>
              <a:avLst/>
              <a:gdLst/>
              <a:ahLst/>
              <a:cxnLst/>
              <a:rect l="l" t="t" r="r" b="b"/>
              <a:pathLst>
                <a:path w="2107" h="3699" extrusionOk="0">
                  <a:moveTo>
                    <a:pt x="1862" y="1"/>
                  </a:moveTo>
                  <a:cubicBezTo>
                    <a:pt x="1862" y="1"/>
                    <a:pt x="1764" y="1397"/>
                    <a:pt x="2082" y="1911"/>
                  </a:cubicBezTo>
                  <a:cubicBezTo>
                    <a:pt x="2107" y="2254"/>
                    <a:pt x="1274" y="3698"/>
                    <a:pt x="466" y="3454"/>
                  </a:cubicBezTo>
                  <a:cubicBezTo>
                    <a:pt x="1" y="3307"/>
                    <a:pt x="50" y="2645"/>
                    <a:pt x="50" y="2645"/>
                  </a:cubicBezTo>
                  <a:cubicBezTo>
                    <a:pt x="99" y="2131"/>
                    <a:pt x="50" y="907"/>
                    <a:pt x="50" y="907"/>
                  </a:cubicBezTo>
                  <a:close/>
                </a:path>
              </a:pathLst>
            </a:custGeom>
            <a:solidFill>
              <a:srgbClr val="FFC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6121;p46"/>
            <p:cNvSpPr/>
            <p:nvPr/>
          </p:nvSpPr>
          <p:spPr>
            <a:xfrm>
              <a:off x="4128025" y="2507000"/>
              <a:ext cx="91250" cy="162850"/>
            </a:xfrm>
            <a:custGeom>
              <a:avLst/>
              <a:gdLst/>
              <a:ahLst/>
              <a:cxnLst/>
              <a:rect l="l" t="t" r="r" b="b"/>
              <a:pathLst>
                <a:path w="3650" h="6514" extrusionOk="0">
                  <a:moveTo>
                    <a:pt x="1" y="1910"/>
                  </a:moveTo>
                  <a:cubicBezTo>
                    <a:pt x="319" y="3012"/>
                    <a:pt x="1298" y="3282"/>
                    <a:pt x="1298" y="3282"/>
                  </a:cubicBezTo>
                  <a:cubicBezTo>
                    <a:pt x="1470" y="4751"/>
                    <a:pt x="1127" y="5804"/>
                    <a:pt x="637" y="6049"/>
                  </a:cubicBezTo>
                  <a:cubicBezTo>
                    <a:pt x="1935" y="6514"/>
                    <a:pt x="2670" y="6147"/>
                    <a:pt x="3037" y="5461"/>
                  </a:cubicBezTo>
                  <a:cubicBezTo>
                    <a:pt x="3380" y="4751"/>
                    <a:pt x="3649" y="1788"/>
                    <a:pt x="2204" y="906"/>
                  </a:cubicBezTo>
                  <a:cubicBezTo>
                    <a:pt x="760" y="0"/>
                    <a:pt x="1" y="1910"/>
                    <a:pt x="1" y="1910"/>
                  </a:cubicBezTo>
                  <a:close/>
                </a:path>
              </a:pathLst>
            </a:custGeom>
            <a:solidFill>
              <a:srgbClr val="2C2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6122;p46"/>
            <p:cNvSpPr/>
            <p:nvPr/>
          </p:nvSpPr>
          <p:spPr>
            <a:xfrm>
              <a:off x="4088225" y="2505150"/>
              <a:ext cx="75950" cy="65525"/>
            </a:xfrm>
            <a:custGeom>
              <a:avLst/>
              <a:gdLst/>
              <a:ahLst/>
              <a:cxnLst/>
              <a:rect l="l" t="t" r="r" b="b"/>
              <a:pathLst>
                <a:path w="3038" h="2621" extrusionOk="0">
                  <a:moveTo>
                    <a:pt x="1593" y="1984"/>
                  </a:moveTo>
                  <a:cubicBezTo>
                    <a:pt x="1152" y="2596"/>
                    <a:pt x="148" y="2621"/>
                    <a:pt x="1" y="2596"/>
                  </a:cubicBezTo>
                  <a:cubicBezTo>
                    <a:pt x="25" y="246"/>
                    <a:pt x="2303" y="1"/>
                    <a:pt x="3037" y="833"/>
                  </a:cubicBezTo>
                  <a:cubicBezTo>
                    <a:pt x="2425" y="2009"/>
                    <a:pt x="1593" y="1984"/>
                    <a:pt x="1593" y="1984"/>
                  </a:cubicBezTo>
                  <a:close/>
                </a:path>
              </a:pathLst>
            </a:custGeom>
            <a:solidFill>
              <a:srgbClr val="2C2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6123;p46"/>
            <p:cNvSpPr/>
            <p:nvPr/>
          </p:nvSpPr>
          <p:spPr>
            <a:xfrm>
              <a:off x="4087000" y="2703500"/>
              <a:ext cx="96150" cy="181850"/>
            </a:xfrm>
            <a:custGeom>
              <a:avLst/>
              <a:gdLst/>
              <a:ahLst/>
              <a:cxnLst/>
              <a:rect l="l" t="t" r="r" b="b"/>
              <a:pathLst>
                <a:path w="3846" h="7274" extrusionOk="0">
                  <a:moveTo>
                    <a:pt x="3405" y="4972"/>
                  </a:moveTo>
                  <a:cubicBezTo>
                    <a:pt x="3331" y="4923"/>
                    <a:pt x="3845" y="735"/>
                    <a:pt x="3845" y="735"/>
                  </a:cubicBezTo>
                  <a:lnTo>
                    <a:pt x="172" y="1"/>
                  </a:lnTo>
                  <a:lnTo>
                    <a:pt x="1" y="6490"/>
                  </a:lnTo>
                  <a:lnTo>
                    <a:pt x="3356" y="7274"/>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6124;p46"/>
            <p:cNvSpPr/>
            <p:nvPr/>
          </p:nvSpPr>
          <p:spPr>
            <a:xfrm>
              <a:off x="4065575" y="2759225"/>
              <a:ext cx="57575" cy="77150"/>
            </a:xfrm>
            <a:custGeom>
              <a:avLst/>
              <a:gdLst/>
              <a:ahLst/>
              <a:cxnLst/>
              <a:rect l="l" t="t" r="r" b="b"/>
              <a:pathLst>
                <a:path w="2303" h="3086" extrusionOk="0">
                  <a:moveTo>
                    <a:pt x="2303" y="1665"/>
                  </a:moveTo>
                  <a:cubicBezTo>
                    <a:pt x="2303" y="1665"/>
                    <a:pt x="1127" y="514"/>
                    <a:pt x="858" y="270"/>
                  </a:cubicBezTo>
                  <a:cubicBezTo>
                    <a:pt x="613" y="0"/>
                    <a:pt x="613" y="343"/>
                    <a:pt x="931" y="955"/>
                  </a:cubicBezTo>
                  <a:cubicBezTo>
                    <a:pt x="417" y="1078"/>
                    <a:pt x="74" y="1812"/>
                    <a:pt x="25" y="2057"/>
                  </a:cubicBezTo>
                  <a:cubicBezTo>
                    <a:pt x="1" y="2302"/>
                    <a:pt x="662" y="2939"/>
                    <a:pt x="858" y="3012"/>
                  </a:cubicBezTo>
                  <a:cubicBezTo>
                    <a:pt x="1054" y="3086"/>
                    <a:pt x="1837" y="3012"/>
                    <a:pt x="1837" y="3012"/>
                  </a:cubicBezTo>
                  <a:close/>
                </a:path>
              </a:pathLst>
            </a:custGeom>
            <a:solidFill>
              <a:srgbClr val="FFC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6125;p46"/>
            <p:cNvSpPr/>
            <p:nvPr/>
          </p:nvSpPr>
          <p:spPr>
            <a:xfrm>
              <a:off x="4097425" y="2693100"/>
              <a:ext cx="162250" cy="206325"/>
            </a:xfrm>
            <a:custGeom>
              <a:avLst/>
              <a:gdLst/>
              <a:ahLst/>
              <a:cxnLst/>
              <a:rect l="l" t="t" r="r" b="b"/>
              <a:pathLst>
                <a:path w="6490" h="8253" extrusionOk="0">
                  <a:moveTo>
                    <a:pt x="5143" y="49"/>
                  </a:moveTo>
                  <a:cubicBezTo>
                    <a:pt x="4139" y="123"/>
                    <a:pt x="3967" y="5559"/>
                    <a:pt x="3967" y="5559"/>
                  </a:cubicBezTo>
                  <a:cubicBezTo>
                    <a:pt x="3967" y="5559"/>
                    <a:pt x="1225" y="4286"/>
                    <a:pt x="1029" y="4310"/>
                  </a:cubicBezTo>
                  <a:cubicBezTo>
                    <a:pt x="0" y="4531"/>
                    <a:pt x="563" y="5657"/>
                    <a:pt x="563" y="5657"/>
                  </a:cubicBezTo>
                  <a:cubicBezTo>
                    <a:pt x="2718" y="7298"/>
                    <a:pt x="3600" y="8253"/>
                    <a:pt x="4653" y="8033"/>
                  </a:cubicBezTo>
                  <a:cubicBezTo>
                    <a:pt x="5706" y="7837"/>
                    <a:pt x="6489" y="4065"/>
                    <a:pt x="6465" y="2376"/>
                  </a:cubicBezTo>
                  <a:cubicBezTo>
                    <a:pt x="6416" y="662"/>
                    <a:pt x="5779" y="1"/>
                    <a:pt x="5143" y="49"/>
                  </a:cubicBezTo>
                  <a:close/>
                </a:path>
              </a:pathLst>
            </a:custGeom>
            <a:solidFill>
              <a:srgbClr val="EC8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6126;p46"/>
            <p:cNvSpPr/>
            <p:nvPr/>
          </p:nvSpPr>
          <p:spPr>
            <a:xfrm>
              <a:off x="3786425" y="2656975"/>
              <a:ext cx="83275" cy="64300"/>
            </a:xfrm>
            <a:custGeom>
              <a:avLst/>
              <a:gdLst/>
              <a:ahLst/>
              <a:cxnLst/>
              <a:rect l="l" t="t" r="r" b="b"/>
              <a:pathLst>
                <a:path w="3331" h="2572" extrusionOk="0">
                  <a:moveTo>
                    <a:pt x="3306" y="1813"/>
                  </a:moveTo>
                  <a:cubicBezTo>
                    <a:pt x="3233" y="1788"/>
                    <a:pt x="2914" y="1201"/>
                    <a:pt x="2743" y="1054"/>
                  </a:cubicBezTo>
                  <a:cubicBezTo>
                    <a:pt x="2596" y="931"/>
                    <a:pt x="1984" y="564"/>
                    <a:pt x="1812" y="295"/>
                  </a:cubicBezTo>
                  <a:cubicBezTo>
                    <a:pt x="1641" y="1"/>
                    <a:pt x="1616" y="686"/>
                    <a:pt x="1812" y="833"/>
                  </a:cubicBezTo>
                  <a:cubicBezTo>
                    <a:pt x="2008" y="980"/>
                    <a:pt x="2155" y="1127"/>
                    <a:pt x="2155" y="1127"/>
                  </a:cubicBezTo>
                  <a:cubicBezTo>
                    <a:pt x="2155" y="1127"/>
                    <a:pt x="1102" y="490"/>
                    <a:pt x="808" y="442"/>
                  </a:cubicBezTo>
                  <a:cubicBezTo>
                    <a:pt x="514" y="368"/>
                    <a:pt x="123" y="246"/>
                    <a:pt x="74" y="442"/>
                  </a:cubicBezTo>
                  <a:cubicBezTo>
                    <a:pt x="0" y="613"/>
                    <a:pt x="196" y="1446"/>
                    <a:pt x="368" y="1641"/>
                  </a:cubicBezTo>
                  <a:cubicBezTo>
                    <a:pt x="539" y="1813"/>
                    <a:pt x="882" y="2033"/>
                    <a:pt x="1372" y="2278"/>
                  </a:cubicBezTo>
                  <a:cubicBezTo>
                    <a:pt x="1837" y="2498"/>
                    <a:pt x="2939" y="2572"/>
                    <a:pt x="2939" y="2572"/>
                  </a:cubicBezTo>
                  <a:cubicBezTo>
                    <a:pt x="3208" y="2376"/>
                    <a:pt x="3331" y="2131"/>
                    <a:pt x="3306" y="1813"/>
                  </a:cubicBezTo>
                  <a:close/>
                </a:path>
              </a:pathLst>
            </a:custGeom>
            <a:solidFill>
              <a:srgbClr val="FFC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6127;p46"/>
            <p:cNvSpPr/>
            <p:nvPr/>
          </p:nvSpPr>
          <p:spPr>
            <a:xfrm>
              <a:off x="5275275" y="3360400"/>
              <a:ext cx="122475" cy="745050"/>
            </a:xfrm>
            <a:custGeom>
              <a:avLst/>
              <a:gdLst/>
              <a:ahLst/>
              <a:cxnLst/>
              <a:rect l="l" t="t" r="r" b="b"/>
              <a:pathLst>
                <a:path w="4899" h="29802" extrusionOk="0">
                  <a:moveTo>
                    <a:pt x="1" y="29802"/>
                  </a:moveTo>
                  <a:lnTo>
                    <a:pt x="4899" y="26961"/>
                  </a:lnTo>
                  <a:lnTo>
                    <a:pt x="4899" y="0"/>
                  </a:lnTo>
                  <a:lnTo>
                    <a:pt x="1" y="2816"/>
                  </a:lnTo>
                  <a:close/>
                </a:path>
              </a:pathLst>
            </a:custGeom>
            <a:solidFill>
              <a:srgbClr val="EC8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6128;p46"/>
            <p:cNvSpPr/>
            <p:nvPr/>
          </p:nvSpPr>
          <p:spPr>
            <a:xfrm>
              <a:off x="5082450" y="3812800"/>
              <a:ext cx="122450" cy="404075"/>
            </a:xfrm>
            <a:custGeom>
              <a:avLst/>
              <a:gdLst/>
              <a:ahLst/>
              <a:cxnLst/>
              <a:rect l="l" t="t" r="r" b="b"/>
              <a:pathLst>
                <a:path w="4898" h="16163" extrusionOk="0">
                  <a:moveTo>
                    <a:pt x="0" y="16163"/>
                  </a:moveTo>
                  <a:lnTo>
                    <a:pt x="4898" y="13322"/>
                  </a:lnTo>
                  <a:lnTo>
                    <a:pt x="4898" y="1"/>
                  </a:lnTo>
                  <a:lnTo>
                    <a:pt x="0" y="2841"/>
                  </a:lnTo>
                  <a:close/>
                </a:path>
              </a:pathLst>
            </a:custGeom>
            <a:solidFill>
              <a:srgbClr val="FBD1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6129;p46"/>
            <p:cNvSpPr/>
            <p:nvPr/>
          </p:nvSpPr>
          <p:spPr>
            <a:xfrm>
              <a:off x="4889600" y="3798125"/>
              <a:ext cx="122475" cy="529575"/>
            </a:xfrm>
            <a:custGeom>
              <a:avLst/>
              <a:gdLst/>
              <a:ahLst/>
              <a:cxnLst/>
              <a:rect l="l" t="t" r="r" b="b"/>
              <a:pathLst>
                <a:path w="4899" h="21183" extrusionOk="0">
                  <a:moveTo>
                    <a:pt x="1" y="21182"/>
                  </a:moveTo>
                  <a:lnTo>
                    <a:pt x="4898" y="18366"/>
                  </a:lnTo>
                  <a:lnTo>
                    <a:pt x="4898" y="0"/>
                  </a:lnTo>
                  <a:lnTo>
                    <a:pt x="1" y="2841"/>
                  </a:lnTo>
                  <a:close/>
                </a:path>
              </a:pathLst>
            </a:custGeom>
            <a:solidFill>
              <a:srgbClr val="878C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6130;p46"/>
            <p:cNvSpPr/>
            <p:nvPr/>
          </p:nvSpPr>
          <p:spPr>
            <a:xfrm>
              <a:off x="5400175" y="3423600"/>
              <a:ext cx="52675" cy="92925"/>
            </a:xfrm>
            <a:custGeom>
              <a:avLst/>
              <a:gdLst/>
              <a:ahLst/>
              <a:cxnLst/>
              <a:rect l="l" t="t" r="r" b="b"/>
              <a:pathLst>
                <a:path w="2107" h="3717" extrusionOk="0">
                  <a:moveTo>
                    <a:pt x="935" y="0"/>
                  </a:moveTo>
                  <a:cubicBezTo>
                    <a:pt x="718" y="0"/>
                    <a:pt x="1087" y="1393"/>
                    <a:pt x="1004" y="1537"/>
                  </a:cubicBezTo>
                  <a:cubicBezTo>
                    <a:pt x="417" y="1782"/>
                    <a:pt x="0" y="2541"/>
                    <a:pt x="343" y="3129"/>
                  </a:cubicBezTo>
                  <a:cubicBezTo>
                    <a:pt x="711" y="3717"/>
                    <a:pt x="1151" y="3717"/>
                    <a:pt x="1151" y="3717"/>
                  </a:cubicBezTo>
                  <a:lnTo>
                    <a:pt x="2106" y="3472"/>
                  </a:lnTo>
                  <a:cubicBezTo>
                    <a:pt x="2106" y="3472"/>
                    <a:pt x="1715" y="876"/>
                    <a:pt x="1127" y="166"/>
                  </a:cubicBezTo>
                  <a:cubicBezTo>
                    <a:pt x="1038" y="50"/>
                    <a:pt x="976" y="0"/>
                    <a:pt x="935" y="0"/>
                  </a:cubicBezTo>
                  <a:close/>
                </a:path>
              </a:pathLst>
            </a:custGeom>
            <a:solidFill>
              <a:srgbClr val="FFC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6131;p46"/>
            <p:cNvSpPr/>
            <p:nvPr/>
          </p:nvSpPr>
          <p:spPr>
            <a:xfrm>
              <a:off x="5417925" y="3503600"/>
              <a:ext cx="213650" cy="258200"/>
            </a:xfrm>
            <a:custGeom>
              <a:avLst/>
              <a:gdLst/>
              <a:ahLst/>
              <a:cxnLst/>
              <a:rect l="l" t="t" r="r" b="b"/>
              <a:pathLst>
                <a:path w="8546" h="10328" extrusionOk="0">
                  <a:moveTo>
                    <a:pt x="1263" y="0"/>
                  </a:moveTo>
                  <a:cubicBezTo>
                    <a:pt x="589" y="0"/>
                    <a:pt x="1" y="517"/>
                    <a:pt x="1" y="517"/>
                  </a:cubicBezTo>
                  <a:cubicBezTo>
                    <a:pt x="441" y="4533"/>
                    <a:pt x="466" y="6565"/>
                    <a:pt x="833" y="7373"/>
                  </a:cubicBezTo>
                  <a:cubicBezTo>
                    <a:pt x="1225" y="8181"/>
                    <a:pt x="4923" y="9822"/>
                    <a:pt x="5927" y="10238"/>
                  </a:cubicBezTo>
                  <a:cubicBezTo>
                    <a:pt x="6067" y="10298"/>
                    <a:pt x="6221" y="10327"/>
                    <a:pt x="6380" y="10327"/>
                  </a:cubicBezTo>
                  <a:cubicBezTo>
                    <a:pt x="7383" y="10327"/>
                    <a:pt x="8546" y="9176"/>
                    <a:pt x="7298" y="7569"/>
                  </a:cubicBezTo>
                  <a:cubicBezTo>
                    <a:pt x="3355" y="6173"/>
                    <a:pt x="2792" y="5806"/>
                    <a:pt x="2792" y="5806"/>
                  </a:cubicBezTo>
                  <a:cubicBezTo>
                    <a:pt x="2792" y="5806"/>
                    <a:pt x="1739" y="908"/>
                    <a:pt x="1617" y="51"/>
                  </a:cubicBezTo>
                  <a:cubicBezTo>
                    <a:pt x="1498" y="15"/>
                    <a:pt x="1379" y="0"/>
                    <a:pt x="1263" y="0"/>
                  </a:cubicBezTo>
                  <a:close/>
                </a:path>
              </a:pathLst>
            </a:custGeom>
            <a:solidFill>
              <a:srgbClr val="4646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6132;p46"/>
            <p:cNvSpPr/>
            <p:nvPr/>
          </p:nvSpPr>
          <p:spPr>
            <a:xfrm>
              <a:off x="5469975" y="3544675"/>
              <a:ext cx="134700" cy="158575"/>
            </a:xfrm>
            <a:custGeom>
              <a:avLst/>
              <a:gdLst/>
              <a:ahLst/>
              <a:cxnLst/>
              <a:rect l="l" t="t" r="r" b="b"/>
              <a:pathLst>
                <a:path w="5388" h="6343" extrusionOk="0">
                  <a:moveTo>
                    <a:pt x="1616" y="1053"/>
                  </a:moveTo>
                  <a:cubicBezTo>
                    <a:pt x="784" y="1445"/>
                    <a:pt x="0" y="4261"/>
                    <a:pt x="465" y="5265"/>
                  </a:cubicBezTo>
                  <a:cubicBezTo>
                    <a:pt x="931" y="6269"/>
                    <a:pt x="1665" y="6342"/>
                    <a:pt x="2596" y="6098"/>
                  </a:cubicBezTo>
                  <a:cubicBezTo>
                    <a:pt x="3526" y="5853"/>
                    <a:pt x="4579" y="4628"/>
                    <a:pt x="4922" y="3477"/>
                  </a:cubicBezTo>
                  <a:cubicBezTo>
                    <a:pt x="5387" y="1935"/>
                    <a:pt x="4041" y="0"/>
                    <a:pt x="1616" y="1053"/>
                  </a:cubicBezTo>
                  <a:close/>
                </a:path>
              </a:pathLst>
            </a:custGeom>
            <a:solidFill>
              <a:srgbClr val="FFC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6133;p46"/>
            <p:cNvSpPr/>
            <p:nvPr/>
          </p:nvSpPr>
          <p:spPr>
            <a:xfrm>
              <a:off x="5366500" y="4400525"/>
              <a:ext cx="119400" cy="36125"/>
            </a:xfrm>
            <a:custGeom>
              <a:avLst/>
              <a:gdLst/>
              <a:ahLst/>
              <a:cxnLst/>
              <a:rect l="l" t="t" r="r" b="b"/>
              <a:pathLst>
                <a:path w="4776" h="1445" extrusionOk="0">
                  <a:moveTo>
                    <a:pt x="4776" y="955"/>
                  </a:moveTo>
                  <a:lnTo>
                    <a:pt x="4776" y="1176"/>
                  </a:lnTo>
                  <a:cubicBezTo>
                    <a:pt x="4335" y="1445"/>
                    <a:pt x="3331" y="1298"/>
                    <a:pt x="3062" y="1176"/>
                  </a:cubicBezTo>
                  <a:cubicBezTo>
                    <a:pt x="2890" y="931"/>
                    <a:pt x="2425" y="1004"/>
                    <a:pt x="2156" y="1102"/>
                  </a:cubicBezTo>
                  <a:cubicBezTo>
                    <a:pt x="1152" y="1176"/>
                    <a:pt x="809" y="1029"/>
                    <a:pt x="466" y="784"/>
                  </a:cubicBezTo>
                  <a:cubicBezTo>
                    <a:pt x="295" y="661"/>
                    <a:pt x="1" y="343"/>
                    <a:pt x="25" y="0"/>
                  </a:cubicBezTo>
                  <a:cubicBezTo>
                    <a:pt x="1225" y="270"/>
                    <a:pt x="4776" y="955"/>
                    <a:pt x="4776" y="955"/>
                  </a:cubicBez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6134;p46"/>
            <p:cNvSpPr/>
            <p:nvPr/>
          </p:nvSpPr>
          <p:spPr>
            <a:xfrm>
              <a:off x="5364050" y="4381550"/>
              <a:ext cx="127975" cy="49600"/>
            </a:xfrm>
            <a:custGeom>
              <a:avLst/>
              <a:gdLst/>
              <a:ahLst/>
              <a:cxnLst/>
              <a:rect l="l" t="t" r="r" b="b"/>
              <a:pathLst>
                <a:path w="5119" h="1984" extrusionOk="0">
                  <a:moveTo>
                    <a:pt x="3160" y="0"/>
                  </a:moveTo>
                  <a:cubicBezTo>
                    <a:pt x="3160" y="0"/>
                    <a:pt x="2058" y="294"/>
                    <a:pt x="1421" y="392"/>
                  </a:cubicBezTo>
                  <a:cubicBezTo>
                    <a:pt x="784" y="490"/>
                    <a:pt x="319" y="367"/>
                    <a:pt x="172" y="612"/>
                  </a:cubicBezTo>
                  <a:cubicBezTo>
                    <a:pt x="1" y="833"/>
                    <a:pt x="344" y="1445"/>
                    <a:pt x="907" y="1641"/>
                  </a:cubicBezTo>
                  <a:cubicBezTo>
                    <a:pt x="1494" y="1837"/>
                    <a:pt x="2645" y="1616"/>
                    <a:pt x="3086" y="1690"/>
                  </a:cubicBezTo>
                  <a:cubicBezTo>
                    <a:pt x="3502" y="1788"/>
                    <a:pt x="4604" y="1984"/>
                    <a:pt x="4874" y="1714"/>
                  </a:cubicBezTo>
                  <a:cubicBezTo>
                    <a:pt x="5119" y="1445"/>
                    <a:pt x="4874" y="147"/>
                    <a:pt x="4874" y="147"/>
                  </a:cubicBez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6135;p46"/>
            <p:cNvSpPr/>
            <p:nvPr/>
          </p:nvSpPr>
          <p:spPr>
            <a:xfrm>
              <a:off x="5505475" y="4284200"/>
              <a:ext cx="90625" cy="80825"/>
            </a:xfrm>
            <a:custGeom>
              <a:avLst/>
              <a:gdLst/>
              <a:ahLst/>
              <a:cxnLst/>
              <a:rect l="l" t="t" r="r" b="b"/>
              <a:pathLst>
                <a:path w="3625" h="3233" extrusionOk="0">
                  <a:moveTo>
                    <a:pt x="3551" y="2449"/>
                  </a:moveTo>
                  <a:lnTo>
                    <a:pt x="1617" y="270"/>
                  </a:lnTo>
                  <a:cubicBezTo>
                    <a:pt x="833" y="25"/>
                    <a:pt x="0" y="0"/>
                    <a:pt x="98" y="711"/>
                  </a:cubicBezTo>
                  <a:cubicBezTo>
                    <a:pt x="196" y="1347"/>
                    <a:pt x="1225" y="1617"/>
                    <a:pt x="1910" y="2253"/>
                  </a:cubicBezTo>
                  <a:lnTo>
                    <a:pt x="2572" y="2817"/>
                  </a:lnTo>
                  <a:cubicBezTo>
                    <a:pt x="3012" y="3233"/>
                    <a:pt x="3625" y="2866"/>
                    <a:pt x="3551" y="2449"/>
                  </a:cubicBez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6136;p46"/>
            <p:cNvSpPr/>
            <p:nvPr/>
          </p:nvSpPr>
          <p:spPr>
            <a:xfrm>
              <a:off x="5493850" y="3660375"/>
              <a:ext cx="66750" cy="45325"/>
            </a:xfrm>
            <a:custGeom>
              <a:avLst/>
              <a:gdLst/>
              <a:ahLst/>
              <a:cxnLst/>
              <a:rect l="l" t="t" r="r" b="b"/>
              <a:pathLst>
                <a:path w="2670" h="1813" extrusionOk="0">
                  <a:moveTo>
                    <a:pt x="2180" y="0"/>
                  </a:moveTo>
                  <a:cubicBezTo>
                    <a:pt x="2106" y="74"/>
                    <a:pt x="2008" y="147"/>
                    <a:pt x="1935" y="221"/>
                  </a:cubicBezTo>
                  <a:cubicBezTo>
                    <a:pt x="1420" y="588"/>
                    <a:pt x="931" y="833"/>
                    <a:pt x="318" y="1004"/>
                  </a:cubicBezTo>
                  <a:cubicBezTo>
                    <a:pt x="221" y="1029"/>
                    <a:pt x="123" y="1053"/>
                    <a:pt x="0" y="1078"/>
                  </a:cubicBezTo>
                  <a:lnTo>
                    <a:pt x="49" y="1641"/>
                  </a:lnTo>
                  <a:cubicBezTo>
                    <a:pt x="710" y="1812"/>
                    <a:pt x="1347" y="1543"/>
                    <a:pt x="1812" y="1396"/>
                  </a:cubicBezTo>
                  <a:cubicBezTo>
                    <a:pt x="2155" y="1323"/>
                    <a:pt x="2669" y="1225"/>
                    <a:pt x="2669" y="882"/>
                  </a:cubicBezTo>
                  <a:lnTo>
                    <a:pt x="2180" y="0"/>
                  </a:lnTo>
                  <a:close/>
                </a:path>
              </a:pathLst>
            </a:custGeom>
            <a:solidFill>
              <a:srgbClr val="FFC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6137;p46"/>
            <p:cNvSpPr/>
            <p:nvPr/>
          </p:nvSpPr>
          <p:spPr>
            <a:xfrm>
              <a:off x="5507925" y="4301950"/>
              <a:ext cx="89400" cy="69825"/>
            </a:xfrm>
            <a:custGeom>
              <a:avLst/>
              <a:gdLst/>
              <a:ahLst/>
              <a:cxnLst/>
              <a:rect l="l" t="t" r="r" b="b"/>
              <a:pathLst>
                <a:path w="3576" h="2793" extrusionOk="0">
                  <a:moveTo>
                    <a:pt x="2474" y="2107"/>
                  </a:moveTo>
                  <a:lnTo>
                    <a:pt x="1812" y="1543"/>
                  </a:lnTo>
                  <a:cubicBezTo>
                    <a:pt x="1127" y="907"/>
                    <a:pt x="98" y="637"/>
                    <a:pt x="0" y="1"/>
                  </a:cubicBezTo>
                  <a:lnTo>
                    <a:pt x="0" y="1"/>
                  </a:lnTo>
                  <a:lnTo>
                    <a:pt x="0" y="1"/>
                  </a:lnTo>
                  <a:lnTo>
                    <a:pt x="0" y="1"/>
                  </a:lnTo>
                  <a:lnTo>
                    <a:pt x="0" y="1"/>
                  </a:lnTo>
                  <a:lnTo>
                    <a:pt x="0" y="1"/>
                  </a:lnTo>
                  <a:lnTo>
                    <a:pt x="0" y="1"/>
                  </a:lnTo>
                  <a:lnTo>
                    <a:pt x="0" y="1"/>
                  </a:lnTo>
                  <a:lnTo>
                    <a:pt x="0" y="1"/>
                  </a:lnTo>
                  <a:lnTo>
                    <a:pt x="0" y="1"/>
                  </a:lnTo>
                  <a:lnTo>
                    <a:pt x="0" y="1"/>
                  </a:lnTo>
                  <a:lnTo>
                    <a:pt x="0" y="1"/>
                  </a:lnTo>
                  <a:lnTo>
                    <a:pt x="0" y="1"/>
                  </a:lnTo>
                  <a:lnTo>
                    <a:pt x="0" y="1"/>
                  </a:lnTo>
                  <a:lnTo>
                    <a:pt x="0" y="1"/>
                  </a:lnTo>
                  <a:cubicBezTo>
                    <a:pt x="0" y="50"/>
                    <a:pt x="0" y="123"/>
                    <a:pt x="0" y="197"/>
                  </a:cubicBezTo>
                  <a:cubicBezTo>
                    <a:pt x="98" y="833"/>
                    <a:pt x="1127" y="1127"/>
                    <a:pt x="1812" y="1739"/>
                  </a:cubicBezTo>
                  <a:lnTo>
                    <a:pt x="2474" y="2327"/>
                  </a:lnTo>
                  <a:cubicBezTo>
                    <a:pt x="3012" y="2792"/>
                    <a:pt x="3576" y="2449"/>
                    <a:pt x="3453" y="1739"/>
                  </a:cubicBezTo>
                  <a:cubicBezTo>
                    <a:pt x="3527" y="2156"/>
                    <a:pt x="2914" y="2523"/>
                    <a:pt x="2474" y="2107"/>
                  </a:cubicBez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6138;p46"/>
            <p:cNvSpPr/>
            <p:nvPr/>
          </p:nvSpPr>
          <p:spPr>
            <a:xfrm>
              <a:off x="5504250" y="3941375"/>
              <a:ext cx="106550" cy="415100"/>
            </a:xfrm>
            <a:custGeom>
              <a:avLst/>
              <a:gdLst/>
              <a:ahLst/>
              <a:cxnLst/>
              <a:rect l="l" t="t" r="r" b="b"/>
              <a:pathLst>
                <a:path w="4262" h="16604" extrusionOk="0">
                  <a:moveTo>
                    <a:pt x="3600" y="955"/>
                  </a:moveTo>
                  <a:cubicBezTo>
                    <a:pt x="4261" y="1910"/>
                    <a:pt x="2572" y="4555"/>
                    <a:pt x="3037" y="7836"/>
                  </a:cubicBezTo>
                  <a:cubicBezTo>
                    <a:pt x="3355" y="10089"/>
                    <a:pt x="3967" y="13836"/>
                    <a:pt x="3821" y="15942"/>
                  </a:cubicBezTo>
                  <a:cubicBezTo>
                    <a:pt x="3796" y="16334"/>
                    <a:pt x="2278" y="16603"/>
                    <a:pt x="1886" y="14742"/>
                  </a:cubicBezTo>
                  <a:cubicBezTo>
                    <a:pt x="1176" y="11559"/>
                    <a:pt x="319" y="9600"/>
                    <a:pt x="0" y="7126"/>
                  </a:cubicBezTo>
                  <a:lnTo>
                    <a:pt x="172" y="0"/>
                  </a:lnTo>
                  <a:close/>
                </a:path>
              </a:pathLst>
            </a:custGeom>
            <a:solidFill>
              <a:srgbClr val="E5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6139;p46"/>
            <p:cNvSpPr/>
            <p:nvPr/>
          </p:nvSpPr>
          <p:spPr>
            <a:xfrm>
              <a:off x="5402000" y="3956675"/>
              <a:ext cx="142675" cy="453650"/>
            </a:xfrm>
            <a:custGeom>
              <a:avLst/>
              <a:gdLst/>
              <a:ahLst/>
              <a:cxnLst/>
              <a:rect l="l" t="t" r="r" b="b"/>
              <a:pathLst>
                <a:path w="5707" h="18146" extrusionOk="0">
                  <a:moveTo>
                    <a:pt x="5535" y="0"/>
                  </a:moveTo>
                  <a:cubicBezTo>
                    <a:pt x="5707" y="2963"/>
                    <a:pt x="3601" y="6588"/>
                    <a:pt x="3723" y="8988"/>
                  </a:cubicBezTo>
                  <a:cubicBezTo>
                    <a:pt x="3870" y="11461"/>
                    <a:pt x="3601" y="14448"/>
                    <a:pt x="3601" y="17117"/>
                  </a:cubicBezTo>
                  <a:cubicBezTo>
                    <a:pt x="3601" y="17117"/>
                    <a:pt x="1421" y="18146"/>
                    <a:pt x="1323" y="16554"/>
                  </a:cubicBezTo>
                  <a:cubicBezTo>
                    <a:pt x="1005" y="11314"/>
                    <a:pt x="1" y="9698"/>
                    <a:pt x="1348" y="123"/>
                  </a:cubicBezTo>
                  <a:close/>
                </a:path>
              </a:pathLst>
            </a:custGeom>
            <a:solidFill>
              <a:srgbClr val="EC8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6140;p46"/>
            <p:cNvSpPr/>
            <p:nvPr/>
          </p:nvSpPr>
          <p:spPr>
            <a:xfrm>
              <a:off x="5414250" y="3681800"/>
              <a:ext cx="206950" cy="364275"/>
            </a:xfrm>
            <a:custGeom>
              <a:avLst/>
              <a:gdLst/>
              <a:ahLst/>
              <a:cxnLst/>
              <a:rect l="l" t="t" r="r" b="b"/>
              <a:pathLst>
                <a:path w="8278" h="14571" extrusionOk="0">
                  <a:moveTo>
                    <a:pt x="1078" y="8130"/>
                  </a:moveTo>
                  <a:cubicBezTo>
                    <a:pt x="1005" y="5265"/>
                    <a:pt x="1543" y="2449"/>
                    <a:pt x="1543" y="2449"/>
                  </a:cubicBezTo>
                  <a:cubicBezTo>
                    <a:pt x="1788" y="2082"/>
                    <a:pt x="2107" y="1764"/>
                    <a:pt x="2474" y="1494"/>
                  </a:cubicBezTo>
                  <a:lnTo>
                    <a:pt x="3160" y="662"/>
                  </a:lnTo>
                  <a:cubicBezTo>
                    <a:pt x="3674" y="539"/>
                    <a:pt x="4164" y="392"/>
                    <a:pt x="4653" y="245"/>
                  </a:cubicBezTo>
                  <a:cubicBezTo>
                    <a:pt x="5413" y="0"/>
                    <a:pt x="6270" y="0"/>
                    <a:pt x="7053" y="245"/>
                  </a:cubicBezTo>
                  <a:cubicBezTo>
                    <a:pt x="8082" y="686"/>
                    <a:pt x="8278" y="1372"/>
                    <a:pt x="7812" y="2694"/>
                  </a:cubicBezTo>
                  <a:cubicBezTo>
                    <a:pt x="7837" y="2768"/>
                    <a:pt x="6906" y="6416"/>
                    <a:pt x="6784" y="7543"/>
                  </a:cubicBezTo>
                  <a:cubicBezTo>
                    <a:pt x="6784" y="7641"/>
                    <a:pt x="7567" y="10604"/>
                    <a:pt x="7739" y="11828"/>
                  </a:cubicBezTo>
                  <a:cubicBezTo>
                    <a:pt x="7739" y="11828"/>
                    <a:pt x="7004" y="12514"/>
                    <a:pt x="6784" y="12685"/>
                  </a:cubicBezTo>
                  <a:cubicBezTo>
                    <a:pt x="5266" y="14571"/>
                    <a:pt x="246" y="12269"/>
                    <a:pt x="74" y="11265"/>
                  </a:cubicBezTo>
                  <a:cubicBezTo>
                    <a:pt x="1" y="10898"/>
                    <a:pt x="613" y="9722"/>
                    <a:pt x="1078" y="8130"/>
                  </a:cubicBez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6141;p46"/>
            <p:cNvSpPr/>
            <p:nvPr/>
          </p:nvSpPr>
          <p:spPr>
            <a:xfrm>
              <a:off x="5486500" y="3549575"/>
              <a:ext cx="125525" cy="150625"/>
            </a:xfrm>
            <a:custGeom>
              <a:avLst/>
              <a:gdLst/>
              <a:ahLst/>
              <a:cxnLst/>
              <a:rect l="l" t="t" r="r" b="b"/>
              <a:pathLst>
                <a:path w="5021" h="6025" extrusionOk="0">
                  <a:moveTo>
                    <a:pt x="661" y="1053"/>
                  </a:moveTo>
                  <a:cubicBezTo>
                    <a:pt x="661" y="1053"/>
                    <a:pt x="392" y="1273"/>
                    <a:pt x="245" y="1763"/>
                  </a:cubicBezTo>
                  <a:cubicBezTo>
                    <a:pt x="98" y="2253"/>
                    <a:pt x="123" y="2596"/>
                    <a:pt x="123" y="2841"/>
                  </a:cubicBezTo>
                  <a:cubicBezTo>
                    <a:pt x="98" y="3110"/>
                    <a:pt x="0" y="3232"/>
                    <a:pt x="49" y="3379"/>
                  </a:cubicBezTo>
                  <a:cubicBezTo>
                    <a:pt x="98" y="3502"/>
                    <a:pt x="417" y="2816"/>
                    <a:pt x="710" y="2743"/>
                  </a:cubicBezTo>
                  <a:cubicBezTo>
                    <a:pt x="1004" y="2669"/>
                    <a:pt x="955" y="3551"/>
                    <a:pt x="319" y="3820"/>
                  </a:cubicBezTo>
                  <a:cubicBezTo>
                    <a:pt x="49" y="4236"/>
                    <a:pt x="270" y="5265"/>
                    <a:pt x="417" y="5510"/>
                  </a:cubicBezTo>
                  <a:cubicBezTo>
                    <a:pt x="564" y="5730"/>
                    <a:pt x="1519" y="6024"/>
                    <a:pt x="2351" y="5730"/>
                  </a:cubicBezTo>
                  <a:cubicBezTo>
                    <a:pt x="3159" y="5436"/>
                    <a:pt x="3698" y="4628"/>
                    <a:pt x="4359" y="3551"/>
                  </a:cubicBezTo>
                  <a:cubicBezTo>
                    <a:pt x="5020" y="2473"/>
                    <a:pt x="4359" y="1714"/>
                    <a:pt x="4359" y="1714"/>
                  </a:cubicBezTo>
                  <a:cubicBezTo>
                    <a:pt x="4702" y="980"/>
                    <a:pt x="2180" y="25"/>
                    <a:pt x="1127" y="0"/>
                  </a:cubicBezTo>
                  <a:cubicBezTo>
                    <a:pt x="490" y="25"/>
                    <a:pt x="661" y="1053"/>
                    <a:pt x="661" y="1053"/>
                  </a:cubicBez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6142;p46"/>
            <p:cNvSpPr/>
            <p:nvPr/>
          </p:nvSpPr>
          <p:spPr>
            <a:xfrm>
              <a:off x="5267950" y="3832400"/>
              <a:ext cx="63675" cy="61800"/>
            </a:xfrm>
            <a:custGeom>
              <a:avLst/>
              <a:gdLst/>
              <a:ahLst/>
              <a:cxnLst/>
              <a:rect l="l" t="t" r="r" b="b"/>
              <a:pathLst>
                <a:path w="2547" h="2472" extrusionOk="0">
                  <a:moveTo>
                    <a:pt x="0" y="0"/>
                  </a:moveTo>
                  <a:lnTo>
                    <a:pt x="25" y="49"/>
                  </a:lnTo>
                  <a:lnTo>
                    <a:pt x="220" y="662"/>
                  </a:lnTo>
                  <a:cubicBezTo>
                    <a:pt x="220" y="662"/>
                    <a:pt x="220" y="1886"/>
                    <a:pt x="465" y="2180"/>
                  </a:cubicBezTo>
                  <a:cubicBezTo>
                    <a:pt x="733" y="2472"/>
                    <a:pt x="2525" y="2425"/>
                    <a:pt x="2547" y="2449"/>
                  </a:cubicBezTo>
                  <a:lnTo>
                    <a:pt x="2547" y="2449"/>
                  </a:lnTo>
                  <a:cubicBezTo>
                    <a:pt x="2535" y="2422"/>
                    <a:pt x="1984" y="1225"/>
                    <a:pt x="1984" y="1225"/>
                  </a:cubicBezTo>
                  <a:lnTo>
                    <a:pt x="1910" y="1225"/>
                  </a:lnTo>
                  <a:cubicBezTo>
                    <a:pt x="1886" y="1200"/>
                    <a:pt x="1812" y="1200"/>
                    <a:pt x="1739" y="1176"/>
                  </a:cubicBezTo>
                  <a:cubicBezTo>
                    <a:pt x="1543" y="1127"/>
                    <a:pt x="1224" y="1029"/>
                    <a:pt x="1004" y="955"/>
                  </a:cubicBezTo>
                  <a:cubicBezTo>
                    <a:pt x="955" y="931"/>
                    <a:pt x="906" y="931"/>
                    <a:pt x="857" y="906"/>
                  </a:cubicBezTo>
                  <a:cubicBezTo>
                    <a:pt x="784" y="882"/>
                    <a:pt x="735" y="858"/>
                    <a:pt x="710" y="833"/>
                  </a:cubicBezTo>
                  <a:cubicBezTo>
                    <a:pt x="710" y="833"/>
                    <a:pt x="686" y="784"/>
                    <a:pt x="661" y="711"/>
                  </a:cubicBezTo>
                  <a:cubicBezTo>
                    <a:pt x="637" y="686"/>
                    <a:pt x="637" y="613"/>
                    <a:pt x="588" y="564"/>
                  </a:cubicBezTo>
                  <a:cubicBezTo>
                    <a:pt x="539" y="392"/>
                    <a:pt x="441" y="221"/>
                    <a:pt x="392" y="123"/>
                  </a:cubicBezTo>
                  <a:cubicBezTo>
                    <a:pt x="294" y="25"/>
                    <a:pt x="147" y="0"/>
                    <a:pt x="49" y="0"/>
                  </a:cubicBezTo>
                  <a:close/>
                  <a:moveTo>
                    <a:pt x="2547" y="2449"/>
                  </a:moveTo>
                  <a:lnTo>
                    <a:pt x="2547" y="2449"/>
                  </a:lnTo>
                  <a:cubicBezTo>
                    <a:pt x="2547" y="2449"/>
                    <a:pt x="2547" y="2449"/>
                    <a:pt x="2547" y="2449"/>
                  </a:cubicBezTo>
                  <a:cubicBezTo>
                    <a:pt x="2547" y="2449"/>
                    <a:pt x="2547" y="2449"/>
                    <a:pt x="2547" y="2449"/>
                  </a:cubicBezTo>
                  <a:close/>
                </a:path>
              </a:pathLst>
            </a:custGeom>
            <a:solidFill>
              <a:srgbClr val="FFC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6143;p46"/>
            <p:cNvSpPr/>
            <p:nvPr/>
          </p:nvSpPr>
          <p:spPr>
            <a:xfrm>
              <a:off x="5265500" y="3815250"/>
              <a:ext cx="60000" cy="47775"/>
            </a:xfrm>
            <a:custGeom>
              <a:avLst/>
              <a:gdLst/>
              <a:ahLst/>
              <a:cxnLst/>
              <a:rect l="l" t="t" r="r" b="b"/>
              <a:pathLst>
                <a:path w="2400" h="1911" extrusionOk="0">
                  <a:moveTo>
                    <a:pt x="2326" y="1666"/>
                  </a:moveTo>
                  <a:cubicBezTo>
                    <a:pt x="2302" y="1690"/>
                    <a:pt x="2155" y="1788"/>
                    <a:pt x="2033" y="1911"/>
                  </a:cubicBezTo>
                  <a:lnTo>
                    <a:pt x="2008" y="1911"/>
                  </a:lnTo>
                  <a:cubicBezTo>
                    <a:pt x="1984" y="1886"/>
                    <a:pt x="1910" y="1886"/>
                    <a:pt x="1837" y="1862"/>
                  </a:cubicBezTo>
                  <a:lnTo>
                    <a:pt x="2302" y="1495"/>
                  </a:lnTo>
                  <a:lnTo>
                    <a:pt x="980" y="74"/>
                  </a:lnTo>
                  <a:lnTo>
                    <a:pt x="147" y="662"/>
                  </a:lnTo>
                  <a:lnTo>
                    <a:pt x="147" y="686"/>
                  </a:lnTo>
                  <a:cubicBezTo>
                    <a:pt x="245" y="686"/>
                    <a:pt x="392" y="711"/>
                    <a:pt x="465" y="809"/>
                  </a:cubicBezTo>
                  <a:cubicBezTo>
                    <a:pt x="539" y="907"/>
                    <a:pt x="637" y="1078"/>
                    <a:pt x="686" y="1250"/>
                  </a:cubicBezTo>
                  <a:lnTo>
                    <a:pt x="1102" y="1641"/>
                  </a:lnTo>
                  <a:cubicBezTo>
                    <a:pt x="1053" y="1617"/>
                    <a:pt x="1004" y="1617"/>
                    <a:pt x="955" y="1592"/>
                  </a:cubicBezTo>
                  <a:cubicBezTo>
                    <a:pt x="882" y="1519"/>
                    <a:pt x="833" y="1470"/>
                    <a:pt x="759" y="1421"/>
                  </a:cubicBezTo>
                  <a:cubicBezTo>
                    <a:pt x="465" y="1078"/>
                    <a:pt x="147" y="760"/>
                    <a:pt x="147" y="760"/>
                  </a:cubicBezTo>
                  <a:cubicBezTo>
                    <a:pt x="147" y="760"/>
                    <a:pt x="123" y="760"/>
                    <a:pt x="123" y="760"/>
                  </a:cubicBezTo>
                  <a:cubicBezTo>
                    <a:pt x="25" y="637"/>
                    <a:pt x="0" y="613"/>
                    <a:pt x="49" y="564"/>
                  </a:cubicBezTo>
                  <a:cubicBezTo>
                    <a:pt x="123" y="515"/>
                    <a:pt x="808" y="50"/>
                    <a:pt x="857" y="25"/>
                  </a:cubicBezTo>
                  <a:cubicBezTo>
                    <a:pt x="906" y="1"/>
                    <a:pt x="955" y="1"/>
                    <a:pt x="1029" y="74"/>
                  </a:cubicBezTo>
                  <a:cubicBezTo>
                    <a:pt x="1078" y="148"/>
                    <a:pt x="2351" y="1470"/>
                    <a:pt x="2375" y="1495"/>
                  </a:cubicBezTo>
                  <a:cubicBezTo>
                    <a:pt x="2400" y="1519"/>
                    <a:pt x="2400" y="1592"/>
                    <a:pt x="2326" y="1666"/>
                  </a:cubicBezTo>
                  <a:close/>
                </a:path>
              </a:pathLst>
            </a:custGeom>
            <a:solidFill>
              <a:srgbClr val="2C2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6144;p46"/>
            <p:cNvSpPr/>
            <p:nvPr/>
          </p:nvSpPr>
          <p:spPr>
            <a:xfrm>
              <a:off x="5269175" y="3817100"/>
              <a:ext cx="53875" cy="44700"/>
            </a:xfrm>
            <a:custGeom>
              <a:avLst/>
              <a:gdLst/>
              <a:ahLst/>
              <a:cxnLst/>
              <a:rect l="l" t="t" r="r" b="b"/>
              <a:pathLst>
                <a:path w="2155" h="1788" extrusionOk="0">
                  <a:moveTo>
                    <a:pt x="2155" y="1421"/>
                  </a:moveTo>
                  <a:lnTo>
                    <a:pt x="1690" y="1788"/>
                  </a:lnTo>
                  <a:cubicBezTo>
                    <a:pt x="1494" y="1739"/>
                    <a:pt x="1175" y="1641"/>
                    <a:pt x="955" y="1567"/>
                  </a:cubicBezTo>
                  <a:lnTo>
                    <a:pt x="539" y="1176"/>
                  </a:lnTo>
                  <a:lnTo>
                    <a:pt x="0" y="612"/>
                  </a:lnTo>
                  <a:lnTo>
                    <a:pt x="0" y="588"/>
                  </a:lnTo>
                  <a:lnTo>
                    <a:pt x="83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6145;p46"/>
            <p:cNvSpPr/>
            <p:nvPr/>
          </p:nvSpPr>
          <p:spPr>
            <a:xfrm>
              <a:off x="5294500" y="3836650"/>
              <a:ext cx="43250" cy="53550"/>
            </a:xfrm>
            <a:custGeom>
              <a:avLst/>
              <a:gdLst/>
              <a:ahLst/>
              <a:cxnLst/>
              <a:rect l="l" t="t" r="r" b="b"/>
              <a:pathLst>
                <a:path w="1730" h="2142" extrusionOk="0">
                  <a:moveTo>
                    <a:pt x="154" y="0"/>
                  </a:moveTo>
                  <a:cubicBezTo>
                    <a:pt x="0" y="0"/>
                    <a:pt x="134" y="418"/>
                    <a:pt x="456" y="590"/>
                  </a:cubicBezTo>
                  <a:cubicBezTo>
                    <a:pt x="799" y="785"/>
                    <a:pt x="824" y="2034"/>
                    <a:pt x="1215" y="2132"/>
                  </a:cubicBezTo>
                  <a:cubicBezTo>
                    <a:pt x="1240" y="2138"/>
                    <a:pt x="1263" y="2141"/>
                    <a:pt x="1286" y="2141"/>
                  </a:cubicBezTo>
                  <a:cubicBezTo>
                    <a:pt x="1622" y="2141"/>
                    <a:pt x="1730" y="1496"/>
                    <a:pt x="1730" y="1496"/>
                  </a:cubicBezTo>
                  <a:cubicBezTo>
                    <a:pt x="1730" y="1496"/>
                    <a:pt x="1240" y="639"/>
                    <a:pt x="1215" y="565"/>
                  </a:cubicBezTo>
                  <a:cubicBezTo>
                    <a:pt x="1191" y="467"/>
                    <a:pt x="481" y="149"/>
                    <a:pt x="236" y="26"/>
                  </a:cubicBezTo>
                  <a:cubicBezTo>
                    <a:pt x="203" y="8"/>
                    <a:pt x="176" y="0"/>
                    <a:pt x="154" y="0"/>
                  </a:cubicBezTo>
                  <a:close/>
                </a:path>
              </a:pathLst>
            </a:custGeom>
            <a:solidFill>
              <a:srgbClr val="FFC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6146;p46"/>
            <p:cNvSpPr/>
            <p:nvPr/>
          </p:nvSpPr>
          <p:spPr>
            <a:xfrm>
              <a:off x="5321200" y="3727025"/>
              <a:ext cx="203125" cy="196700"/>
            </a:xfrm>
            <a:custGeom>
              <a:avLst/>
              <a:gdLst/>
              <a:ahLst/>
              <a:cxnLst/>
              <a:rect l="l" t="t" r="r" b="b"/>
              <a:pathLst>
                <a:path w="8125" h="7868" extrusionOk="0">
                  <a:moveTo>
                    <a:pt x="6446" y="0"/>
                  </a:moveTo>
                  <a:cubicBezTo>
                    <a:pt x="6338" y="0"/>
                    <a:pt x="6230" y="17"/>
                    <a:pt x="6123" y="52"/>
                  </a:cubicBezTo>
                  <a:cubicBezTo>
                    <a:pt x="5780" y="175"/>
                    <a:pt x="5486" y="273"/>
                    <a:pt x="5314" y="591"/>
                  </a:cubicBezTo>
                  <a:cubicBezTo>
                    <a:pt x="4874" y="1326"/>
                    <a:pt x="4800" y="3873"/>
                    <a:pt x="4433" y="5440"/>
                  </a:cubicBezTo>
                  <a:cubicBezTo>
                    <a:pt x="3963" y="5544"/>
                    <a:pt x="3419" y="5580"/>
                    <a:pt x="2889" y="5580"/>
                  </a:cubicBezTo>
                  <a:cubicBezTo>
                    <a:pt x="1677" y="5580"/>
                    <a:pt x="539" y="5391"/>
                    <a:pt x="539" y="5391"/>
                  </a:cubicBezTo>
                  <a:cubicBezTo>
                    <a:pt x="1" y="6223"/>
                    <a:pt x="123" y="6811"/>
                    <a:pt x="270" y="6860"/>
                  </a:cubicBezTo>
                  <a:cubicBezTo>
                    <a:pt x="2061" y="7662"/>
                    <a:pt x="3467" y="7867"/>
                    <a:pt x="4437" y="7867"/>
                  </a:cubicBezTo>
                  <a:cubicBezTo>
                    <a:pt x="5364" y="7867"/>
                    <a:pt x="5892" y="7680"/>
                    <a:pt x="5976" y="7644"/>
                  </a:cubicBezTo>
                  <a:cubicBezTo>
                    <a:pt x="6123" y="7546"/>
                    <a:pt x="7886" y="1914"/>
                    <a:pt x="7886" y="1914"/>
                  </a:cubicBezTo>
                  <a:cubicBezTo>
                    <a:pt x="8125" y="1044"/>
                    <a:pt x="7302" y="0"/>
                    <a:pt x="6446" y="0"/>
                  </a:cubicBezTo>
                  <a:close/>
                </a:path>
              </a:pathLst>
            </a:custGeom>
            <a:solidFill>
              <a:srgbClr val="6666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E75434-CA85-4DED-BDC7-163AB8F28665}"/>
              </a:ext>
            </a:extLst>
          </p:cNvPr>
          <p:cNvSpPr>
            <a:spLocks noGrp="1"/>
          </p:cNvSpPr>
          <p:nvPr>
            <p:ph type="title"/>
          </p:nvPr>
        </p:nvSpPr>
        <p:spPr/>
        <p:txBody>
          <a:bodyPr/>
          <a:lstStyle/>
          <a:p>
            <a:r>
              <a:rPr lang="en-US" dirty="0"/>
              <a:t>References </a:t>
            </a:r>
          </a:p>
        </p:txBody>
      </p:sp>
      <p:sp>
        <p:nvSpPr>
          <p:cNvPr id="6" name="Text Placeholder 5">
            <a:extLst>
              <a:ext uri="{FF2B5EF4-FFF2-40B4-BE49-F238E27FC236}">
                <a16:creationId xmlns:a16="http://schemas.microsoft.com/office/drawing/2014/main" id="{CCB2B73C-4E69-4D74-A6A6-FECDB6077401}"/>
              </a:ext>
            </a:extLst>
          </p:cNvPr>
          <p:cNvSpPr>
            <a:spLocks noGrp="1"/>
          </p:cNvSpPr>
          <p:nvPr>
            <p:ph type="body" idx="1"/>
          </p:nvPr>
        </p:nvSpPr>
        <p:spPr/>
        <p:txBody>
          <a:bodyPr anchor="ctr"/>
          <a:lstStyle/>
          <a:p>
            <a:r>
              <a:rPr lang="en-US" dirty="0">
                <a:latin typeface="Georgia Pro" panose="02040502050405020303" pitchFamily="18" charset="0"/>
              </a:rPr>
              <a:t>Lloyd, C. (2003). </a:t>
            </a:r>
            <a:r>
              <a:rPr lang="en-US" i="1" dirty="0">
                <a:solidFill>
                  <a:srgbClr val="333333"/>
                </a:solidFill>
                <a:effectLst/>
                <a:latin typeface="Georgia Pro" panose="02040502050405020303" pitchFamily="18" charset="0"/>
              </a:rPr>
              <a:t>Vocational Rehabilitation and Mental Health (1st ed.). Oxford, united kingdom: Wiley. </a:t>
            </a:r>
          </a:p>
          <a:p>
            <a:endParaRPr lang="en-US" i="1" dirty="0">
              <a:solidFill>
                <a:srgbClr val="333333"/>
              </a:solidFill>
              <a:latin typeface="Georgia Pro" panose="02040502050405020303" pitchFamily="18" charset="0"/>
            </a:endParaRPr>
          </a:p>
          <a:p>
            <a:pPr algn="just"/>
            <a:r>
              <a:rPr lang="en-US" dirty="0">
                <a:latin typeface="Georgia Pro" panose="02040502050405020303" pitchFamily="18" charset="0"/>
              </a:rPr>
              <a:t>Sohn, B.K., Hwang, J.Y, Park, S.M, Choi, J.S., Lee, J.M., Lee, J.Y., Jung, H.Y. (2016). </a:t>
            </a:r>
            <a:r>
              <a:rPr lang="en-US" i="1" dirty="0">
                <a:latin typeface="Georgia Pro" panose="02040502050405020303" pitchFamily="18" charset="0"/>
              </a:rPr>
              <a:t>Developing a Virtual Reality-Based Vocational Rehabilitation Training Program for Patients with Schizophrenia. </a:t>
            </a:r>
            <a:r>
              <a:rPr lang="en-US" dirty="0">
                <a:latin typeface="Georgia Pro" panose="02040502050405020303" pitchFamily="18" charset="0"/>
              </a:rPr>
              <a:t>RAPID COMMUNICATION. 19 (11):</a:t>
            </a:r>
            <a:r>
              <a:rPr lang="en-US" b="0" i="0" dirty="0">
                <a:solidFill>
                  <a:srgbClr val="555555"/>
                </a:solidFill>
                <a:effectLst/>
                <a:latin typeface="Georgia Pro" panose="02040502050405020303" pitchFamily="18" charset="0"/>
              </a:rPr>
              <a:t> 686-691</a:t>
            </a:r>
          </a:p>
          <a:p>
            <a:pPr marL="127000" indent="0" algn="just">
              <a:buNone/>
            </a:pPr>
            <a:endParaRPr lang="en-US" i="1" dirty="0">
              <a:solidFill>
                <a:srgbClr val="333333"/>
              </a:solidFill>
              <a:effectLst/>
              <a:latin typeface="Georgia Pro" panose="02040502050405020303" pitchFamily="18" charset="0"/>
            </a:endParaRPr>
          </a:p>
          <a:p>
            <a:endParaRPr lang="en-US" dirty="0"/>
          </a:p>
        </p:txBody>
      </p:sp>
    </p:spTree>
    <p:extLst>
      <p:ext uri="{BB962C8B-B14F-4D97-AF65-F5344CB8AC3E}">
        <p14:creationId xmlns:p14="http://schemas.microsoft.com/office/powerpoint/2010/main" val="11549969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28"/>
          <p:cNvSpPr txBox="1">
            <a:spLocks noGrp="1"/>
          </p:cNvSpPr>
          <p:nvPr>
            <p:ph type="title"/>
          </p:nvPr>
        </p:nvSpPr>
        <p:spPr>
          <a:xfrm>
            <a:off x="160921" y="121317"/>
            <a:ext cx="7704000" cy="1242172"/>
          </a:xfrm>
          <a:prstGeom prst="rect">
            <a:avLst/>
          </a:prstGeom>
        </p:spPr>
        <p:txBody>
          <a:bodyPr spcFirstLastPara="1" wrap="square" lIns="91425" tIns="91425" rIns="91425" bIns="91425" anchor="t" anchorCtr="0">
            <a:noAutofit/>
          </a:bodyPr>
          <a:lstStyle/>
          <a:p>
            <a:pPr marL="127000" marR="0" lvl="0" indent="0" algn="l" defTabSz="914400" rtl="0" eaLnBrk="1" fontAlgn="auto" latinLnBrk="0" hangingPunct="1">
              <a:spcBef>
                <a:spcPts val="0"/>
              </a:spcBef>
              <a:spcAft>
                <a:spcPts val="0"/>
              </a:spcAft>
              <a:buClr>
                <a:srgbClr val="878CF0"/>
              </a:buClr>
              <a:buSzPts val="1600"/>
              <a:buFont typeface="Source Sans Pro"/>
              <a:buNone/>
              <a:tabLst/>
              <a:defRPr/>
            </a:pPr>
            <a:r>
              <a:rPr lang="en-US" sz="3600" b="1" dirty="0">
                <a:solidFill>
                  <a:schemeClr val="accent1"/>
                </a:solidFill>
              </a:rPr>
              <a:t>Manpower</a:t>
            </a:r>
            <a:br>
              <a:rPr lang="en-US" sz="3600" b="1" dirty="0">
                <a:solidFill>
                  <a:schemeClr val="accent1"/>
                </a:solidFill>
              </a:rPr>
            </a:br>
            <a:r>
              <a:rPr lang="en-US" sz="3600" b="1" dirty="0">
                <a:solidFill>
                  <a:schemeClr val="accent1"/>
                </a:solidFill>
              </a:rPr>
              <a:t>    </a:t>
            </a:r>
            <a:r>
              <a:rPr kumimoji="0" lang="en-US" sz="2400" b="1" i="1" u="none" strike="noStrike" kern="0" cap="none" spc="0" normalizeH="0" baseline="0" noProof="0" dirty="0">
                <a:ln>
                  <a:noFill/>
                </a:ln>
                <a:solidFill>
                  <a:srgbClr val="878CF0"/>
                </a:solidFill>
                <a:effectLst/>
                <a:uLnTx/>
                <a:uFillTx/>
                <a:latin typeface="Georgia Pro Light" panose="02040302050405020303" pitchFamily="18" charset="0"/>
                <a:ea typeface="Source Sans Pro"/>
                <a:sym typeface="Source Sans Pro"/>
              </a:rPr>
              <a:t>Four</a:t>
            </a:r>
            <a:r>
              <a:rPr kumimoji="0" lang="en-US" sz="2400" b="1" i="0" u="none" strike="noStrike" kern="0" cap="none" spc="0" normalizeH="0" baseline="0" noProof="0" dirty="0">
                <a:ln>
                  <a:noFill/>
                </a:ln>
                <a:solidFill>
                  <a:srgbClr val="20124D"/>
                </a:solidFill>
                <a:effectLst/>
                <a:uLnTx/>
                <a:uFillTx/>
                <a:latin typeface="Georgia Pro Light" panose="02040302050405020303" pitchFamily="18" charset="0"/>
                <a:ea typeface="Source Sans Pro"/>
                <a:sym typeface="Source Sans Pro"/>
              </a:rPr>
              <a:t> OTs, </a:t>
            </a:r>
            <a:r>
              <a:rPr kumimoji="0" lang="en-US" sz="2400" b="1" i="1" u="none" strike="noStrike" kern="0" cap="none" spc="0" normalizeH="0" baseline="0" noProof="0" dirty="0">
                <a:ln>
                  <a:noFill/>
                </a:ln>
                <a:solidFill>
                  <a:srgbClr val="878CF0"/>
                </a:solidFill>
                <a:effectLst/>
                <a:uLnTx/>
                <a:uFillTx/>
                <a:latin typeface="Georgia Pro Light" panose="02040302050405020303" pitchFamily="18" charset="0"/>
                <a:ea typeface="Source Sans Pro"/>
                <a:sym typeface="Source Sans Pro"/>
              </a:rPr>
              <a:t>One</a:t>
            </a:r>
            <a:r>
              <a:rPr kumimoji="0" lang="en-US" sz="2400" b="1" i="0" u="none" strike="noStrike" kern="0" cap="none" spc="0" normalizeH="0" baseline="0" noProof="0" dirty="0">
                <a:ln>
                  <a:noFill/>
                </a:ln>
                <a:solidFill>
                  <a:srgbClr val="20124D"/>
                </a:solidFill>
                <a:effectLst/>
                <a:uLnTx/>
                <a:uFillTx/>
                <a:latin typeface="Georgia Pro Light" panose="02040302050405020303" pitchFamily="18" charset="0"/>
                <a:ea typeface="Source Sans Pro"/>
                <a:sym typeface="Source Sans Pro"/>
              </a:rPr>
              <a:t> Social Worker and </a:t>
            </a:r>
            <a:r>
              <a:rPr kumimoji="0" lang="en-US" sz="2400" b="1" i="1" u="none" strike="noStrike" kern="0" cap="none" spc="0" normalizeH="0" baseline="0" noProof="0" dirty="0">
                <a:ln>
                  <a:noFill/>
                </a:ln>
                <a:solidFill>
                  <a:srgbClr val="878CF0"/>
                </a:solidFill>
                <a:effectLst/>
                <a:uLnTx/>
                <a:uFillTx/>
                <a:latin typeface="Georgia Pro Light" panose="02040302050405020303" pitchFamily="18" charset="0"/>
                <a:ea typeface="Source Sans Pro"/>
                <a:sym typeface="Source Sans Pro"/>
              </a:rPr>
              <a:t>One</a:t>
            </a:r>
            <a:r>
              <a:rPr kumimoji="0" lang="en-US" sz="2400" b="1" i="0" u="none" strike="noStrike" kern="0" cap="none" spc="0" normalizeH="0" baseline="0" noProof="0" dirty="0">
                <a:ln>
                  <a:noFill/>
                </a:ln>
                <a:solidFill>
                  <a:srgbClr val="20124D"/>
                </a:solidFill>
                <a:effectLst/>
                <a:uLnTx/>
                <a:uFillTx/>
                <a:latin typeface="Georgia Pro Light" panose="02040302050405020303" pitchFamily="18" charset="0"/>
                <a:ea typeface="Source Sans Pro"/>
                <a:sym typeface="Source Sans Pro"/>
              </a:rPr>
              <a:t> Receptionist </a:t>
            </a:r>
            <a:br>
              <a:rPr kumimoji="0" lang="en-US" sz="2400" b="1" i="0" u="none" strike="noStrike" kern="0" cap="none" spc="0" normalizeH="0" baseline="0" noProof="0" dirty="0">
                <a:ln>
                  <a:noFill/>
                </a:ln>
                <a:solidFill>
                  <a:srgbClr val="20124D"/>
                </a:solidFill>
                <a:effectLst/>
                <a:uLnTx/>
                <a:uFillTx/>
                <a:latin typeface="Georgia Pro Light" panose="02040302050405020303" pitchFamily="18" charset="0"/>
                <a:ea typeface="Source Sans Pro"/>
                <a:sym typeface="Source Sans Pro"/>
              </a:rPr>
            </a:br>
            <a:br>
              <a:rPr lang="en-US" sz="3600" b="1" dirty="0">
                <a:solidFill>
                  <a:schemeClr val="accent1"/>
                </a:solidFill>
              </a:rPr>
            </a:br>
            <a:endParaRPr lang="en-US" sz="3600" b="1" dirty="0">
              <a:solidFill>
                <a:schemeClr val="accent1"/>
              </a:solidFill>
              <a:latin typeface="Overpass SemiBold"/>
              <a:ea typeface="Overpass SemiBold"/>
              <a:cs typeface="Overpass SemiBold"/>
              <a:sym typeface="Overpass SemiBold"/>
            </a:endParaRPr>
          </a:p>
        </p:txBody>
      </p:sp>
      <p:sp>
        <p:nvSpPr>
          <p:cNvPr id="3" name="Text Placeholder 2">
            <a:extLst>
              <a:ext uri="{FF2B5EF4-FFF2-40B4-BE49-F238E27FC236}">
                <a16:creationId xmlns:a16="http://schemas.microsoft.com/office/drawing/2014/main" id="{DD9DBDE3-1DC3-4EA1-AD60-1A486838019F}"/>
              </a:ext>
            </a:extLst>
          </p:cNvPr>
          <p:cNvSpPr>
            <a:spLocks noGrp="1"/>
          </p:cNvSpPr>
          <p:nvPr>
            <p:ph type="body" idx="1"/>
          </p:nvPr>
        </p:nvSpPr>
        <p:spPr>
          <a:xfrm>
            <a:off x="240806" y="1369470"/>
            <a:ext cx="8737071" cy="4187732"/>
          </a:xfrm>
        </p:spPr>
        <p:txBody>
          <a:bodyPr/>
          <a:lstStyle/>
          <a:p>
            <a:pPr marL="127000" indent="0">
              <a:lnSpc>
                <a:spcPct val="150000"/>
              </a:lnSpc>
              <a:buNone/>
            </a:pPr>
            <a:r>
              <a:rPr lang="en-US" sz="1800" b="1" dirty="0">
                <a:latin typeface="Overpass Black" panose="020B0604020202020204" charset="0"/>
              </a:rPr>
              <a:t>Job Description: </a:t>
            </a:r>
            <a:r>
              <a:rPr lang="en-US" sz="1800" b="1" i="1" dirty="0">
                <a:solidFill>
                  <a:srgbClr val="C00000"/>
                </a:solidFill>
                <a:latin typeface="Overpass Black" panose="020B0604020202020204" charset="0"/>
              </a:rPr>
              <a:t>(Working hours 10-6)</a:t>
            </a:r>
          </a:p>
          <a:p>
            <a:pPr>
              <a:lnSpc>
                <a:spcPct val="150000"/>
              </a:lnSpc>
              <a:buFont typeface="Wingdings" panose="05000000000000000000" pitchFamily="2" charset="2"/>
              <a:buChar char="§"/>
            </a:pPr>
            <a:r>
              <a:rPr lang="en-US" sz="1600" b="1" i="1" dirty="0">
                <a:solidFill>
                  <a:schemeClr val="tx2">
                    <a:lumMod val="25000"/>
                  </a:schemeClr>
                </a:solidFill>
                <a:latin typeface="Georgia Pro Light" panose="02040302050405020303" pitchFamily="18" charset="0"/>
              </a:rPr>
              <a:t>Each Occupational therapist will take </a:t>
            </a:r>
            <a:r>
              <a:rPr lang="en-US" sz="1600" b="1" i="1" u="sng" dirty="0">
                <a:solidFill>
                  <a:srgbClr val="C00000"/>
                </a:solidFill>
                <a:latin typeface="Georgia Pro Light" panose="02040302050405020303" pitchFamily="18" charset="0"/>
              </a:rPr>
              <a:t>5 clients for 4 days</a:t>
            </a:r>
            <a:r>
              <a:rPr lang="en-US" sz="1600" b="1" i="1" dirty="0">
                <a:solidFill>
                  <a:schemeClr val="tx2">
                    <a:lumMod val="25000"/>
                  </a:schemeClr>
                </a:solidFill>
                <a:latin typeface="Georgia Pro Light" panose="02040302050405020303" pitchFamily="18" charset="0"/>
              </a:rPr>
              <a:t>. The therapist will have </a:t>
            </a:r>
            <a:r>
              <a:rPr lang="en-US" sz="1600" b="1" i="1" u="sng" dirty="0">
                <a:solidFill>
                  <a:srgbClr val="C00000"/>
                </a:solidFill>
                <a:latin typeface="Georgia Pro Light" panose="02040302050405020303" pitchFamily="18" charset="0"/>
              </a:rPr>
              <a:t>1 day </a:t>
            </a:r>
            <a:r>
              <a:rPr lang="en-US" sz="1600" b="1" i="1" dirty="0">
                <a:solidFill>
                  <a:schemeClr val="tx2">
                    <a:lumMod val="25000"/>
                  </a:schemeClr>
                </a:solidFill>
                <a:latin typeface="Georgia Pro Light" panose="02040302050405020303" pitchFamily="18" charset="0"/>
              </a:rPr>
              <a:t>for visiting workplaces to:</a:t>
            </a:r>
          </a:p>
          <a:p>
            <a:pPr lvl="1">
              <a:lnSpc>
                <a:spcPct val="100000"/>
              </a:lnSpc>
              <a:buFont typeface="Arial" panose="020B0604020202020204" pitchFamily="34" charset="0"/>
              <a:buChar char="•"/>
            </a:pPr>
            <a:r>
              <a:rPr lang="en-US" b="1" i="1" dirty="0">
                <a:solidFill>
                  <a:schemeClr val="tx2">
                    <a:lumMod val="25000"/>
                  </a:schemeClr>
                </a:solidFill>
                <a:latin typeface="Georgia Pro Light" panose="02040302050405020303" pitchFamily="18" charset="0"/>
              </a:rPr>
              <a:t>Assess workplace </a:t>
            </a:r>
          </a:p>
          <a:p>
            <a:pPr lvl="1">
              <a:lnSpc>
                <a:spcPct val="100000"/>
              </a:lnSpc>
              <a:buFont typeface="Arial" panose="020B0604020202020204" pitchFamily="34" charset="0"/>
              <a:buChar char="•"/>
            </a:pPr>
            <a:r>
              <a:rPr lang="en-US" b="1" i="1" dirty="0">
                <a:solidFill>
                  <a:schemeClr val="tx2">
                    <a:lumMod val="25000"/>
                  </a:schemeClr>
                </a:solidFill>
                <a:latin typeface="Georgia Pro Light" panose="02040302050405020303" pitchFamily="18" charset="0"/>
              </a:rPr>
              <a:t>Plan for modifications </a:t>
            </a:r>
          </a:p>
          <a:p>
            <a:pPr lvl="1">
              <a:lnSpc>
                <a:spcPct val="100000"/>
              </a:lnSpc>
              <a:buFont typeface="Arial" panose="020B0604020202020204" pitchFamily="34" charset="0"/>
              <a:buChar char="•"/>
            </a:pPr>
            <a:r>
              <a:rPr lang="en-US" b="1" i="1" dirty="0">
                <a:solidFill>
                  <a:schemeClr val="tx2">
                    <a:lumMod val="25000"/>
                  </a:schemeClr>
                </a:solidFill>
                <a:latin typeface="Georgia Pro Light" panose="02040302050405020303" pitchFamily="18" charset="0"/>
              </a:rPr>
              <a:t>Advocate </a:t>
            </a:r>
          </a:p>
          <a:p>
            <a:pPr lvl="1">
              <a:lnSpc>
                <a:spcPct val="100000"/>
              </a:lnSpc>
              <a:buFont typeface="Arial" panose="020B0604020202020204" pitchFamily="34" charset="0"/>
              <a:buChar char="•"/>
            </a:pPr>
            <a:r>
              <a:rPr lang="en-US" b="1" i="1" dirty="0">
                <a:solidFill>
                  <a:schemeClr val="tx2">
                    <a:lumMod val="25000"/>
                  </a:schemeClr>
                </a:solidFill>
                <a:latin typeface="Georgia Pro Light" panose="02040302050405020303" pitchFamily="18" charset="0"/>
              </a:rPr>
              <a:t>Apply environmental modifications </a:t>
            </a:r>
          </a:p>
          <a:p>
            <a:pPr lvl="1">
              <a:lnSpc>
                <a:spcPct val="100000"/>
              </a:lnSpc>
              <a:buFont typeface="Arial" panose="020B0604020202020204" pitchFamily="34" charset="0"/>
              <a:buChar char="•"/>
            </a:pPr>
            <a:r>
              <a:rPr lang="en-US" b="1" i="1" dirty="0">
                <a:solidFill>
                  <a:schemeClr val="tx2">
                    <a:lumMod val="25000"/>
                  </a:schemeClr>
                </a:solidFill>
                <a:latin typeface="Georgia Pro Light" panose="02040302050405020303" pitchFamily="18" charset="0"/>
              </a:rPr>
              <a:t>Train patients in real contexts (Place and Train )</a:t>
            </a:r>
          </a:p>
          <a:p>
            <a:pPr lvl="1">
              <a:lnSpc>
                <a:spcPct val="100000"/>
              </a:lnSpc>
              <a:buFont typeface="Arial" panose="020B0604020202020204" pitchFamily="34" charset="0"/>
              <a:buChar char="•"/>
            </a:pPr>
            <a:endParaRPr lang="en-US" b="1" i="1" dirty="0">
              <a:solidFill>
                <a:schemeClr val="tx2">
                  <a:lumMod val="25000"/>
                </a:schemeClr>
              </a:solidFill>
              <a:latin typeface="Georgia Pro Light" panose="02040302050405020303" pitchFamily="18" charset="0"/>
            </a:endParaRPr>
          </a:p>
          <a:p>
            <a:pPr marL="127000" indent="0">
              <a:buNone/>
            </a:pPr>
            <a:endParaRPr lang="en-US" sz="2400" b="1" i="1" dirty="0">
              <a:solidFill>
                <a:srgbClr val="C00000"/>
              </a:solidFill>
              <a:latin typeface="Georgia Pro Light" panose="02040302050405020303" pitchFamily="18" charset="0"/>
            </a:endParaRPr>
          </a:p>
        </p:txBody>
      </p:sp>
      <p:grpSp>
        <p:nvGrpSpPr>
          <p:cNvPr id="30" name="Google Shape;733;p34"/>
          <p:cNvGrpSpPr/>
          <p:nvPr/>
        </p:nvGrpSpPr>
        <p:grpSpPr>
          <a:xfrm>
            <a:off x="6063719" y="2947877"/>
            <a:ext cx="2864691" cy="2131724"/>
            <a:chOff x="1897175" y="1267900"/>
            <a:chExt cx="3687300" cy="3154675"/>
          </a:xfrm>
        </p:grpSpPr>
        <p:sp>
          <p:nvSpPr>
            <p:cNvPr id="31" name="Google Shape;734;p34"/>
            <p:cNvSpPr/>
            <p:nvPr/>
          </p:nvSpPr>
          <p:spPr>
            <a:xfrm>
              <a:off x="2028800" y="2689050"/>
              <a:ext cx="2372300" cy="1246600"/>
            </a:xfrm>
            <a:custGeom>
              <a:avLst/>
              <a:gdLst/>
              <a:ahLst/>
              <a:cxnLst/>
              <a:rect l="l" t="t" r="r" b="b"/>
              <a:pathLst>
                <a:path w="94892" h="49864" extrusionOk="0">
                  <a:moveTo>
                    <a:pt x="47177" y="0"/>
                  </a:moveTo>
                  <a:cubicBezTo>
                    <a:pt x="36176" y="0"/>
                    <a:pt x="25198" y="2412"/>
                    <a:pt x="16824" y="7240"/>
                  </a:cubicBezTo>
                  <a:cubicBezTo>
                    <a:pt x="0" y="16961"/>
                    <a:pt x="98" y="32731"/>
                    <a:pt x="17019" y="42502"/>
                  </a:cubicBezTo>
                  <a:cubicBezTo>
                    <a:pt x="25517" y="47409"/>
                    <a:pt x="36640" y="49864"/>
                    <a:pt x="47739" y="49864"/>
                  </a:cubicBezTo>
                  <a:cubicBezTo>
                    <a:pt x="58740" y="49864"/>
                    <a:pt x="69718" y="47452"/>
                    <a:pt x="78092" y="42624"/>
                  </a:cubicBezTo>
                  <a:cubicBezTo>
                    <a:pt x="94891" y="32903"/>
                    <a:pt x="94818" y="17133"/>
                    <a:pt x="77896" y="7362"/>
                  </a:cubicBezTo>
                  <a:cubicBezTo>
                    <a:pt x="69399" y="2455"/>
                    <a:pt x="58276" y="0"/>
                    <a:pt x="47177" y="0"/>
                  </a:cubicBezTo>
                  <a:close/>
                </a:path>
              </a:pathLst>
            </a:custGeom>
            <a:solidFill>
              <a:srgbClr val="D6D7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35;p34"/>
            <p:cNvSpPr/>
            <p:nvPr/>
          </p:nvSpPr>
          <p:spPr>
            <a:xfrm>
              <a:off x="3124025" y="2256150"/>
              <a:ext cx="2372300" cy="1246600"/>
            </a:xfrm>
            <a:custGeom>
              <a:avLst/>
              <a:gdLst/>
              <a:ahLst/>
              <a:cxnLst/>
              <a:rect l="l" t="t" r="r" b="b"/>
              <a:pathLst>
                <a:path w="94892" h="49864" extrusionOk="0">
                  <a:moveTo>
                    <a:pt x="47183" y="0"/>
                  </a:moveTo>
                  <a:cubicBezTo>
                    <a:pt x="36171" y="0"/>
                    <a:pt x="25179" y="2412"/>
                    <a:pt x="16799" y="7243"/>
                  </a:cubicBezTo>
                  <a:cubicBezTo>
                    <a:pt x="0" y="16940"/>
                    <a:pt x="74" y="32734"/>
                    <a:pt x="16995" y="42505"/>
                  </a:cubicBezTo>
                  <a:cubicBezTo>
                    <a:pt x="25487" y="47409"/>
                    <a:pt x="36608" y="49864"/>
                    <a:pt x="47702" y="49864"/>
                  </a:cubicBezTo>
                  <a:cubicBezTo>
                    <a:pt x="58714" y="49864"/>
                    <a:pt x="69700" y="47446"/>
                    <a:pt x="78068" y="42603"/>
                  </a:cubicBezTo>
                  <a:cubicBezTo>
                    <a:pt x="94891" y="32906"/>
                    <a:pt x="94793" y="17111"/>
                    <a:pt x="77872" y="7341"/>
                  </a:cubicBezTo>
                  <a:cubicBezTo>
                    <a:pt x="69392" y="2449"/>
                    <a:pt x="58278" y="0"/>
                    <a:pt x="47183" y="0"/>
                  </a:cubicBezTo>
                  <a:close/>
                </a:path>
              </a:pathLst>
            </a:custGeom>
            <a:solidFill>
              <a:srgbClr val="D6D7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36;p34"/>
            <p:cNvSpPr/>
            <p:nvPr/>
          </p:nvSpPr>
          <p:spPr>
            <a:xfrm>
              <a:off x="2957500" y="2975550"/>
              <a:ext cx="2372300" cy="1246625"/>
            </a:xfrm>
            <a:custGeom>
              <a:avLst/>
              <a:gdLst/>
              <a:ahLst/>
              <a:cxnLst/>
              <a:rect l="l" t="t" r="r" b="b"/>
              <a:pathLst>
                <a:path w="94892" h="49865" extrusionOk="0">
                  <a:moveTo>
                    <a:pt x="47178" y="0"/>
                  </a:moveTo>
                  <a:cubicBezTo>
                    <a:pt x="36176" y="0"/>
                    <a:pt x="25198" y="2413"/>
                    <a:pt x="16824" y="7240"/>
                  </a:cubicBezTo>
                  <a:cubicBezTo>
                    <a:pt x="1" y="16937"/>
                    <a:pt x="98" y="32732"/>
                    <a:pt x="17020" y="42502"/>
                  </a:cubicBezTo>
                  <a:cubicBezTo>
                    <a:pt x="25517" y="47409"/>
                    <a:pt x="36640" y="49864"/>
                    <a:pt x="47739" y="49864"/>
                  </a:cubicBezTo>
                  <a:cubicBezTo>
                    <a:pt x="58740" y="49864"/>
                    <a:pt x="69718" y="47452"/>
                    <a:pt x="78093" y="42625"/>
                  </a:cubicBezTo>
                  <a:cubicBezTo>
                    <a:pt x="94891" y="32903"/>
                    <a:pt x="94818" y="17108"/>
                    <a:pt x="77897" y="7362"/>
                  </a:cubicBezTo>
                  <a:cubicBezTo>
                    <a:pt x="69399" y="2455"/>
                    <a:pt x="58276" y="0"/>
                    <a:pt x="47178" y="0"/>
                  </a:cubicBezTo>
                  <a:close/>
                </a:path>
              </a:pathLst>
            </a:custGeom>
            <a:solidFill>
              <a:srgbClr val="D6D7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37;p34"/>
            <p:cNvSpPr/>
            <p:nvPr/>
          </p:nvSpPr>
          <p:spPr>
            <a:xfrm>
              <a:off x="4230250" y="3393600"/>
              <a:ext cx="1354225" cy="711625"/>
            </a:xfrm>
            <a:custGeom>
              <a:avLst/>
              <a:gdLst/>
              <a:ahLst/>
              <a:cxnLst/>
              <a:rect l="l" t="t" r="r" b="b"/>
              <a:pathLst>
                <a:path w="54169" h="28465" extrusionOk="0">
                  <a:moveTo>
                    <a:pt x="26925" y="1"/>
                  </a:moveTo>
                  <a:cubicBezTo>
                    <a:pt x="20644" y="1"/>
                    <a:pt x="14379" y="1378"/>
                    <a:pt x="9600" y="4133"/>
                  </a:cubicBezTo>
                  <a:cubicBezTo>
                    <a:pt x="1" y="9667"/>
                    <a:pt x="50" y="18679"/>
                    <a:pt x="9698" y="24262"/>
                  </a:cubicBezTo>
                  <a:cubicBezTo>
                    <a:pt x="14551" y="27063"/>
                    <a:pt x="20894" y="28465"/>
                    <a:pt x="27224" y="28465"/>
                  </a:cubicBezTo>
                  <a:cubicBezTo>
                    <a:pt x="33511" y="28465"/>
                    <a:pt x="39785" y="27081"/>
                    <a:pt x="44569" y="24311"/>
                  </a:cubicBezTo>
                  <a:cubicBezTo>
                    <a:pt x="54168" y="18777"/>
                    <a:pt x="54119" y="9765"/>
                    <a:pt x="44471" y="4207"/>
                  </a:cubicBezTo>
                  <a:cubicBezTo>
                    <a:pt x="39613" y="1403"/>
                    <a:pt x="33261" y="1"/>
                    <a:pt x="26925" y="1"/>
                  </a:cubicBezTo>
                  <a:close/>
                </a:path>
              </a:pathLst>
            </a:custGeom>
            <a:solidFill>
              <a:srgbClr val="D6D7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38;p34"/>
            <p:cNvSpPr/>
            <p:nvPr/>
          </p:nvSpPr>
          <p:spPr>
            <a:xfrm>
              <a:off x="4722475" y="4165125"/>
              <a:ext cx="298775" cy="157275"/>
            </a:xfrm>
            <a:custGeom>
              <a:avLst/>
              <a:gdLst/>
              <a:ahLst/>
              <a:cxnLst/>
              <a:rect l="l" t="t" r="r" b="b"/>
              <a:pathLst>
                <a:path w="11951" h="6291" extrusionOk="0">
                  <a:moveTo>
                    <a:pt x="5966" y="1"/>
                  </a:moveTo>
                  <a:cubicBezTo>
                    <a:pt x="4573" y="1"/>
                    <a:pt x="3184" y="307"/>
                    <a:pt x="2131" y="919"/>
                  </a:cubicBezTo>
                  <a:cubicBezTo>
                    <a:pt x="0" y="2143"/>
                    <a:pt x="0" y="4127"/>
                    <a:pt x="2155" y="5351"/>
                  </a:cubicBezTo>
                  <a:cubicBezTo>
                    <a:pt x="3226" y="5979"/>
                    <a:pt x="4624" y="6291"/>
                    <a:pt x="6021" y="6291"/>
                  </a:cubicBezTo>
                  <a:cubicBezTo>
                    <a:pt x="7403" y="6291"/>
                    <a:pt x="8785" y="5985"/>
                    <a:pt x="9844" y="5376"/>
                  </a:cubicBezTo>
                  <a:cubicBezTo>
                    <a:pt x="11950" y="4151"/>
                    <a:pt x="11950" y="2168"/>
                    <a:pt x="9820" y="919"/>
                  </a:cubicBezTo>
                  <a:cubicBezTo>
                    <a:pt x="8755" y="307"/>
                    <a:pt x="7359" y="1"/>
                    <a:pt x="5966" y="1"/>
                  </a:cubicBezTo>
                  <a:close/>
                </a:path>
              </a:pathLst>
            </a:custGeom>
            <a:solidFill>
              <a:srgbClr val="D6D7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39;p34"/>
            <p:cNvSpPr/>
            <p:nvPr/>
          </p:nvSpPr>
          <p:spPr>
            <a:xfrm>
              <a:off x="1897175" y="3338200"/>
              <a:ext cx="210000" cy="110525"/>
            </a:xfrm>
            <a:custGeom>
              <a:avLst/>
              <a:gdLst/>
              <a:ahLst/>
              <a:cxnLst/>
              <a:rect l="l" t="t" r="r" b="b"/>
              <a:pathLst>
                <a:path w="8400" h="4421" extrusionOk="0">
                  <a:moveTo>
                    <a:pt x="4182" y="1"/>
                  </a:moveTo>
                  <a:cubicBezTo>
                    <a:pt x="3202" y="1"/>
                    <a:pt x="2229" y="215"/>
                    <a:pt x="1494" y="643"/>
                  </a:cubicBezTo>
                  <a:cubicBezTo>
                    <a:pt x="0" y="1500"/>
                    <a:pt x="0" y="2896"/>
                    <a:pt x="1494" y="3778"/>
                  </a:cubicBezTo>
                  <a:cubicBezTo>
                    <a:pt x="2241" y="4206"/>
                    <a:pt x="3227" y="4421"/>
                    <a:pt x="4209" y="4421"/>
                  </a:cubicBezTo>
                  <a:cubicBezTo>
                    <a:pt x="5192" y="4421"/>
                    <a:pt x="6171" y="4206"/>
                    <a:pt x="6906" y="3778"/>
                  </a:cubicBezTo>
                  <a:cubicBezTo>
                    <a:pt x="8400" y="2921"/>
                    <a:pt x="8400" y="1525"/>
                    <a:pt x="6906" y="643"/>
                  </a:cubicBezTo>
                  <a:cubicBezTo>
                    <a:pt x="6147" y="215"/>
                    <a:pt x="5161" y="1"/>
                    <a:pt x="4182" y="1"/>
                  </a:cubicBezTo>
                  <a:close/>
                </a:path>
              </a:pathLst>
            </a:custGeom>
            <a:solidFill>
              <a:srgbClr val="D6D7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40;p34"/>
            <p:cNvSpPr/>
            <p:nvPr/>
          </p:nvSpPr>
          <p:spPr>
            <a:xfrm>
              <a:off x="2368575" y="3128375"/>
              <a:ext cx="190400" cy="140825"/>
            </a:xfrm>
            <a:custGeom>
              <a:avLst/>
              <a:gdLst/>
              <a:ahLst/>
              <a:cxnLst/>
              <a:rect l="l" t="t" r="r" b="b"/>
              <a:pathLst>
                <a:path w="7616" h="5633" extrusionOk="0">
                  <a:moveTo>
                    <a:pt x="2351" y="0"/>
                  </a:moveTo>
                  <a:cubicBezTo>
                    <a:pt x="2351" y="0"/>
                    <a:pt x="5779" y="4016"/>
                    <a:pt x="6685" y="4286"/>
                  </a:cubicBezTo>
                  <a:cubicBezTo>
                    <a:pt x="7616" y="4555"/>
                    <a:pt x="6783" y="5486"/>
                    <a:pt x="6073" y="5559"/>
                  </a:cubicBezTo>
                  <a:cubicBezTo>
                    <a:pt x="5387" y="5633"/>
                    <a:pt x="3135" y="5535"/>
                    <a:pt x="2498" y="4898"/>
                  </a:cubicBezTo>
                  <a:cubicBezTo>
                    <a:pt x="1837" y="4261"/>
                    <a:pt x="0" y="3576"/>
                    <a:pt x="0" y="3576"/>
                  </a:cubicBezTo>
                  <a:cubicBezTo>
                    <a:pt x="0" y="1494"/>
                    <a:pt x="490" y="196"/>
                    <a:pt x="490" y="196"/>
                  </a:cubicBez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41;p34"/>
            <p:cNvSpPr/>
            <p:nvPr/>
          </p:nvSpPr>
          <p:spPr>
            <a:xfrm>
              <a:off x="2303050" y="2389450"/>
              <a:ext cx="165325" cy="769550"/>
            </a:xfrm>
            <a:custGeom>
              <a:avLst/>
              <a:gdLst/>
              <a:ahLst/>
              <a:cxnLst/>
              <a:rect l="l" t="t" r="r" b="b"/>
              <a:pathLst>
                <a:path w="6613" h="30782" extrusionOk="0">
                  <a:moveTo>
                    <a:pt x="6172" y="1225"/>
                  </a:moveTo>
                  <a:cubicBezTo>
                    <a:pt x="6172" y="1225"/>
                    <a:pt x="6613" y="10090"/>
                    <a:pt x="6441" y="13004"/>
                  </a:cubicBezTo>
                  <a:cubicBezTo>
                    <a:pt x="6294" y="15918"/>
                    <a:pt x="5584" y="30365"/>
                    <a:pt x="5584" y="30365"/>
                  </a:cubicBezTo>
                  <a:cubicBezTo>
                    <a:pt x="3699" y="30782"/>
                    <a:pt x="2499" y="30365"/>
                    <a:pt x="2499" y="30365"/>
                  </a:cubicBezTo>
                  <a:cubicBezTo>
                    <a:pt x="1886" y="19297"/>
                    <a:pt x="1911" y="16114"/>
                    <a:pt x="1740" y="14448"/>
                  </a:cubicBezTo>
                  <a:cubicBezTo>
                    <a:pt x="1544" y="12808"/>
                    <a:pt x="1323" y="8033"/>
                    <a:pt x="1323" y="8033"/>
                  </a:cubicBezTo>
                  <a:cubicBezTo>
                    <a:pt x="1" y="5290"/>
                    <a:pt x="1397" y="1715"/>
                    <a:pt x="2033" y="858"/>
                  </a:cubicBezTo>
                  <a:cubicBezTo>
                    <a:pt x="2695" y="1"/>
                    <a:pt x="6172" y="1225"/>
                    <a:pt x="6172" y="122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42;p34"/>
            <p:cNvSpPr/>
            <p:nvPr/>
          </p:nvSpPr>
          <p:spPr>
            <a:xfrm>
              <a:off x="2204500" y="3201825"/>
              <a:ext cx="107150" cy="187975"/>
            </a:xfrm>
            <a:custGeom>
              <a:avLst/>
              <a:gdLst/>
              <a:ahLst/>
              <a:cxnLst/>
              <a:rect l="l" t="t" r="r" b="b"/>
              <a:pathLst>
                <a:path w="4286" h="7519" extrusionOk="0">
                  <a:moveTo>
                    <a:pt x="3306" y="858"/>
                  </a:moveTo>
                  <a:cubicBezTo>
                    <a:pt x="3404" y="2499"/>
                    <a:pt x="3992" y="4409"/>
                    <a:pt x="4139" y="5364"/>
                  </a:cubicBezTo>
                  <a:cubicBezTo>
                    <a:pt x="4286" y="6343"/>
                    <a:pt x="3943" y="6907"/>
                    <a:pt x="3722" y="7200"/>
                  </a:cubicBezTo>
                  <a:cubicBezTo>
                    <a:pt x="3502" y="7519"/>
                    <a:pt x="759" y="6613"/>
                    <a:pt x="368" y="5560"/>
                  </a:cubicBezTo>
                  <a:cubicBezTo>
                    <a:pt x="0" y="4507"/>
                    <a:pt x="759" y="3576"/>
                    <a:pt x="833" y="1593"/>
                  </a:cubicBezTo>
                  <a:cubicBezTo>
                    <a:pt x="1714" y="1"/>
                    <a:pt x="3306" y="858"/>
                    <a:pt x="3306" y="858"/>
                  </a:cubicBez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43;p34"/>
            <p:cNvSpPr/>
            <p:nvPr/>
          </p:nvSpPr>
          <p:spPr>
            <a:xfrm>
              <a:off x="2198375" y="2396175"/>
              <a:ext cx="187350" cy="866900"/>
            </a:xfrm>
            <a:custGeom>
              <a:avLst/>
              <a:gdLst/>
              <a:ahLst/>
              <a:cxnLst/>
              <a:rect l="l" t="t" r="r" b="b"/>
              <a:pathLst>
                <a:path w="7494" h="34676" extrusionOk="0">
                  <a:moveTo>
                    <a:pt x="7494" y="1642"/>
                  </a:moveTo>
                  <a:cubicBezTo>
                    <a:pt x="7494" y="1642"/>
                    <a:pt x="7028" y="9723"/>
                    <a:pt x="6294" y="12416"/>
                  </a:cubicBezTo>
                  <a:cubicBezTo>
                    <a:pt x="5535" y="15110"/>
                    <a:pt x="4874" y="22995"/>
                    <a:pt x="4555" y="24366"/>
                  </a:cubicBezTo>
                  <a:cubicBezTo>
                    <a:pt x="4237" y="25738"/>
                    <a:pt x="3845" y="34259"/>
                    <a:pt x="3845" y="34259"/>
                  </a:cubicBezTo>
                  <a:cubicBezTo>
                    <a:pt x="2131" y="34676"/>
                    <a:pt x="809" y="34259"/>
                    <a:pt x="809" y="34259"/>
                  </a:cubicBezTo>
                  <a:cubicBezTo>
                    <a:pt x="833" y="26276"/>
                    <a:pt x="637" y="19812"/>
                    <a:pt x="809" y="17632"/>
                  </a:cubicBezTo>
                  <a:cubicBezTo>
                    <a:pt x="955" y="15453"/>
                    <a:pt x="735" y="8988"/>
                    <a:pt x="735" y="8988"/>
                  </a:cubicBezTo>
                  <a:cubicBezTo>
                    <a:pt x="25" y="5976"/>
                    <a:pt x="0" y="5584"/>
                    <a:pt x="735" y="3576"/>
                  </a:cubicBezTo>
                  <a:cubicBezTo>
                    <a:pt x="1494" y="1568"/>
                    <a:pt x="4702" y="1"/>
                    <a:pt x="7494" y="164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44;p34"/>
            <p:cNvSpPr/>
            <p:nvPr/>
          </p:nvSpPr>
          <p:spPr>
            <a:xfrm>
              <a:off x="2343475" y="1957850"/>
              <a:ext cx="399775" cy="353275"/>
            </a:xfrm>
            <a:custGeom>
              <a:avLst/>
              <a:gdLst/>
              <a:ahLst/>
              <a:cxnLst/>
              <a:rect l="l" t="t" r="r" b="b"/>
              <a:pathLst>
                <a:path w="15991" h="14131" extrusionOk="0">
                  <a:moveTo>
                    <a:pt x="3257" y="1"/>
                  </a:moveTo>
                  <a:cubicBezTo>
                    <a:pt x="6049" y="784"/>
                    <a:pt x="7542" y="7788"/>
                    <a:pt x="8326" y="9379"/>
                  </a:cubicBezTo>
                  <a:cubicBezTo>
                    <a:pt x="9110" y="10947"/>
                    <a:pt x="15623" y="11338"/>
                    <a:pt x="15623" y="11338"/>
                  </a:cubicBezTo>
                  <a:cubicBezTo>
                    <a:pt x="15991" y="12710"/>
                    <a:pt x="14889" y="14130"/>
                    <a:pt x="14889" y="14130"/>
                  </a:cubicBezTo>
                  <a:cubicBezTo>
                    <a:pt x="8620" y="13885"/>
                    <a:pt x="6416" y="13346"/>
                    <a:pt x="5241" y="10873"/>
                  </a:cubicBezTo>
                  <a:cubicBezTo>
                    <a:pt x="4090" y="8400"/>
                    <a:pt x="0" y="858"/>
                    <a:pt x="32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45;p34"/>
            <p:cNvSpPr/>
            <p:nvPr/>
          </p:nvSpPr>
          <p:spPr>
            <a:xfrm>
              <a:off x="2124900" y="1955400"/>
              <a:ext cx="382050" cy="618950"/>
            </a:xfrm>
            <a:custGeom>
              <a:avLst/>
              <a:gdLst/>
              <a:ahLst/>
              <a:cxnLst/>
              <a:rect l="l" t="t" r="r" b="b"/>
              <a:pathLst>
                <a:path w="15282" h="24758" extrusionOk="0">
                  <a:moveTo>
                    <a:pt x="12000" y="99"/>
                  </a:moveTo>
                  <a:cubicBezTo>
                    <a:pt x="9527" y="1"/>
                    <a:pt x="3772" y="1274"/>
                    <a:pt x="1886" y="3698"/>
                  </a:cubicBezTo>
                  <a:cubicBezTo>
                    <a:pt x="1" y="6098"/>
                    <a:pt x="2744" y="10359"/>
                    <a:pt x="3405" y="12930"/>
                  </a:cubicBezTo>
                  <a:cubicBezTo>
                    <a:pt x="4066" y="15501"/>
                    <a:pt x="3086" y="21942"/>
                    <a:pt x="3111" y="22554"/>
                  </a:cubicBezTo>
                  <a:cubicBezTo>
                    <a:pt x="6025" y="24513"/>
                    <a:pt x="13102" y="24758"/>
                    <a:pt x="13886" y="21844"/>
                  </a:cubicBezTo>
                  <a:cubicBezTo>
                    <a:pt x="14228" y="18709"/>
                    <a:pt x="13494" y="14938"/>
                    <a:pt x="13469" y="13102"/>
                  </a:cubicBezTo>
                  <a:cubicBezTo>
                    <a:pt x="13543" y="9135"/>
                    <a:pt x="15281" y="1274"/>
                    <a:pt x="12000" y="9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46;p34"/>
            <p:cNvSpPr/>
            <p:nvPr/>
          </p:nvSpPr>
          <p:spPr>
            <a:xfrm>
              <a:off x="2364900" y="1957850"/>
              <a:ext cx="120000" cy="622625"/>
            </a:xfrm>
            <a:custGeom>
              <a:avLst/>
              <a:gdLst/>
              <a:ahLst/>
              <a:cxnLst/>
              <a:rect l="l" t="t" r="r" b="b"/>
              <a:pathLst>
                <a:path w="4800" h="24905" extrusionOk="0">
                  <a:moveTo>
                    <a:pt x="270" y="588"/>
                  </a:moveTo>
                  <a:cubicBezTo>
                    <a:pt x="1861" y="6196"/>
                    <a:pt x="2229" y="12465"/>
                    <a:pt x="2082" y="14840"/>
                  </a:cubicBezTo>
                  <a:cubicBezTo>
                    <a:pt x="1935" y="17216"/>
                    <a:pt x="1861" y="24905"/>
                    <a:pt x="1861" y="24905"/>
                  </a:cubicBezTo>
                  <a:cubicBezTo>
                    <a:pt x="3722" y="23925"/>
                    <a:pt x="4530" y="22138"/>
                    <a:pt x="4530" y="21330"/>
                  </a:cubicBezTo>
                  <a:cubicBezTo>
                    <a:pt x="4530" y="20521"/>
                    <a:pt x="3845" y="13567"/>
                    <a:pt x="3869" y="13004"/>
                  </a:cubicBezTo>
                  <a:cubicBezTo>
                    <a:pt x="3869" y="12440"/>
                    <a:pt x="4800" y="6074"/>
                    <a:pt x="4530" y="3209"/>
                  </a:cubicBezTo>
                  <a:cubicBezTo>
                    <a:pt x="4286" y="343"/>
                    <a:pt x="2400" y="1"/>
                    <a:pt x="2400" y="1"/>
                  </a:cubicBez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47;p34"/>
            <p:cNvSpPr/>
            <p:nvPr/>
          </p:nvSpPr>
          <p:spPr>
            <a:xfrm>
              <a:off x="2410200" y="1803575"/>
              <a:ext cx="26950" cy="71050"/>
            </a:xfrm>
            <a:custGeom>
              <a:avLst/>
              <a:gdLst/>
              <a:ahLst/>
              <a:cxnLst/>
              <a:rect l="l" t="t" r="r" b="b"/>
              <a:pathLst>
                <a:path w="1078" h="2842" extrusionOk="0">
                  <a:moveTo>
                    <a:pt x="0" y="1"/>
                  </a:moveTo>
                  <a:cubicBezTo>
                    <a:pt x="1078" y="343"/>
                    <a:pt x="0" y="2841"/>
                    <a:pt x="0" y="2841"/>
                  </a:cubicBezTo>
                  <a:close/>
                </a:path>
              </a:pathLst>
            </a:custGeom>
            <a:solidFill>
              <a:srgbClr val="203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48;p34"/>
            <p:cNvSpPr/>
            <p:nvPr/>
          </p:nvSpPr>
          <p:spPr>
            <a:xfrm>
              <a:off x="2252250" y="1753375"/>
              <a:ext cx="169600" cy="243675"/>
            </a:xfrm>
            <a:custGeom>
              <a:avLst/>
              <a:gdLst/>
              <a:ahLst/>
              <a:cxnLst/>
              <a:rect l="l" t="t" r="r" b="b"/>
              <a:pathLst>
                <a:path w="6784" h="9747" extrusionOk="0">
                  <a:moveTo>
                    <a:pt x="6367" y="2351"/>
                  </a:moveTo>
                  <a:cubicBezTo>
                    <a:pt x="6367" y="2351"/>
                    <a:pt x="6784" y="3796"/>
                    <a:pt x="6637" y="4923"/>
                  </a:cubicBezTo>
                  <a:cubicBezTo>
                    <a:pt x="6465" y="6049"/>
                    <a:pt x="6367" y="8302"/>
                    <a:pt x="5363" y="9012"/>
                  </a:cubicBezTo>
                  <a:cubicBezTo>
                    <a:pt x="4384" y="9747"/>
                    <a:pt x="2939" y="8890"/>
                    <a:pt x="1984" y="8106"/>
                  </a:cubicBezTo>
                  <a:cubicBezTo>
                    <a:pt x="1029" y="7298"/>
                    <a:pt x="25" y="5804"/>
                    <a:pt x="0" y="4017"/>
                  </a:cubicBezTo>
                  <a:cubicBezTo>
                    <a:pt x="0" y="2205"/>
                    <a:pt x="686" y="1"/>
                    <a:pt x="3282" y="123"/>
                  </a:cubicBezTo>
                  <a:cubicBezTo>
                    <a:pt x="5878" y="221"/>
                    <a:pt x="6367" y="2351"/>
                    <a:pt x="6367" y="2351"/>
                  </a:cubicBezTo>
                  <a:close/>
                </a:path>
              </a:pathLst>
            </a:custGeom>
            <a:solidFill>
              <a:srgbClr val="FFC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49;p34"/>
            <p:cNvSpPr/>
            <p:nvPr/>
          </p:nvSpPr>
          <p:spPr>
            <a:xfrm>
              <a:off x="2274275" y="1915600"/>
              <a:ext cx="105325" cy="154300"/>
            </a:xfrm>
            <a:custGeom>
              <a:avLst/>
              <a:gdLst/>
              <a:ahLst/>
              <a:cxnLst/>
              <a:rect l="l" t="t" r="r" b="b"/>
              <a:pathLst>
                <a:path w="4213" h="6172" extrusionOk="0">
                  <a:moveTo>
                    <a:pt x="466" y="1"/>
                  </a:moveTo>
                  <a:cubicBezTo>
                    <a:pt x="466" y="1"/>
                    <a:pt x="662" y="2327"/>
                    <a:pt x="50" y="3184"/>
                  </a:cubicBezTo>
                  <a:cubicBezTo>
                    <a:pt x="1" y="3748"/>
                    <a:pt x="1642" y="6172"/>
                    <a:pt x="3258" y="5731"/>
                  </a:cubicBezTo>
                  <a:cubicBezTo>
                    <a:pt x="4213" y="5486"/>
                    <a:pt x="4090" y="4384"/>
                    <a:pt x="4090" y="4384"/>
                  </a:cubicBezTo>
                  <a:cubicBezTo>
                    <a:pt x="3992" y="3552"/>
                    <a:pt x="4090" y="1519"/>
                    <a:pt x="4090" y="1519"/>
                  </a:cubicBezTo>
                  <a:close/>
                </a:path>
              </a:pathLst>
            </a:custGeom>
            <a:solidFill>
              <a:srgbClr val="FFC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50;p34"/>
            <p:cNvSpPr/>
            <p:nvPr/>
          </p:nvSpPr>
          <p:spPr>
            <a:xfrm>
              <a:off x="2198975" y="1692150"/>
              <a:ext cx="237575" cy="238175"/>
            </a:xfrm>
            <a:custGeom>
              <a:avLst/>
              <a:gdLst/>
              <a:ahLst/>
              <a:cxnLst/>
              <a:rect l="l" t="t" r="r" b="b"/>
              <a:pathLst>
                <a:path w="9503" h="9527" extrusionOk="0">
                  <a:moveTo>
                    <a:pt x="9135" y="2866"/>
                  </a:moveTo>
                  <a:cubicBezTo>
                    <a:pt x="9502" y="4188"/>
                    <a:pt x="9086" y="4654"/>
                    <a:pt x="7960" y="5045"/>
                  </a:cubicBezTo>
                  <a:cubicBezTo>
                    <a:pt x="6833" y="5437"/>
                    <a:pt x="3846" y="4556"/>
                    <a:pt x="3846" y="4556"/>
                  </a:cubicBezTo>
                  <a:cubicBezTo>
                    <a:pt x="4041" y="6000"/>
                    <a:pt x="3601" y="6735"/>
                    <a:pt x="3601" y="6735"/>
                  </a:cubicBezTo>
                  <a:cubicBezTo>
                    <a:pt x="3111" y="5339"/>
                    <a:pt x="2670" y="6049"/>
                    <a:pt x="2621" y="7176"/>
                  </a:cubicBezTo>
                  <a:cubicBezTo>
                    <a:pt x="2572" y="8278"/>
                    <a:pt x="3209" y="8253"/>
                    <a:pt x="3209" y="8253"/>
                  </a:cubicBezTo>
                  <a:cubicBezTo>
                    <a:pt x="3160" y="9208"/>
                    <a:pt x="2842" y="9527"/>
                    <a:pt x="2842" y="9527"/>
                  </a:cubicBezTo>
                  <a:cubicBezTo>
                    <a:pt x="1642" y="8694"/>
                    <a:pt x="1" y="3135"/>
                    <a:pt x="2180" y="3013"/>
                  </a:cubicBezTo>
                  <a:cubicBezTo>
                    <a:pt x="2205" y="1078"/>
                    <a:pt x="8351" y="1"/>
                    <a:pt x="9135" y="286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51;p34"/>
            <p:cNvSpPr/>
            <p:nvPr/>
          </p:nvSpPr>
          <p:spPr>
            <a:xfrm>
              <a:off x="2140225" y="1986025"/>
              <a:ext cx="206325" cy="606100"/>
            </a:xfrm>
            <a:custGeom>
              <a:avLst/>
              <a:gdLst/>
              <a:ahLst/>
              <a:cxnLst/>
              <a:rect l="l" t="t" r="r" b="b"/>
              <a:pathLst>
                <a:path w="8253" h="24244" extrusionOk="0">
                  <a:moveTo>
                    <a:pt x="5314" y="0"/>
                  </a:moveTo>
                  <a:cubicBezTo>
                    <a:pt x="7249" y="4065"/>
                    <a:pt x="8253" y="7763"/>
                    <a:pt x="8179" y="11118"/>
                  </a:cubicBezTo>
                  <a:cubicBezTo>
                    <a:pt x="8130" y="14472"/>
                    <a:pt x="7420" y="24243"/>
                    <a:pt x="7420" y="24243"/>
                  </a:cubicBezTo>
                  <a:cubicBezTo>
                    <a:pt x="4090" y="23435"/>
                    <a:pt x="1812" y="22480"/>
                    <a:pt x="1151" y="21329"/>
                  </a:cubicBezTo>
                  <a:cubicBezTo>
                    <a:pt x="2596" y="17558"/>
                    <a:pt x="3110" y="15036"/>
                    <a:pt x="2816" y="13958"/>
                  </a:cubicBezTo>
                  <a:cubicBezTo>
                    <a:pt x="2522" y="12881"/>
                    <a:pt x="0" y="4702"/>
                    <a:pt x="1298" y="2253"/>
                  </a:cubicBezTo>
                  <a:cubicBezTo>
                    <a:pt x="2547" y="906"/>
                    <a:pt x="5314" y="0"/>
                    <a:pt x="53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52;p34"/>
            <p:cNvSpPr/>
            <p:nvPr/>
          </p:nvSpPr>
          <p:spPr>
            <a:xfrm>
              <a:off x="2123075" y="2020900"/>
              <a:ext cx="419375" cy="370400"/>
            </a:xfrm>
            <a:custGeom>
              <a:avLst/>
              <a:gdLst/>
              <a:ahLst/>
              <a:cxnLst/>
              <a:rect l="l" t="t" r="r" b="b"/>
              <a:pathLst>
                <a:path w="16775" h="14816" extrusionOk="0">
                  <a:moveTo>
                    <a:pt x="3086" y="784"/>
                  </a:moveTo>
                  <a:cubicBezTo>
                    <a:pt x="5388" y="1935"/>
                    <a:pt x="7224" y="8302"/>
                    <a:pt x="8963" y="9992"/>
                  </a:cubicBezTo>
                  <a:cubicBezTo>
                    <a:pt x="9967" y="10971"/>
                    <a:pt x="14889" y="12220"/>
                    <a:pt x="16260" y="12269"/>
                  </a:cubicBezTo>
                  <a:cubicBezTo>
                    <a:pt x="16775" y="13469"/>
                    <a:pt x="15844" y="14816"/>
                    <a:pt x="15844" y="14816"/>
                  </a:cubicBezTo>
                  <a:cubicBezTo>
                    <a:pt x="7445" y="14008"/>
                    <a:pt x="7077" y="13567"/>
                    <a:pt x="4482" y="10261"/>
                  </a:cubicBezTo>
                  <a:cubicBezTo>
                    <a:pt x="1274" y="6172"/>
                    <a:pt x="0" y="1"/>
                    <a:pt x="3086" y="78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753;p34"/>
            <p:cNvSpPr/>
            <p:nvPr/>
          </p:nvSpPr>
          <p:spPr>
            <a:xfrm>
              <a:off x="2299375" y="1953575"/>
              <a:ext cx="76550" cy="53275"/>
            </a:xfrm>
            <a:custGeom>
              <a:avLst/>
              <a:gdLst/>
              <a:ahLst/>
              <a:cxnLst/>
              <a:rect l="l" t="t" r="r" b="b"/>
              <a:pathLst>
                <a:path w="3062" h="2131" extrusionOk="0">
                  <a:moveTo>
                    <a:pt x="3062" y="1225"/>
                  </a:moveTo>
                  <a:cubicBezTo>
                    <a:pt x="2352" y="1494"/>
                    <a:pt x="1323" y="1078"/>
                    <a:pt x="1" y="0"/>
                  </a:cubicBezTo>
                  <a:cubicBezTo>
                    <a:pt x="1" y="0"/>
                    <a:pt x="393" y="1567"/>
                    <a:pt x="3062" y="2131"/>
                  </a:cubicBezTo>
                  <a:close/>
                </a:path>
              </a:pathLst>
            </a:custGeom>
            <a:solidFill>
              <a:srgbClr val="F4A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754;p34"/>
            <p:cNvSpPr/>
            <p:nvPr/>
          </p:nvSpPr>
          <p:spPr>
            <a:xfrm>
              <a:off x="2273050" y="1972550"/>
              <a:ext cx="82675" cy="116325"/>
            </a:xfrm>
            <a:custGeom>
              <a:avLst/>
              <a:gdLst/>
              <a:ahLst/>
              <a:cxnLst/>
              <a:rect l="l" t="t" r="r" b="b"/>
              <a:pathLst>
                <a:path w="3307" h="4653" extrusionOk="0">
                  <a:moveTo>
                    <a:pt x="442" y="0"/>
                  </a:moveTo>
                  <a:cubicBezTo>
                    <a:pt x="417" y="74"/>
                    <a:pt x="1" y="539"/>
                    <a:pt x="1" y="539"/>
                  </a:cubicBezTo>
                  <a:cubicBezTo>
                    <a:pt x="1" y="539"/>
                    <a:pt x="834" y="2351"/>
                    <a:pt x="1127" y="3159"/>
                  </a:cubicBezTo>
                  <a:cubicBezTo>
                    <a:pt x="1446" y="3967"/>
                    <a:pt x="2229" y="4653"/>
                    <a:pt x="2229" y="4653"/>
                  </a:cubicBezTo>
                  <a:lnTo>
                    <a:pt x="3307" y="3453"/>
                  </a:lnTo>
                  <a:cubicBezTo>
                    <a:pt x="1813" y="2669"/>
                    <a:pt x="442" y="0"/>
                    <a:pt x="4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755;p34"/>
            <p:cNvSpPr/>
            <p:nvPr/>
          </p:nvSpPr>
          <p:spPr>
            <a:xfrm>
              <a:off x="2355700" y="1983575"/>
              <a:ext cx="38000" cy="96125"/>
            </a:xfrm>
            <a:custGeom>
              <a:avLst/>
              <a:gdLst/>
              <a:ahLst/>
              <a:cxnLst/>
              <a:rect l="l" t="t" r="r" b="b"/>
              <a:pathLst>
                <a:path w="1520" h="3845" extrusionOk="0">
                  <a:moveTo>
                    <a:pt x="711" y="123"/>
                  </a:moveTo>
                  <a:cubicBezTo>
                    <a:pt x="613" y="0"/>
                    <a:pt x="368" y="2424"/>
                    <a:pt x="1" y="3012"/>
                  </a:cubicBezTo>
                  <a:cubicBezTo>
                    <a:pt x="711" y="3673"/>
                    <a:pt x="1127" y="3845"/>
                    <a:pt x="1127" y="3845"/>
                  </a:cubicBezTo>
                  <a:cubicBezTo>
                    <a:pt x="1127" y="3845"/>
                    <a:pt x="1519" y="1151"/>
                    <a:pt x="711" y="1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756;p34"/>
            <p:cNvSpPr/>
            <p:nvPr/>
          </p:nvSpPr>
          <p:spPr>
            <a:xfrm>
              <a:off x="4197200" y="2609850"/>
              <a:ext cx="18400" cy="60625"/>
            </a:xfrm>
            <a:custGeom>
              <a:avLst/>
              <a:gdLst/>
              <a:ahLst/>
              <a:cxnLst/>
              <a:rect l="l" t="t" r="r" b="b"/>
              <a:pathLst>
                <a:path w="736" h="2425" extrusionOk="0">
                  <a:moveTo>
                    <a:pt x="735" y="25"/>
                  </a:moveTo>
                  <a:cubicBezTo>
                    <a:pt x="662" y="1225"/>
                    <a:pt x="539" y="2424"/>
                    <a:pt x="539" y="2424"/>
                  </a:cubicBezTo>
                  <a:lnTo>
                    <a:pt x="294" y="2424"/>
                  </a:lnTo>
                  <a:cubicBezTo>
                    <a:pt x="294" y="2424"/>
                    <a:pt x="294" y="612"/>
                    <a:pt x="1" y="1004"/>
                  </a:cubicBezTo>
                  <a:cubicBezTo>
                    <a:pt x="50" y="0"/>
                    <a:pt x="735" y="25"/>
                    <a:pt x="735" y="25"/>
                  </a:cubicBez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757;p34"/>
            <p:cNvSpPr/>
            <p:nvPr/>
          </p:nvSpPr>
          <p:spPr>
            <a:xfrm>
              <a:off x="4111500" y="2158050"/>
              <a:ext cx="124900" cy="521600"/>
            </a:xfrm>
            <a:custGeom>
              <a:avLst/>
              <a:gdLst/>
              <a:ahLst/>
              <a:cxnLst/>
              <a:rect l="l" t="t" r="r" b="b"/>
              <a:pathLst>
                <a:path w="4996" h="20864" extrusionOk="0">
                  <a:moveTo>
                    <a:pt x="466" y="20154"/>
                  </a:moveTo>
                  <a:cubicBezTo>
                    <a:pt x="343" y="20154"/>
                    <a:pt x="172" y="20007"/>
                    <a:pt x="0" y="19786"/>
                  </a:cubicBezTo>
                  <a:cubicBezTo>
                    <a:pt x="270" y="19468"/>
                    <a:pt x="564" y="19150"/>
                    <a:pt x="735" y="18905"/>
                  </a:cubicBezTo>
                  <a:cubicBezTo>
                    <a:pt x="1298" y="18097"/>
                    <a:pt x="2253" y="16334"/>
                    <a:pt x="2278" y="15525"/>
                  </a:cubicBezTo>
                  <a:cubicBezTo>
                    <a:pt x="2327" y="14717"/>
                    <a:pt x="1837" y="6367"/>
                    <a:pt x="1714" y="5338"/>
                  </a:cubicBezTo>
                  <a:cubicBezTo>
                    <a:pt x="1568" y="4310"/>
                    <a:pt x="1200" y="441"/>
                    <a:pt x="1225" y="221"/>
                  </a:cubicBezTo>
                  <a:cubicBezTo>
                    <a:pt x="1274" y="0"/>
                    <a:pt x="4824" y="1592"/>
                    <a:pt x="4824" y="1592"/>
                  </a:cubicBezTo>
                  <a:cubicBezTo>
                    <a:pt x="4775" y="1910"/>
                    <a:pt x="4286" y="3918"/>
                    <a:pt x="4482" y="5216"/>
                  </a:cubicBezTo>
                  <a:cubicBezTo>
                    <a:pt x="4678" y="6489"/>
                    <a:pt x="4996" y="7346"/>
                    <a:pt x="4824" y="9452"/>
                  </a:cubicBezTo>
                  <a:cubicBezTo>
                    <a:pt x="4653" y="11558"/>
                    <a:pt x="3625" y="14938"/>
                    <a:pt x="3967" y="16554"/>
                  </a:cubicBezTo>
                  <a:cubicBezTo>
                    <a:pt x="3992" y="16578"/>
                    <a:pt x="3992" y="16603"/>
                    <a:pt x="3992" y="16627"/>
                  </a:cubicBezTo>
                  <a:cubicBezTo>
                    <a:pt x="2939" y="18072"/>
                    <a:pt x="2572" y="20864"/>
                    <a:pt x="466" y="20154"/>
                  </a:cubicBezTo>
                  <a:close/>
                </a:path>
              </a:pathLst>
            </a:custGeom>
            <a:solidFill>
              <a:srgbClr val="FFC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758;p34"/>
            <p:cNvSpPr/>
            <p:nvPr/>
          </p:nvSpPr>
          <p:spPr>
            <a:xfrm>
              <a:off x="4081500" y="2573725"/>
              <a:ext cx="138375" cy="125525"/>
            </a:xfrm>
            <a:custGeom>
              <a:avLst/>
              <a:gdLst/>
              <a:ahLst/>
              <a:cxnLst/>
              <a:rect l="l" t="t" r="r" b="b"/>
              <a:pathLst>
                <a:path w="5535" h="5021" extrusionOk="0">
                  <a:moveTo>
                    <a:pt x="1200" y="3159"/>
                  </a:moveTo>
                  <a:cubicBezTo>
                    <a:pt x="1372" y="3380"/>
                    <a:pt x="1543" y="3527"/>
                    <a:pt x="1666" y="3527"/>
                  </a:cubicBezTo>
                  <a:cubicBezTo>
                    <a:pt x="3772" y="4237"/>
                    <a:pt x="4139" y="1445"/>
                    <a:pt x="5192" y="0"/>
                  </a:cubicBezTo>
                  <a:cubicBezTo>
                    <a:pt x="5535" y="1519"/>
                    <a:pt x="5388" y="1690"/>
                    <a:pt x="5094" y="1910"/>
                  </a:cubicBezTo>
                  <a:cubicBezTo>
                    <a:pt x="4825" y="2131"/>
                    <a:pt x="3845" y="3331"/>
                    <a:pt x="3674" y="4188"/>
                  </a:cubicBezTo>
                  <a:cubicBezTo>
                    <a:pt x="3478" y="5020"/>
                    <a:pt x="809" y="4947"/>
                    <a:pt x="319" y="4776"/>
                  </a:cubicBezTo>
                  <a:cubicBezTo>
                    <a:pt x="0" y="4653"/>
                    <a:pt x="613" y="3894"/>
                    <a:pt x="1200" y="3159"/>
                  </a:cubicBez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759;p34"/>
            <p:cNvSpPr/>
            <p:nvPr/>
          </p:nvSpPr>
          <p:spPr>
            <a:xfrm>
              <a:off x="4270050" y="2163550"/>
              <a:ext cx="115725" cy="612825"/>
            </a:xfrm>
            <a:custGeom>
              <a:avLst/>
              <a:gdLst/>
              <a:ahLst/>
              <a:cxnLst/>
              <a:rect l="l" t="t" r="r" b="b"/>
              <a:pathLst>
                <a:path w="4629" h="24513" extrusionOk="0">
                  <a:moveTo>
                    <a:pt x="1470" y="8596"/>
                  </a:moveTo>
                  <a:cubicBezTo>
                    <a:pt x="1568" y="9526"/>
                    <a:pt x="2131" y="16726"/>
                    <a:pt x="2033" y="17926"/>
                  </a:cubicBezTo>
                  <a:cubicBezTo>
                    <a:pt x="1984" y="18660"/>
                    <a:pt x="1641" y="19811"/>
                    <a:pt x="1421" y="20742"/>
                  </a:cubicBezTo>
                  <a:cubicBezTo>
                    <a:pt x="1274" y="21329"/>
                    <a:pt x="1201" y="21819"/>
                    <a:pt x="1274" y="22064"/>
                  </a:cubicBezTo>
                  <a:cubicBezTo>
                    <a:pt x="1494" y="22676"/>
                    <a:pt x="1494" y="24513"/>
                    <a:pt x="2498" y="24097"/>
                  </a:cubicBezTo>
                  <a:cubicBezTo>
                    <a:pt x="3502" y="23680"/>
                    <a:pt x="4164" y="22407"/>
                    <a:pt x="3943" y="20987"/>
                  </a:cubicBezTo>
                  <a:cubicBezTo>
                    <a:pt x="3747" y="19591"/>
                    <a:pt x="3992" y="18905"/>
                    <a:pt x="3943" y="18048"/>
                  </a:cubicBezTo>
                  <a:cubicBezTo>
                    <a:pt x="3870" y="17215"/>
                    <a:pt x="4433" y="11975"/>
                    <a:pt x="4531" y="10090"/>
                  </a:cubicBezTo>
                  <a:cubicBezTo>
                    <a:pt x="4629" y="8228"/>
                    <a:pt x="3992" y="7347"/>
                    <a:pt x="3943" y="6098"/>
                  </a:cubicBezTo>
                  <a:cubicBezTo>
                    <a:pt x="3919" y="4849"/>
                    <a:pt x="4286" y="2253"/>
                    <a:pt x="4286" y="2253"/>
                  </a:cubicBezTo>
                  <a:cubicBezTo>
                    <a:pt x="4286" y="2253"/>
                    <a:pt x="1" y="1"/>
                    <a:pt x="344" y="2719"/>
                  </a:cubicBezTo>
                  <a:cubicBezTo>
                    <a:pt x="686" y="5437"/>
                    <a:pt x="1372" y="7665"/>
                    <a:pt x="1470" y="8596"/>
                  </a:cubicBezTo>
                  <a:close/>
                </a:path>
              </a:pathLst>
            </a:custGeom>
            <a:solidFill>
              <a:srgbClr val="FFC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760;p34"/>
            <p:cNvSpPr/>
            <p:nvPr/>
          </p:nvSpPr>
          <p:spPr>
            <a:xfrm>
              <a:off x="4297600" y="2682075"/>
              <a:ext cx="76550" cy="94300"/>
            </a:xfrm>
            <a:custGeom>
              <a:avLst/>
              <a:gdLst/>
              <a:ahLst/>
              <a:cxnLst/>
              <a:rect l="l" t="t" r="r" b="b"/>
              <a:pathLst>
                <a:path w="3062" h="3772" extrusionOk="0">
                  <a:moveTo>
                    <a:pt x="1" y="1397"/>
                  </a:moveTo>
                  <a:cubicBezTo>
                    <a:pt x="74" y="2645"/>
                    <a:pt x="392" y="3772"/>
                    <a:pt x="1396" y="3356"/>
                  </a:cubicBezTo>
                  <a:cubicBezTo>
                    <a:pt x="2400" y="2939"/>
                    <a:pt x="3062" y="1666"/>
                    <a:pt x="2841" y="246"/>
                  </a:cubicBezTo>
                  <a:cubicBezTo>
                    <a:pt x="2303" y="1813"/>
                    <a:pt x="270" y="1739"/>
                    <a:pt x="319" y="1"/>
                  </a:cubicBezTo>
                  <a:cubicBezTo>
                    <a:pt x="172" y="588"/>
                    <a:pt x="1" y="1127"/>
                    <a:pt x="1" y="1397"/>
                  </a:cubicBez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761;p34"/>
            <p:cNvSpPr/>
            <p:nvPr/>
          </p:nvSpPr>
          <p:spPr>
            <a:xfrm>
              <a:off x="4134750" y="1940100"/>
              <a:ext cx="143300" cy="614050"/>
            </a:xfrm>
            <a:custGeom>
              <a:avLst/>
              <a:gdLst/>
              <a:ahLst/>
              <a:cxnLst/>
              <a:rect l="l" t="t" r="r" b="b"/>
              <a:pathLst>
                <a:path w="5732" h="24562" extrusionOk="0">
                  <a:moveTo>
                    <a:pt x="1" y="0"/>
                  </a:moveTo>
                  <a:cubicBezTo>
                    <a:pt x="1" y="0"/>
                    <a:pt x="25" y="8694"/>
                    <a:pt x="1" y="11534"/>
                  </a:cubicBezTo>
                  <a:cubicBezTo>
                    <a:pt x="1" y="14399"/>
                    <a:pt x="760" y="23999"/>
                    <a:pt x="760" y="23999"/>
                  </a:cubicBezTo>
                  <a:cubicBezTo>
                    <a:pt x="2205" y="24562"/>
                    <a:pt x="3625" y="23876"/>
                    <a:pt x="3625" y="23876"/>
                  </a:cubicBezTo>
                  <a:cubicBezTo>
                    <a:pt x="3821" y="21378"/>
                    <a:pt x="4556" y="17313"/>
                    <a:pt x="4678" y="15158"/>
                  </a:cubicBezTo>
                  <a:cubicBezTo>
                    <a:pt x="4801" y="13003"/>
                    <a:pt x="3821" y="12661"/>
                    <a:pt x="4237" y="11093"/>
                  </a:cubicBezTo>
                  <a:cubicBezTo>
                    <a:pt x="4629" y="9526"/>
                    <a:pt x="5731" y="1127"/>
                    <a:pt x="5731" y="1127"/>
                  </a:cubicBezTo>
                  <a:close/>
                </a:path>
              </a:pathLst>
            </a:custGeom>
            <a:solidFill>
              <a:srgbClr val="EC8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762;p34"/>
            <p:cNvSpPr/>
            <p:nvPr/>
          </p:nvSpPr>
          <p:spPr>
            <a:xfrm>
              <a:off x="4243725" y="1846425"/>
              <a:ext cx="177575" cy="783650"/>
            </a:xfrm>
            <a:custGeom>
              <a:avLst/>
              <a:gdLst/>
              <a:ahLst/>
              <a:cxnLst/>
              <a:rect l="l" t="t" r="r" b="b"/>
              <a:pathLst>
                <a:path w="7103" h="31346" extrusionOk="0">
                  <a:moveTo>
                    <a:pt x="319" y="5584"/>
                  </a:moveTo>
                  <a:cubicBezTo>
                    <a:pt x="319" y="5584"/>
                    <a:pt x="1054" y="14914"/>
                    <a:pt x="1372" y="16089"/>
                  </a:cubicBezTo>
                  <a:cubicBezTo>
                    <a:pt x="1690" y="17265"/>
                    <a:pt x="1935" y="21844"/>
                    <a:pt x="2156" y="23411"/>
                  </a:cubicBezTo>
                  <a:cubicBezTo>
                    <a:pt x="2401" y="24978"/>
                    <a:pt x="2425" y="29484"/>
                    <a:pt x="2425" y="29484"/>
                  </a:cubicBezTo>
                  <a:cubicBezTo>
                    <a:pt x="2988" y="31345"/>
                    <a:pt x="5315" y="29778"/>
                    <a:pt x="5315" y="29778"/>
                  </a:cubicBezTo>
                  <a:cubicBezTo>
                    <a:pt x="6294" y="23999"/>
                    <a:pt x="5608" y="21134"/>
                    <a:pt x="5584" y="19420"/>
                  </a:cubicBezTo>
                  <a:cubicBezTo>
                    <a:pt x="5559" y="17730"/>
                    <a:pt x="6392" y="13298"/>
                    <a:pt x="6221" y="11461"/>
                  </a:cubicBezTo>
                  <a:cubicBezTo>
                    <a:pt x="6049" y="9625"/>
                    <a:pt x="5853" y="5780"/>
                    <a:pt x="6221" y="5070"/>
                  </a:cubicBezTo>
                  <a:cubicBezTo>
                    <a:pt x="6564" y="4360"/>
                    <a:pt x="6980" y="3184"/>
                    <a:pt x="7102" y="1054"/>
                  </a:cubicBezTo>
                  <a:cubicBezTo>
                    <a:pt x="4335" y="1"/>
                    <a:pt x="1" y="1176"/>
                    <a:pt x="1" y="1176"/>
                  </a:cubicBezTo>
                  <a:close/>
                </a:path>
              </a:pathLst>
            </a:custGeom>
            <a:solidFill>
              <a:srgbClr val="EC8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763;p34"/>
            <p:cNvSpPr/>
            <p:nvPr/>
          </p:nvSpPr>
          <p:spPr>
            <a:xfrm>
              <a:off x="4064975" y="1475450"/>
              <a:ext cx="339175" cy="610375"/>
            </a:xfrm>
            <a:custGeom>
              <a:avLst/>
              <a:gdLst/>
              <a:ahLst/>
              <a:cxnLst/>
              <a:rect l="l" t="t" r="r" b="b"/>
              <a:pathLst>
                <a:path w="13567" h="24415" extrusionOk="0">
                  <a:moveTo>
                    <a:pt x="3208" y="123"/>
                  </a:moveTo>
                  <a:cubicBezTo>
                    <a:pt x="5657" y="0"/>
                    <a:pt x="9820" y="2890"/>
                    <a:pt x="11681" y="5265"/>
                  </a:cubicBezTo>
                  <a:cubicBezTo>
                    <a:pt x="13567" y="7640"/>
                    <a:pt x="12416" y="10187"/>
                    <a:pt x="11779" y="12734"/>
                  </a:cubicBezTo>
                  <a:cubicBezTo>
                    <a:pt x="11142" y="15281"/>
                    <a:pt x="12122" y="21623"/>
                    <a:pt x="12122" y="22235"/>
                  </a:cubicBezTo>
                  <a:cubicBezTo>
                    <a:pt x="9232" y="24170"/>
                    <a:pt x="3845" y="24415"/>
                    <a:pt x="3037" y="21549"/>
                  </a:cubicBezTo>
                  <a:cubicBezTo>
                    <a:pt x="2694" y="18440"/>
                    <a:pt x="3404" y="15207"/>
                    <a:pt x="3429" y="13371"/>
                  </a:cubicBezTo>
                  <a:cubicBezTo>
                    <a:pt x="3306" y="9452"/>
                    <a:pt x="0" y="1298"/>
                    <a:pt x="3208" y="1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764;p34"/>
            <p:cNvSpPr/>
            <p:nvPr/>
          </p:nvSpPr>
          <p:spPr>
            <a:xfrm>
              <a:off x="4112100" y="1477900"/>
              <a:ext cx="92475" cy="614050"/>
            </a:xfrm>
            <a:custGeom>
              <a:avLst/>
              <a:gdLst/>
              <a:ahLst/>
              <a:cxnLst/>
              <a:rect l="l" t="t" r="r" b="b"/>
              <a:pathLst>
                <a:path w="3699" h="24562" extrusionOk="0">
                  <a:moveTo>
                    <a:pt x="3478" y="588"/>
                  </a:moveTo>
                  <a:cubicBezTo>
                    <a:pt x="2205" y="6122"/>
                    <a:pt x="2597" y="12097"/>
                    <a:pt x="2866" y="14423"/>
                  </a:cubicBezTo>
                  <a:cubicBezTo>
                    <a:pt x="3160" y="16774"/>
                    <a:pt x="3209" y="24561"/>
                    <a:pt x="3209" y="24561"/>
                  </a:cubicBezTo>
                  <a:cubicBezTo>
                    <a:pt x="1323" y="23606"/>
                    <a:pt x="417" y="21843"/>
                    <a:pt x="393" y="21035"/>
                  </a:cubicBezTo>
                  <a:cubicBezTo>
                    <a:pt x="344" y="20252"/>
                    <a:pt x="1078" y="13493"/>
                    <a:pt x="1005" y="12930"/>
                  </a:cubicBezTo>
                  <a:cubicBezTo>
                    <a:pt x="956" y="12391"/>
                    <a:pt x="1" y="7175"/>
                    <a:pt x="99" y="4334"/>
                  </a:cubicBezTo>
                  <a:cubicBezTo>
                    <a:pt x="221" y="1518"/>
                    <a:pt x="1274" y="1102"/>
                    <a:pt x="1274" y="1102"/>
                  </a:cubicBezTo>
                  <a:lnTo>
                    <a:pt x="3698" y="0"/>
                  </a:lnTo>
                  <a:close/>
                </a:path>
              </a:pathLst>
            </a:custGeom>
            <a:solidFill>
              <a:srgbClr val="FBD1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765;p34"/>
            <p:cNvSpPr/>
            <p:nvPr/>
          </p:nvSpPr>
          <p:spPr>
            <a:xfrm>
              <a:off x="4240050" y="1507275"/>
              <a:ext cx="216150" cy="590175"/>
            </a:xfrm>
            <a:custGeom>
              <a:avLst/>
              <a:gdLst/>
              <a:ahLst/>
              <a:cxnLst/>
              <a:rect l="l" t="t" r="r" b="b"/>
              <a:pathLst>
                <a:path w="8646" h="23607" extrusionOk="0">
                  <a:moveTo>
                    <a:pt x="1886" y="1"/>
                  </a:moveTo>
                  <a:cubicBezTo>
                    <a:pt x="1" y="4017"/>
                    <a:pt x="907" y="7714"/>
                    <a:pt x="1005" y="11020"/>
                  </a:cubicBezTo>
                  <a:cubicBezTo>
                    <a:pt x="1078" y="14326"/>
                    <a:pt x="2792" y="23607"/>
                    <a:pt x="2792" y="23607"/>
                  </a:cubicBezTo>
                  <a:cubicBezTo>
                    <a:pt x="6098" y="22799"/>
                    <a:pt x="6490" y="20570"/>
                    <a:pt x="7127" y="19444"/>
                  </a:cubicBezTo>
                  <a:cubicBezTo>
                    <a:pt x="8645" y="11706"/>
                    <a:pt x="6711" y="5437"/>
                    <a:pt x="5290" y="3110"/>
                  </a:cubicBezTo>
                  <a:cubicBezTo>
                    <a:pt x="4164" y="1298"/>
                    <a:pt x="1886" y="1"/>
                    <a:pt x="1886" y="1"/>
                  </a:cubicBezTo>
                  <a:close/>
                </a:path>
              </a:pathLst>
            </a:custGeom>
            <a:solidFill>
              <a:srgbClr val="FBD1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766;p34"/>
            <p:cNvSpPr/>
            <p:nvPr/>
          </p:nvSpPr>
          <p:spPr>
            <a:xfrm>
              <a:off x="3944375" y="1791100"/>
              <a:ext cx="64300" cy="33625"/>
            </a:xfrm>
            <a:custGeom>
              <a:avLst/>
              <a:gdLst/>
              <a:ahLst/>
              <a:cxnLst/>
              <a:rect l="l" t="t" r="r" b="b"/>
              <a:pathLst>
                <a:path w="2572" h="1345" extrusionOk="0">
                  <a:moveTo>
                    <a:pt x="1319" y="1"/>
                  </a:moveTo>
                  <a:cubicBezTo>
                    <a:pt x="1012" y="1"/>
                    <a:pt x="704" y="68"/>
                    <a:pt x="465" y="206"/>
                  </a:cubicBezTo>
                  <a:cubicBezTo>
                    <a:pt x="0" y="451"/>
                    <a:pt x="0" y="891"/>
                    <a:pt x="465" y="1161"/>
                  </a:cubicBezTo>
                  <a:cubicBezTo>
                    <a:pt x="686" y="1283"/>
                    <a:pt x="986" y="1344"/>
                    <a:pt x="1286" y="1344"/>
                  </a:cubicBezTo>
                  <a:cubicBezTo>
                    <a:pt x="1586" y="1344"/>
                    <a:pt x="1886" y="1283"/>
                    <a:pt x="2106" y="1161"/>
                  </a:cubicBezTo>
                  <a:cubicBezTo>
                    <a:pt x="2571" y="891"/>
                    <a:pt x="2571" y="451"/>
                    <a:pt x="2131" y="181"/>
                  </a:cubicBezTo>
                  <a:cubicBezTo>
                    <a:pt x="1903" y="62"/>
                    <a:pt x="1612" y="1"/>
                    <a:pt x="1319" y="1"/>
                  </a:cubicBezTo>
                  <a:close/>
                </a:path>
              </a:pathLst>
            </a:custGeom>
            <a:solidFill>
              <a:srgbClr val="83C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767;p34"/>
            <p:cNvSpPr/>
            <p:nvPr/>
          </p:nvSpPr>
          <p:spPr>
            <a:xfrm>
              <a:off x="4062525" y="1567275"/>
              <a:ext cx="352650" cy="342850"/>
            </a:xfrm>
            <a:custGeom>
              <a:avLst/>
              <a:gdLst/>
              <a:ahLst/>
              <a:cxnLst/>
              <a:rect l="l" t="t" r="r" b="b"/>
              <a:pathLst>
                <a:path w="14106" h="13714" extrusionOk="0">
                  <a:moveTo>
                    <a:pt x="11069" y="759"/>
                  </a:moveTo>
                  <a:cubicBezTo>
                    <a:pt x="8791" y="1886"/>
                    <a:pt x="8571" y="8596"/>
                    <a:pt x="6832" y="10261"/>
                  </a:cubicBezTo>
                  <a:cubicBezTo>
                    <a:pt x="5828" y="11216"/>
                    <a:pt x="1886" y="10457"/>
                    <a:pt x="539" y="10481"/>
                  </a:cubicBezTo>
                  <a:cubicBezTo>
                    <a:pt x="0" y="11681"/>
                    <a:pt x="735" y="13101"/>
                    <a:pt x="735" y="13101"/>
                  </a:cubicBezTo>
                  <a:cubicBezTo>
                    <a:pt x="8253" y="13469"/>
                    <a:pt x="9159" y="13714"/>
                    <a:pt x="11069" y="10040"/>
                  </a:cubicBezTo>
                  <a:cubicBezTo>
                    <a:pt x="12587" y="7200"/>
                    <a:pt x="14105" y="0"/>
                    <a:pt x="11069" y="759"/>
                  </a:cubicBezTo>
                  <a:close/>
                </a:path>
              </a:pathLst>
            </a:custGeom>
            <a:solidFill>
              <a:srgbClr val="FBD1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768;p34"/>
            <p:cNvSpPr/>
            <p:nvPr/>
          </p:nvSpPr>
          <p:spPr>
            <a:xfrm>
              <a:off x="3947425" y="1487675"/>
              <a:ext cx="272450" cy="337975"/>
            </a:xfrm>
            <a:custGeom>
              <a:avLst/>
              <a:gdLst/>
              <a:ahLst/>
              <a:cxnLst/>
              <a:rect l="l" t="t" r="r" b="b"/>
              <a:pathLst>
                <a:path w="10898" h="13519" extrusionOk="0">
                  <a:moveTo>
                    <a:pt x="7861" y="711"/>
                  </a:moveTo>
                  <a:cubicBezTo>
                    <a:pt x="6392" y="1470"/>
                    <a:pt x="5706" y="7568"/>
                    <a:pt x="3968" y="9110"/>
                  </a:cubicBezTo>
                  <a:cubicBezTo>
                    <a:pt x="2964" y="9967"/>
                    <a:pt x="2547" y="10751"/>
                    <a:pt x="515" y="11755"/>
                  </a:cubicBezTo>
                  <a:cubicBezTo>
                    <a:pt x="1" y="12857"/>
                    <a:pt x="1421" y="13518"/>
                    <a:pt x="1421" y="13518"/>
                  </a:cubicBezTo>
                  <a:cubicBezTo>
                    <a:pt x="5437" y="12000"/>
                    <a:pt x="6367" y="10702"/>
                    <a:pt x="7714" y="8670"/>
                  </a:cubicBezTo>
                  <a:cubicBezTo>
                    <a:pt x="9379" y="6147"/>
                    <a:pt x="10898" y="1"/>
                    <a:pt x="7861" y="711"/>
                  </a:cubicBezTo>
                  <a:close/>
                </a:path>
              </a:pathLst>
            </a:custGeom>
            <a:solidFill>
              <a:srgbClr val="FBD1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769;p34"/>
            <p:cNvSpPr/>
            <p:nvPr/>
          </p:nvSpPr>
          <p:spPr>
            <a:xfrm>
              <a:off x="3873350" y="1788275"/>
              <a:ext cx="113900" cy="98575"/>
            </a:xfrm>
            <a:custGeom>
              <a:avLst/>
              <a:gdLst/>
              <a:ahLst/>
              <a:cxnLst/>
              <a:rect l="l" t="t" r="r" b="b"/>
              <a:pathLst>
                <a:path w="4556" h="3943" extrusionOk="0">
                  <a:moveTo>
                    <a:pt x="4310" y="1274"/>
                  </a:moveTo>
                  <a:cubicBezTo>
                    <a:pt x="4261" y="1396"/>
                    <a:pt x="3870" y="1837"/>
                    <a:pt x="3527" y="2229"/>
                  </a:cubicBezTo>
                  <a:cubicBezTo>
                    <a:pt x="3184" y="2621"/>
                    <a:pt x="2621" y="3306"/>
                    <a:pt x="2449" y="3135"/>
                  </a:cubicBezTo>
                  <a:cubicBezTo>
                    <a:pt x="2278" y="2963"/>
                    <a:pt x="2621" y="2302"/>
                    <a:pt x="2621" y="2302"/>
                  </a:cubicBezTo>
                  <a:cubicBezTo>
                    <a:pt x="2621" y="2302"/>
                    <a:pt x="1568" y="3282"/>
                    <a:pt x="1396" y="3600"/>
                  </a:cubicBezTo>
                  <a:cubicBezTo>
                    <a:pt x="1200" y="3943"/>
                    <a:pt x="1323" y="2988"/>
                    <a:pt x="1568" y="2547"/>
                  </a:cubicBezTo>
                  <a:cubicBezTo>
                    <a:pt x="931" y="3551"/>
                    <a:pt x="760" y="3772"/>
                    <a:pt x="711" y="3527"/>
                  </a:cubicBezTo>
                  <a:cubicBezTo>
                    <a:pt x="662" y="3282"/>
                    <a:pt x="1200" y="1911"/>
                    <a:pt x="1127" y="2057"/>
                  </a:cubicBezTo>
                  <a:cubicBezTo>
                    <a:pt x="368" y="3208"/>
                    <a:pt x="74" y="3355"/>
                    <a:pt x="147" y="2817"/>
                  </a:cubicBezTo>
                  <a:cubicBezTo>
                    <a:pt x="221" y="2302"/>
                    <a:pt x="980" y="1396"/>
                    <a:pt x="1421" y="1151"/>
                  </a:cubicBezTo>
                  <a:cubicBezTo>
                    <a:pt x="98" y="2008"/>
                    <a:pt x="1" y="1911"/>
                    <a:pt x="343" y="1543"/>
                  </a:cubicBezTo>
                  <a:cubicBezTo>
                    <a:pt x="662" y="1151"/>
                    <a:pt x="1886" y="221"/>
                    <a:pt x="3527" y="0"/>
                  </a:cubicBezTo>
                  <a:cubicBezTo>
                    <a:pt x="4555" y="955"/>
                    <a:pt x="4310" y="1274"/>
                    <a:pt x="4310" y="1274"/>
                  </a:cubicBezTo>
                  <a:close/>
                </a:path>
              </a:pathLst>
            </a:custGeom>
            <a:solidFill>
              <a:srgbClr val="FFC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770;p34"/>
            <p:cNvSpPr/>
            <p:nvPr/>
          </p:nvSpPr>
          <p:spPr>
            <a:xfrm>
              <a:off x="3945600" y="1828075"/>
              <a:ext cx="146325" cy="74100"/>
            </a:xfrm>
            <a:custGeom>
              <a:avLst/>
              <a:gdLst/>
              <a:ahLst/>
              <a:cxnLst/>
              <a:rect l="l" t="t" r="r" b="b"/>
              <a:pathLst>
                <a:path w="5853" h="2964" extrusionOk="0">
                  <a:moveTo>
                    <a:pt x="539" y="1788"/>
                  </a:moveTo>
                  <a:cubicBezTo>
                    <a:pt x="980" y="1127"/>
                    <a:pt x="1592" y="367"/>
                    <a:pt x="2375" y="147"/>
                  </a:cubicBezTo>
                  <a:cubicBezTo>
                    <a:pt x="2939" y="0"/>
                    <a:pt x="3526" y="123"/>
                    <a:pt x="4065" y="294"/>
                  </a:cubicBezTo>
                  <a:cubicBezTo>
                    <a:pt x="4506" y="441"/>
                    <a:pt x="5118" y="490"/>
                    <a:pt x="5534" y="686"/>
                  </a:cubicBezTo>
                  <a:cubicBezTo>
                    <a:pt x="5730" y="1200"/>
                    <a:pt x="5853" y="1641"/>
                    <a:pt x="5853" y="2106"/>
                  </a:cubicBezTo>
                  <a:cubicBezTo>
                    <a:pt x="5755" y="2131"/>
                    <a:pt x="5657" y="2155"/>
                    <a:pt x="5559" y="2155"/>
                  </a:cubicBezTo>
                  <a:cubicBezTo>
                    <a:pt x="5094" y="2204"/>
                    <a:pt x="4628" y="2375"/>
                    <a:pt x="4163" y="2375"/>
                  </a:cubicBezTo>
                  <a:cubicBezTo>
                    <a:pt x="3869" y="2351"/>
                    <a:pt x="3379" y="2449"/>
                    <a:pt x="3086" y="2375"/>
                  </a:cubicBezTo>
                  <a:cubicBezTo>
                    <a:pt x="3208" y="2400"/>
                    <a:pt x="3330" y="2449"/>
                    <a:pt x="3355" y="2571"/>
                  </a:cubicBezTo>
                  <a:cubicBezTo>
                    <a:pt x="3379" y="2669"/>
                    <a:pt x="3281" y="2767"/>
                    <a:pt x="3184" y="2792"/>
                  </a:cubicBezTo>
                  <a:cubicBezTo>
                    <a:pt x="2522" y="2963"/>
                    <a:pt x="1935" y="2155"/>
                    <a:pt x="1518" y="1763"/>
                  </a:cubicBezTo>
                  <a:cubicBezTo>
                    <a:pt x="1543" y="1812"/>
                    <a:pt x="0" y="2645"/>
                    <a:pt x="539" y="1788"/>
                  </a:cubicBezTo>
                  <a:close/>
                </a:path>
              </a:pathLst>
            </a:custGeom>
            <a:solidFill>
              <a:srgbClr val="FFC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771;p34"/>
            <p:cNvSpPr/>
            <p:nvPr/>
          </p:nvSpPr>
          <p:spPr>
            <a:xfrm>
              <a:off x="4093125" y="1315650"/>
              <a:ext cx="144500" cy="181250"/>
            </a:xfrm>
            <a:custGeom>
              <a:avLst/>
              <a:gdLst/>
              <a:ahLst/>
              <a:cxnLst/>
              <a:rect l="l" t="t" r="r" b="b"/>
              <a:pathLst>
                <a:path w="5780" h="7250" extrusionOk="0">
                  <a:moveTo>
                    <a:pt x="1715" y="882"/>
                  </a:moveTo>
                  <a:cubicBezTo>
                    <a:pt x="1690" y="931"/>
                    <a:pt x="1666" y="1005"/>
                    <a:pt x="1641" y="1078"/>
                  </a:cubicBezTo>
                  <a:cubicBezTo>
                    <a:pt x="1519" y="1446"/>
                    <a:pt x="1592" y="1886"/>
                    <a:pt x="1519" y="2254"/>
                  </a:cubicBezTo>
                  <a:cubicBezTo>
                    <a:pt x="1372" y="2866"/>
                    <a:pt x="931" y="3331"/>
                    <a:pt x="735" y="3919"/>
                  </a:cubicBezTo>
                  <a:cubicBezTo>
                    <a:pt x="1" y="6049"/>
                    <a:pt x="2131" y="7249"/>
                    <a:pt x="3968" y="7102"/>
                  </a:cubicBezTo>
                  <a:cubicBezTo>
                    <a:pt x="4286" y="7078"/>
                    <a:pt x="4629" y="7004"/>
                    <a:pt x="4898" y="6784"/>
                  </a:cubicBezTo>
                  <a:cubicBezTo>
                    <a:pt x="5780" y="6098"/>
                    <a:pt x="4776" y="5021"/>
                    <a:pt x="4360" y="4384"/>
                  </a:cubicBezTo>
                  <a:cubicBezTo>
                    <a:pt x="4066" y="3943"/>
                    <a:pt x="3649" y="3356"/>
                    <a:pt x="3625" y="2792"/>
                  </a:cubicBezTo>
                  <a:cubicBezTo>
                    <a:pt x="3576" y="2278"/>
                    <a:pt x="3870" y="1837"/>
                    <a:pt x="3747" y="1299"/>
                  </a:cubicBezTo>
                  <a:cubicBezTo>
                    <a:pt x="3551" y="221"/>
                    <a:pt x="2205" y="1"/>
                    <a:pt x="1715" y="882"/>
                  </a:cubicBez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772;p34"/>
            <p:cNvSpPr/>
            <p:nvPr/>
          </p:nvSpPr>
          <p:spPr>
            <a:xfrm>
              <a:off x="4189250" y="1445450"/>
              <a:ext cx="104700" cy="142050"/>
            </a:xfrm>
            <a:custGeom>
              <a:avLst/>
              <a:gdLst/>
              <a:ahLst/>
              <a:cxnLst/>
              <a:rect l="l" t="t" r="r" b="b"/>
              <a:pathLst>
                <a:path w="4188" h="5682" extrusionOk="0">
                  <a:moveTo>
                    <a:pt x="3380" y="0"/>
                  </a:moveTo>
                  <a:cubicBezTo>
                    <a:pt x="3380" y="0"/>
                    <a:pt x="2767" y="2106"/>
                    <a:pt x="4139" y="2988"/>
                  </a:cubicBezTo>
                  <a:cubicBezTo>
                    <a:pt x="4188" y="3502"/>
                    <a:pt x="2743" y="5681"/>
                    <a:pt x="1274" y="5290"/>
                  </a:cubicBezTo>
                  <a:cubicBezTo>
                    <a:pt x="441" y="5094"/>
                    <a:pt x="0" y="3869"/>
                    <a:pt x="0" y="3869"/>
                  </a:cubicBezTo>
                  <a:cubicBezTo>
                    <a:pt x="74" y="3110"/>
                    <a:pt x="515" y="1518"/>
                    <a:pt x="515" y="1518"/>
                  </a:cubicBezTo>
                  <a:close/>
                </a:path>
              </a:pathLst>
            </a:custGeom>
            <a:solidFill>
              <a:srgbClr val="FFC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73;p34"/>
            <p:cNvSpPr/>
            <p:nvPr/>
          </p:nvSpPr>
          <p:spPr>
            <a:xfrm>
              <a:off x="4140875" y="1285650"/>
              <a:ext cx="156150" cy="222875"/>
            </a:xfrm>
            <a:custGeom>
              <a:avLst/>
              <a:gdLst/>
              <a:ahLst/>
              <a:cxnLst/>
              <a:rect l="l" t="t" r="r" b="b"/>
              <a:pathLst>
                <a:path w="6246" h="8915" extrusionOk="0">
                  <a:moveTo>
                    <a:pt x="393" y="2131"/>
                  </a:moveTo>
                  <a:cubicBezTo>
                    <a:pt x="393" y="2131"/>
                    <a:pt x="1" y="3454"/>
                    <a:pt x="148" y="4507"/>
                  </a:cubicBezTo>
                  <a:cubicBezTo>
                    <a:pt x="295" y="5535"/>
                    <a:pt x="393" y="7592"/>
                    <a:pt x="1299" y="8253"/>
                  </a:cubicBezTo>
                  <a:cubicBezTo>
                    <a:pt x="2229" y="8915"/>
                    <a:pt x="3527" y="8155"/>
                    <a:pt x="4409" y="7396"/>
                  </a:cubicBezTo>
                  <a:cubicBezTo>
                    <a:pt x="5266" y="6662"/>
                    <a:pt x="6196" y="5315"/>
                    <a:pt x="6221" y="3650"/>
                  </a:cubicBezTo>
                  <a:cubicBezTo>
                    <a:pt x="6245" y="2009"/>
                    <a:pt x="5584" y="1"/>
                    <a:pt x="3209" y="99"/>
                  </a:cubicBezTo>
                  <a:cubicBezTo>
                    <a:pt x="833" y="197"/>
                    <a:pt x="393" y="2131"/>
                    <a:pt x="393" y="2131"/>
                  </a:cubicBezTo>
                  <a:close/>
                </a:path>
              </a:pathLst>
            </a:custGeom>
            <a:solidFill>
              <a:srgbClr val="FFC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74;p34"/>
            <p:cNvSpPr/>
            <p:nvPr/>
          </p:nvSpPr>
          <p:spPr>
            <a:xfrm>
              <a:off x="4177000" y="1270975"/>
              <a:ext cx="167775" cy="231425"/>
            </a:xfrm>
            <a:custGeom>
              <a:avLst/>
              <a:gdLst/>
              <a:ahLst/>
              <a:cxnLst/>
              <a:rect l="l" t="t" r="r" b="b"/>
              <a:pathLst>
                <a:path w="6711" h="9257" extrusionOk="0">
                  <a:moveTo>
                    <a:pt x="613" y="1714"/>
                  </a:moveTo>
                  <a:cubicBezTo>
                    <a:pt x="1" y="2473"/>
                    <a:pt x="270" y="3380"/>
                    <a:pt x="1029" y="3943"/>
                  </a:cubicBezTo>
                  <a:cubicBezTo>
                    <a:pt x="1568" y="4335"/>
                    <a:pt x="2033" y="4579"/>
                    <a:pt x="2376" y="5167"/>
                  </a:cubicBezTo>
                  <a:cubicBezTo>
                    <a:pt x="2694" y="5706"/>
                    <a:pt x="2866" y="6343"/>
                    <a:pt x="2915" y="6979"/>
                  </a:cubicBezTo>
                  <a:cubicBezTo>
                    <a:pt x="2939" y="7493"/>
                    <a:pt x="2939" y="8008"/>
                    <a:pt x="2964" y="8546"/>
                  </a:cubicBezTo>
                  <a:cubicBezTo>
                    <a:pt x="2988" y="8791"/>
                    <a:pt x="2988" y="9110"/>
                    <a:pt x="3257" y="9183"/>
                  </a:cubicBezTo>
                  <a:cubicBezTo>
                    <a:pt x="3551" y="9257"/>
                    <a:pt x="4163" y="9036"/>
                    <a:pt x="4433" y="8889"/>
                  </a:cubicBezTo>
                  <a:cubicBezTo>
                    <a:pt x="4874" y="8620"/>
                    <a:pt x="5265" y="8277"/>
                    <a:pt x="5584" y="7885"/>
                  </a:cubicBezTo>
                  <a:cubicBezTo>
                    <a:pt x="6220" y="7151"/>
                    <a:pt x="6612" y="6171"/>
                    <a:pt x="6637" y="5192"/>
                  </a:cubicBezTo>
                  <a:cubicBezTo>
                    <a:pt x="6710" y="3355"/>
                    <a:pt x="5657" y="2155"/>
                    <a:pt x="4335" y="1102"/>
                  </a:cubicBezTo>
                  <a:cubicBezTo>
                    <a:pt x="2964" y="0"/>
                    <a:pt x="1690" y="392"/>
                    <a:pt x="613" y="1714"/>
                  </a:cubicBez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75;p34"/>
            <p:cNvSpPr/>
            <p:nvPr/>
          </p:nvSpPr>
          <p:spPr>
            <a:xfrm>
              <a:off x="4121300" y="1267900"/>
              <a:ext cx="110200" cy="125525"/>
            </a:xfrm>
            <a:custGeom>
              <a:avLst/>
              <a:gdLst/>
              <a:ahLst/>
              <a:cxnLst/>
              <a:rect l="l" t="t" r="r" b="b"/>
              <a:pathLst>
                <a:path w="4408" h="5021" extrusionOk="0">
                  <a:moveTo>
                    <a:pt x="2033" y="907"/>
                  </a:moveTo>
                  <a:cubicBezTo>
                    <a:pt x="2033" y="907"/>
                    <a:pt x="2033" y="907"/>
                    <a:pt x="2033" y="907"/>
                  </a:cubicBezTo>
                  <a:cubicBezTo>
                    <a:pt x="2498" y="588"/>
                    <a:pt x="4383" y="1"/>
                    <a:pt x="4383" y="980"/>
                  </a:cubicBezTo>
                  <a:cubicBezTo>
                    <a:pt x="4408" y="1935"/>
                    <a:pt x="2988" y="2890"/>
                    <a:pt x="2253" y="3331"/>
                  </a:cubicBezTo>
                  <a:cubicBezTo>
                    <a:pt x="1910" y="3503"/>
                    <a:pt x="1567" y="3649"/>
                    <a:pt x="1274" y="3894"/>
                  </a:cubicBezTo>
                  <a:cubicBezTo>
                    <a:pt x="882" y="4188"/>
                    <a:pt x="857" y="4776"/>
                    <a:pt x="514" y="5021"/>
                  </a:cubicBezTo>
                  <a:cubicBezTo>
                    <a:pt x="0" y="4531"/>
                    <a:pt x="123" y="3282"/>
                    <a:pt x="343" y="2670"/>
                  </a:cubicBezTo>
                  <a:cubicBezTo>
                    <a:pt x="612" y="1862"/>
                    <a:pt x="1322" y="1397"/>
                    <a:pt x="2033" y="907"/>
                  </a:cubicBez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76;p34"/>
            <p:cNvSpPr/>
            <p:nvPr/>
          </p:nvSpPr>
          <p:spPr>
            <a:xfrm>
              <a:off x="4195375" y="1472375"/>
              <a:ext cx="53900" cy="38600"/>
            </a:xfrm>
            <a:custGeom>
              <a:avLst/>
              <a:gdLst/>
              <a:ahLst/>
              <a:cxnLst/>
              <a:rect l="l" t="t" r="r" b="b"/>
              <a:pathLst>
                <a:path w="2156" h="1544" extrusionOk="0">
                  <a:moveTo>
                    <a:pt x="123" y="1029"/>
                  </a:moveTo>
                  <a:cubicBezTo>
                    <a:pt x="1078" y="931"/>
                    <a:pt x="2155" y="1"/>
                    <a:pt x="2155" y="1"/>
                  </a:cubicBezTo>
                  <a:cubicBezTo>
                    <a:pt x="2155" y="1"/>
                    <a:pt x="1935" y="1127"/>
                    <a:pt x="0" y="1543"/>
                  </a:cubicBezTo>
                  <a:close/>
                </a:path>
              </a:pathLst>
            </a:custGeom>
            <a:solidFill>
              <a:srgbClr val="F4A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77;p34"/>
            <p:cNvSpPr/>
            <p:nvPr/>
          </p:nvSpPr>
          <p:spPr>
            <a:xfrm>
              <a:off x="4865725" y="2915325"/>
              <a:ext cx="258975" cy="109625"/>
            </a:xfrm>
            <a:custGeom>
              <a:avLst/>
              <a:gdLst/>
              <a:ahLst/>
              <a:cxnLst/>
              <a:rect l="l" t="t" r="r" b="b"/>
              <a:pathLst>
                <a:path w="10359" h="4385" extrusionOk="0">
                  <a:moveTo>
                    <a:pt x="931" y="1"/>
                  </a:moveTo>
                  <a:cubicBezTo>
                    <a:pt x="0" y="1470"/>
                    <a:pt x="221" y="2498"/>
                    <a:pt x="490" y="2621"/>
                  </a:cubicBezTo>
                  <a:cubicBezTo>
                    <a:pt x="3634" y="4019"/>
                    <a:pt x="6103" y="4384"/>
                    <a:pt x="7811" y="4384"/>
                  </a:cubicBezTo>
                  <a:cubicBezTo>
                    <a:pt x="9124" y="4384"/>
                    <a:pt x="9986" y="4169"/>
                    <a:pt x="10359" y="4041"/>
                  </a:cubicBezTo>
                  <a:cubicBezTo>
                    <a:pt x="9428" y="2768"/>
                    <a:pt x="8571" y="1543"/>
                    <a:pt x="7518" y="123"/>
                  </a:cubicBezTo>
                  <a:cubicBezTo>
                    <a:pt x="6736" y="271"/>
                    <a:pt x="5859" y="324"/>
                    <a:pt x="5006" y="324"/>
                  </a:cubicBezTo>
                  <a:cubicBezTo>
                    <a:pt x="2894" y="324"/>
                    <a:pt x="931" y="1"/>
                    <a:pt x="931" y="1"/>
                  </a:cubicBez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78;p34"/>
            <p:cNvSpPr/>
            <p:nvPr/>
          </p:nvSpPr>
          <p:spPr>
            <a:xfrm>
              <a:off x="4206375" y="1925400"/>
              <a:ext cx="279200" cy="315300"/>
            </a:xfrm>
            <a:custGeom>
              <a:avLst/>
              <a:gdLst/>
              <a:ahLst/>
              <a:cxnLst/>
              <a:rect l="l" t="t" r="r" b="b"/>
              <a:pathLst>
                <a:path w="11168" h="12612" extrusionOk="0">
                  <a:moveTo>
                    <a:pt x="11167" y="1"/>
                  </a:moveTo>
                  <a:lnTo>
                    <a:pt x="25" y="6466"/>
                  </a:lnTo>
                  <a:lnTo>
                    <a:pt x="1" y="12612"/>
                  </a:lnTo>
                  <a:lnTo>
                    <a:pt x="11143" y="6147"/>
                  </a:lnTo>
                  <a:lnTo>
                    <a:pt x="1116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79;p34"/>
            <p:cNvSpPr/>
            <p:nvPr/>
          </p:nvSpPr>
          <p:spPr>
            <a:xfrm>
              <a:off x="2951375" y="1925400"/>
              <a:ext cx="281025" cy="315300"/>
            </a:xfrm>
            <a:custGeom>
              <a:avLst/>
              <a:gdLst/>
              <a:ahLst/>
              <a:cxnLst/>
              <a:rect l="l" t="t" r="r" b="b"/>
              <a:pathLst>
                <a:path w="11241" h="12612" extrusionOk="0">
                  <a:moveTo>
                    <a:pt x="25" y="1"/>
                  </a:moveTo>
                  <a:lnTo>
                    <a:pt x="1" y="6147"/>
                  </a:lnTo>
                  <a:lnTo>
                    <a:pt x="11216" y="12612"/>
                  </a:lnTo>
                  <a:lnTo>
                    <a:pt x="11241" y="6490"/>
                  </a:lnTo>
                  <a:lnTo>
                    <a:pt x="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80;p34"/>
            <p:cNvSpPr/>
            <p:nvPr/>
          </p:nvSpPr>
          <p:spPr>
            <a:xfrm>
              <a:off x="3956000" y="2062225"/>
              <a:ext cx="251025" cy="238475"/>
            </a:xfrm>
            <a:custGeom>
              <a:avLst/>
              <a:gdLst/>
              <a:ahLst/>
              <a:cxnLst/>
              <a:rect l="l" t="t" r="r" b="b"/>
              <a:pathLst>
                <a:path w="10041" h="9539" extrusionOk="0">
                  <a:moveTo>
                    <a:pt x="5877" y="1"/>
                  </a:moveTo>
                  <a:cubicBezTo>
                    <a:pt x="4371" y="1"/>
                    <a:pt x="2865" y="331"/>
                    <a:pt x="1715" y="993"/>
                  </a:cubicBezTo>
                  <a:cubicBezTo>
                    <a:pt x="588" y="1654"/>
                    <a:pt x="25" y="2535"/>
                    <a:pt x="25" y="3392"/>
                  </a:cubicBezTo>
                  <a:lnTo>
                    <a:pt x="0" y="9522"/>
                  </a:lnTo>
                  <a:lnTo>
                    <a:pt x="0" y="9522"/>
                  </a:lnTo>
                  <a:cubicBezTo>
                    <a:pt x="7" y="8647"/>
                    <a:pt x="571" y="7796"/>
                    <a:pt x="1715" y="7139"/>
                  </a:cubicBezTo>
                  <a:cubicBezTo>
                    <a:pt x="2853" y="6478"/>
                    <a:pt x="4353" y="6147"/>
                    <a:pt x="5856" y="6147"/>
                  </a:cubicBezTo>
                  <a:cubicBezTo>
                    <a:pt x="7359" y="6147"/>
                    <a:pt x="8865" y="6478"/>
                    <a:pt x="10016" y="7139"/>
                  </a:cubicBezTo>
                  <a:lnTo>
                    <a:pt x="10040" y="993"/>
                  </a:lnTo>
                  <a:cubicBezTo>
                    <a:pt x="8890" y="331"/>
                    <a:pt x="7384" y="1"/>
                    <a:pt x="5877" y="1"/>
                  </a:cubicBezTo>
                  <a:close/>
                  <a:moveTo>
                    <a:pt x="0" y="9522"/>
                  </a:moveTo>
                  <a:cubicBezTo>
                    <a:pt x="0" y="9528"/>
                    <a:pt x="0" y="9533"/>
                    <a:pt x="0" y="9539"/>
                  </a:cubicBezTo>
                  <a:lnTo>
                    <a:pt x="0" y="9522"/>
                  </a:lnTo>
                  <a:close/>
                </a:path>
              </a:pathLst>
            </a:custGeom>
            <a:solidFill>
              <a:srgbClr val="787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1;p34"/>
            <p:cNvSpPr/>
            <p:nvPr/>
          </p:nvSpPr>
          <p:spPr>
            <a:xfrm>
              <a:off x="3231775" y="2062300"/>
              <a:ext cx="252250" cy="239025"/>
            </a:xfrm>
            <a:custGeom>
              <a:avLst/>
              <a:gdLst/>
              <a:ahLst/>
              <a:cxnLst/>
              <a:rect l="l" t="t" r="r" b="b"/>
              <a:pathLst>
                <a:path w="10090" h="9561" extrusionOk="0">
                  <a:moveTo>
                    <a:pt x="4190" y="1"/>
                  </a:moveTo>
                  <a:cubicBezTo>
                    <a:pt x="2677" y="1"/>
                    <a:pt x="1169" y="338"/>
                    <a:pt x="25" y="1014"/>
                  </a:cubicBezTo>
                  <a:lnTo>
                    <a:pt x="0" y="7136"/>
                  </a:lnTo>
                  <a:cubicBezTo>
                    <a:pt x="1151" y="6475"/>
                    <a:pt x="2657" y="6144"/>
                    <a:pt x="4163" y="6144"/>
                  </a:cubicBezTo>
                  <a:cubicBezTo>
                    <a:pt x="5669" y="6144"/>
                    <a:pt x="7175" y="6475"/>
                    <a:pt x="8326" y="7136"/>
                  </a:cubicBezTo>
                  <a:cubicBezTo>
                    <a:pt x="9477" y="7797"/>
                    <a:pt x="10065" y="8679"/>
                    <a:pt x="10065" y="9560"/>
                  </a:cubicBezTo>
                  <a:lnTo>
                    <a:pt x="10065" y="3438"/>
                  </a:lnTo>
                  <a:cubicBezTo>
                    <a:pt x="10089" y="2557"/>
                    <a:pt x="9501" y="1675"/>
                    <a:pt x="8351" y="990"/>
                  </a:cubicBezTo>
                  <a:cubicBezTo>
                    <a:pt x="7193" y="331"/>
                    <a:pt x="5689" y="1"/>
                    <a:pt x="419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82;p34"/>
            <p:cNvSpPr/>
            <p:nvPr/>
          </p:nvSpPr>
          <p:spPr>
            <a:xfrm>
              <a:off x="3440525" y="2207625"/>
              <a:ext cx="280400" cy="315300"/>
            </a:xfrm>
            <a:custGeom>
              <a:avLst/>
              <a:gdLst/>
              <a:ahLst/>
              <a:cxnLst/>
              <a:rect l="l" t="t" r="r" b="b"/>
              <a:pathLst>
                <a:path w="11216" h="12612" extrusionOk="0">
                  <a:moveTo>
                    <a:pt x="25" y="1"/>
                  </a:moveTo>
                  <a:lnTo>
                    <a:pt x="1" y="6147"/>
                  </a:lnTo>
                  <a:lnTo>
                    <a:pt x="11216" y="12612"/>
                  </a:lnTo>
                  <a:lnTo>
                    <a:pt x="11216" y="6490"/>
                  </a:lnTo>
                  <a:lnTo>
                    <a:pt x="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83;p34"/>
            <p:cNvSpPr/>
            <p:nvPr/>
          </p:nvSpPr>
          <p:spPr>
            <a:xfrm>
              <a:off x="3720925" y="2207625"/>
              <a:ext cx="278575" cy="315300"/>
            </a:xfrm>
            <a:custGeom>
              <a:avLst/>
              <a:gdLst/>
              <a:ahLst/>
              <a:cxnLst/>
              <a:rect l="l" t="t" r="r" b="b"/>
              <a:pathLst>
                <a:path w="11143" h="12612" extrusionOk="0">
                  <a:moveTo>
                    <a:pt x="11142" y="1"/>
                  </a:moveTo>
                  <a:lnTo>
                    <a:pt x="0" y="6490"/>
                  </a:lnTo>
                  <a:lnTo>
                    <a:pt x="0" y="12612"/>
                  </a:lnTo>
                  <a:lnTo>
                    <a:pt x="11142" y="6147"/>
                  </a:lnTo>
                  <a:lnTo>
                    <a:pt x="1114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84;p34"/>
            <p:cNvSpPr/>
            <p:nvPr/>
          </p:nvSpPr>
          <p:spPr>
            <a:xfrm>
              <a:off x="2952000" y="1481575"/>
              <a:ext cx="1533575" cy="888300"/>
            </a:xfrm>
            <a:custGeom>
              <a:avLst/>
              <a:gdLst/>
              <a:ahLst/>
              <a:cxnLst/>
              <a:rect l="l" t="t" r="r" b="b"/>
              <a:pathLst>
                <a:path w="61343" h="35532" extrusionOk="0">
                  <a:moveTo>
                    <a:pt x="30561" y="0"/>
                  </a:moveTo>
                  <a:lnTo>
                    <a:pt x="0" y="17754"/>
                  </a:lnTo>
                  <a:lnTo>
                    <a:pt x="11216" y="24243"/>
                  </a:lnTo>
                  <a:cubicBezTo>
                    <a:pt x="12360" y="23567"/>
                    <a:pt x="13868" y="23230"/>
                    <a:pt x="15381" y="23230"/>
                  </a:cubicBezTo>
                  <a:cubicBezTo>
                    <a:pt x="16880" y="23230"/>
                    <a:pt x="18384" y="23560"/>
                    <a:pt x="19542" y="24219"/>
                  </a:cubicBezTo>
                  <a:cubicBezTo>
                    <a:pt x="21843" y="25565"/>
                    <a:pt x="21843" y="27720"/>
                    <a:pt x="19566" y="29043"/>
                  </a:cubicBezTo>
                  <a:lnTo>
                    <a:pt x="30757" y="35532"/>
                  </a:lnTo>
                  <a:lnTo>
                    <a:pt x="41899" y="29043"/>
                  </a:lnTo>
                  <a:cubicBezTo>
                    <a:pt x="39597" y="27720"/>
                    <a:pt x="39597" y="25565"/>
                    <a:pt x="41875" y="24219"/>
                  </a:cubicBezTo>
                  <a:cubicBezTo>
                    <a:pt x="43025" y="23557"/>
                    <a:pt x="44531" y="23227"/>
                    <a:pt x="46037" y="23227"/>
                  </a:cubicBezTo>
                  <a:cubicBezTo>
                    <a:pt x="47544" y="23227"/>
                    <a:pt x="49050" y="23557"/>
                    <a:pt x="50200" y="24219"/>
                  </a:cubicBezTo>
                  <a:lnTo>
                    <a:pt x="61342" y="17754"/>
                  </a:lnTo>
                  <a:lnTo>
                    <a:pt x="305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785;p34"/>
            <p:cNvSpPr/>
            <p:nvPr/>
          </p:nvSpPr>
          <p:spPr>
            <a:xfrm>
              <a:off x="3208500" y="2282925"/>
              <a:ext cx="43500" cy="213075"/>
            </a:xfrm>
            <a:custGeom>
              <a:avLst/>
              <a:gdLst/>
              <a:ahLst/>
              <a:cxnLst/>
              <a:rect l="l" t="t" r="r" b="b"/>
              <a:pathLst>
                <a:path w="1740" h="8523" extrusionOk="0">
                  <a:moveTo>
                    <a:pt x="1739" y="1"/>
                  </a:moveTo>
                  <a:lnTo>
                    <a:pt x="1739" y="16"/>
                  </a:lnTo>
                  <a:lnTo>
                    <a:pt x="1739" y="16"/>
                  </a:lnTo>
                  <a:cubicBezTo>
                    <a:pt x="1739" y="11"/>
                    <a:pt x="1739" y="6"/>
                    <a:pt x="1739" y="1"/>
                  </a:cubicBezTo>
                  <a:close/>
                  <a:moveTo>
                    <a:pt x="1739" y="16"/>
                  </a:moveTo>
                  <a:lnTo>
                    <a:pt x="1739" y="16"/>
                  </a:lnTo>
                  <a:cubicBezTo>
                    <a:pt x="1732" y="868"/>
                    <a:pt x="1145" y="1719"/>
                    <a:pt x="25" y="2376"/>
                  </a:cubicBezTo>
                  <a:lnTo>
                    <a:pt x="1" y="8522"/>
                  </a:lnTo>
                  <a:cubicBezTo>
                    <a:pt x="1152" y="7861"/>
                    <a:pt x="1715" y="7004"/>
                    <a:pt x="1715" y="6123"/>
                  </a:cubicBezTo>
                  <a:lnTo>
                    <a:pt x="1739" y="16"/>
                  </a:lnTo>
                  <a:close/>
                </a:path>
              </a:pathLst>
            </a:custGeom>
            <a:solidFill>
              <a:srgbClr val="D868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786;p34"/>
            <p:cNvSpPr/>
            <p:nvPr/>
          </p:nvSpPr>
          <p:spPr>
            <a:xfrm>
              <a:off x="3210350" y="2504550"/>
              <a:ext cx="279175" cy="314700"/>
            </a:xfrm>
            <a:custGeom>
              <a:avLst/>
              <a:gdLst/>
              <a:ahLst/>
              <a:cxnLst/>
              <a:rect l="l" t="t" r="r" b="b"/>
              <a:pathLst>
                <a:path w="11167" h="12588" extrusionOk="0">
                  <a:moveTo>
                    <a:pt x="11167" y="0"/>
                  </a:moveTo>
                  <a:lnTo>
                    <a:pt x="25" y="6465"/>
                  </a:lnTo>
                  <a:lnTo>
                    <a:pt x="0" y="12587"/>
                  </a:lnTo>
                  <a:lnTo>
                    <a:pt x="11142" y="6122"/>
                  </a:lnTo>
                  <a:lnTo>
                    <a:pt x="11167" y="0"/>
                  </a:lnTo>
                  <a:close/>
                </a:path>
              </a:pathLst>
            </a:custGeom>
            <a:solidFill>
              <a:srgbClr val="D868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787;p34"/>
            <p:cNvSpPr/>
            <p:nvPr/>
          </p:nvSpPr>
          <p:spPr>
            <a:xfrm>
              <a:off x="2959950" y="2641375"/>
              <a:ext cx="251025" cy="237850"/>
            </a:xfrm>
            <a:custGeom>
              <a:avLst/>
              <a:gdLst/>
              <a:ahLst/>
              <a:cxnLst/>
              <a:rect l="l" t="t" r="r" b="b"/>
              <a:pathLst>
                <a:path w="10041" h="9514" extrusionOk="0">
                  <a:moveTo>
                    <a:pt x="5878" y="0"/>
                  </a:moveTo>
                  <a:cubicBezTo>
                    <a:pt x="4372" y="0"/>
                    <a:pt x="2866" y="331"/>
                    <a:pt x="1715" y="992"/>
                  </a:cubicBezTo>
                  <a:cubicBezTo>
                    <a:pt x="588" y="1653"/>
                    <a:pt x="25" y="2510"/>
                    <a:pt x="25" y="3392"/>
                  </a:cubicBezTo>
                  <a:lnTo>
                    <a:pt x="1" y="9498"/>
                  </a:lnTo>
                  <a:lnTo>
                    <a:pt x="1" y="9498"/>
                  </a:lnTo>
                  <a:cubicBezTo>
                    <a:pt x="7" y="8646"/>
                    <a:pt x="571" y="7796"/>
                    <a:pt x="1715" y="7139"/>
                  </a:cubicBezTo>
                  <a:cubicBezTo>
                    <a:pt x="2859" y="6462"/>
                    <a:pt x="4367" y="6125"/>
                    <a:pt x="5877" y="6125"/>
                  </a:cubicBezTo>
                  <a:cubicBezTo>
                    <a:pt x="7373" y="6125"/>
                    <a:pt x="8870" y="6456"/>
                    <a:pt x="10016" y="7114"/>
                  </a:cubicBezTo>
                  <a:lnTo>
                    <a:pt x="10041" y="992"/>
                  </a:lnTo>
                  <a:cubicBezTo>
                    <a:pt x="8890" y="331"/>
                    <a:pt x="7384" y="0"/>
                    <a:pt x="5878" y="0"/>
                  </a:cubicBezTo>
                  <a:close/>
                  <a:moveTo>
                    <a:pt x="1" y="9498"/>
                  </a:moveTo>
                  <a:cubicBezTo>
                    <a:pt x="0" y="9503"/>
                    <a:pt x="0" y="9509"/>
                    <a:pt x="0" y="9514"/>
                  </a:cubicBezTo>
                  <a:lnTo>
                    <a:pt x="1" y="9498"/>
                  </a:lnTo>
                  <a:close/>
                </a:path>
              </a:pathLst>
            </a:custGeom>
            <a:solidFill>
              <a:srgbClr val="D34C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788;p34"/>
            <p:cNvSpPr/>
            <p:nvPr/>
          </p:nvSpPr>
          <p:spPr>
            <a:xfrm>
              <a:off x="2724875" y="2786775"/>
              <a:ext cx="279175" cy="315300"/>
            </a:xfrm>
            <a:custGeom>
              <a:avLst/>
              <a:gdLst/>
              <a:ahLst/>
              <a:cxnLst/>
              <a:rect l="l" t="t" r="r" b="b"/>
              <a:pathLst>
                <a:path w="11167" h="12612" extrusionOk="0">
                  <a:moveTo>
                    <a:pt x="11167" y="0"/>
                  </a:moveTo>
                  <a:lnTo>
                    <a:pt x="25" y="6465"/>
                  </a:lnTo>
                  <a:lnTo>
                    <a:pt x="0" y="12611"/>
                  </a:lnTo>
                  <a:lnTo>
                    <a:pt x="11142" y="6122"/>
                  </a:lnTo>
                  <a:lnTo>
                    <a:pt x="11167" y="0"/>
                  </a:lnTo>
                  <a:close/>
                </a:path>
              </a:pathLst>
            </a:custGeom>
            <a:solidFill>
              <a:srgbClr val="D868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789;p34"/>
            <p:cNvSpPr/>
            <p:nvPr/>
          </p:nvSpPr>
          <p:spPr>
            <a:xfrm>
              <a:off x="1955325" y="2504550"/>
              <a:ext cx="770175" cy="597525"/>
            </a:xfrm>
            <a:custGeom>
              <a:avLst/>
              <a:gdLst/>
              <a:ahLst/>
              <a:cxnLst/>
              <a:rect l="l" t="t" r="r" b="b"/>
              <a:pathLst>
                <a:path w="30807" h="23901" extrusionOk="0">
                  <a:moveTo>
                    <a:pt x="25" y="0"/>
                  </a:moveTo>
                  <a:lnTo>
                    <a:pt x="1" y="6122"/>
                  </a:lnTo>
                  <a:lnTo>
                    <a:pt x="30782" y="23900"/>
                  </a:lnTo>
                  <a:lnTo>
                    <a:pt x="30807" y="17754"/>
                  </a:lnTo>
                  <a:lnTo>
                    <a:pt x="25" y="0"/>
                  </a:lnTo>
                  <a:close/>
                </a:path>
              </a:pathLst>
            </a:custGeom>
            <a:solidFill>
              <a:srgbClr val="F49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790;p34"/>
            <p:cNvSpPr/>
            <p:nvPr/>
          </p:nvSpPr>
          <p:spPr>
            <a:xfrm>
              <a:off x="1955950" y="2060100"/>
              <a:ext cx="1533575" cy="888300"/>
            </a:xfrm>
            <a:custGeom>
              <a:avLst/>
              <a:gdLst/>
              <a:ahLst/>
              <a:cxnLst/>
              <a:rect l="l" t="t" r="r" b="b"/>
              <a:pathLst>
                <a:path w="61343" h="35532" extrusionOk="0">
                  <a:moveTo>
                    <a:pt x="30561" y="0"/>
                  </a:moveTo>
                  <a:lnTo>
                    <a:pt x="0" y="17778"/>
                  </a:lnTo>
                  <a:lnTo>
                    <a:pt x="30782" y="35532"/>
                  </a:lnTo>
                  <a:lnTo>
                    <a:pt x="41924" y="29067"/>
                  </a:lnTo>
                  <a:cubicBezTo>
                    <a:pt x="39622" y="27720"/>
                    <a:pt x="39597" y="25565"/>
                    <a:pt x="41875" y="24243"/>
                  </a:cubicBezTo>
                  <a:cubicBezTo>
                    <a:pt x="43026" y="23582"/>
                    <a:pt x="44532" y="23251"/>
                    <a:pt x="46038" y="23251"/>
                  </a:cubicBezTo>
                  <a:cubicBezTo>
                    <a:pt x="47544" y="23251"/>
                    <a:pt x="49050" y="23582"/>
                    <a:pt x="50201" y="24243"/>
                  </a:cubicBezTo>
                  <a:lnTo>
                    <a:pt x="61343" y="17778"/>
                  </a:lnTo>
                  <a:lnTo>
                    <a:pt x="50127" y="11289"/>
                  </a:lnTo>
                  <a:cubicBezTo>
                    <a:pt x="52404" y="9967"/>
                    <a:pt x="52404" y="7812"/>
                    <a:pt x="50103" y="6465"/>
                  </a:cubicBezTo>
                  <a:cubicBezTo>
                    <a:pt x="48957" y="5807"/>
                    <a:pt x="47459" y="5476"/>
                    <a:pt x="45960" y="5476"/>
                  </a:cubicBezTo>
                  <a:cubicBezTo>
                    <a:pt x="44447" y="5476"/>
                    <a:pt x="42933" y="5813"/>
                    <a:pt x="41777" y="6489"/>
                  </a:cubicBezTo>
                  <a:lnTo>
                    <a:pt x="3056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791;p34"/>
            <p:cNvSpPr/>
            <p:nvPr/>
          </p:nvSpPr>
          <p:spPr>
            <a:xfrm>
              <a:off x="4189250" y="2281700"/>
              <a:ext cx="44100" cy="214300"/>
            </a:xfrm>
            <a:custGeom>
              <a:avLst/>
              <a:gdLst/>
              <a:ahLst/>
              <a:cxnLst/>
              <a:rect l="l" t="t" r="r" b="b"/>
              <a:pathLst>
                <a:path w="1764" h="8572" extrusionOk="0">
                  <a:moveTo>
                    <a:pt x="25" y="1"/>
                  </a:moveTo>
                  <a:lnTo>
                    <a:pt x="0" y="6147"/>
                  </a:lnTo>
                  <a:cubicBezTo>
                    <a:pt x="0" y="7029"/>
                    <a:pt x="564" y="7886"/>
                    <a:pt x="1739" y="8571"/>
                  </a:cubicBezTo>
                  <a:lnTo>
                    <a:pt x="1763" y="2425"/>
                  </a:lnTo>
                  <a:cubicBezTo>
                    <a:pt x="588" y="1764"/>
                    <a:pt x="25" y="882"/>
                    <a:pt x="25" y="1"/>
                  </a:cubicBezTo>
                  <a:close/>
                </a:path>
              </a:pathLst>
            </a:custGeom>
            <a:solidFill>
              <a:srgbClr val="7181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792;p34"/>
            <p:cNvSpPr/>
            <p:nvPr/>
          </p:nvSpPr>
          <p:spPr>
            <a:xfrm>
              <a:off x="3954150" y="2504550"/>
              <a:ext cx="280425" cy="315300"/>
            </a:xfrm>
            <a:custGeom>
              <a:avLst/>
              <a:gdLst/>
              <a:ahLst/>
              <a:cxnLst/>
              <a:rect l="l" t="t" r="r" b="b"/>
              <a:pathLst>
                <a:path w="11217" h="12612" extrusionOk="0">
                  <a:moveTo>
                    <a:pt x="25" y="0"/>
                  </a:moveTo>
                  <a:lnTo>
                    <a:pt x="1" y="6122"/>
                  </a:lnTo>
                  <a:lnTo>
                    <a:pt x="11216" y="12612"/>
                  </a:lnTo>
                  <a:lnTo>
                    <a:pt x="11216" y="6465"/>
                  </a:lnTo>
                  <a:lnTo>
                    <a:pt x="2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793;p34"/>
            <p:cNvSpPr/>
            <p:nvPr/>
          </p:nvSpPr>
          <p:spPr>
            <a:xfrm>
              <a:off x="4234550" y="2641375"/>
              <a:ext cx="251625" cy="238475"/>
            </a:xfrm>
            <a:custGeom>
              <a:avLst/>
              <a:gdLst/>
              <a:ahLst/>
              <a:cxnLst/>
              <a:rect l="l" t="t" r="r" b="b"/>
              <a:pathLst>
                <a:path w="10065" h="9539" extrusionOk="0">
                  <a:moveTo>
                    <a:pt x="4163" y="0"/>
                  </a:moveTo>
                  <a:cubicBezTo>
                    <a:pt x="2657" y="0"/>
                    <a:pt x="1151" y="331"/>
                    <a:pt x="0" y="992"/>
                  </a:cubicBezTo>
                  <a:lnTo>
                    <a:pt x="0" y="7139"/>
                  </a:lnTo>
                  <a:cubicBezTo>
                    <a:pt x="1139" y="6465"/>
                    <a:pt x="2639" y="6128"/>
                    <a:pt x="4142" y="6128"/>
                  </a:cubicBezTo>
                  <a:cubicBezTo>
                    <a:pt x="5645" y="6128"/>
                    <a:pt x="7151" y="6465"/>
                    <a:pt x="8302" y="7139"/>
                  </a:cubicBezTo>
                  <a:cubicBezTo>
                    <a:pt x="9477" y="7800"/>
                    <a:pt x="10040" y="8681"/>
                    <a:pt x="10040" y="9538"/>
                  </a:cubicBezTo>
                  <a:lnTo>
                    <a:pt x="10065" y="3416"/>
                  </a:lnTo>
                  <a:cubicBezTo>
                    <a:pt x="10065" y="2535"/>
                    <a:pt x="9477" y="1653"/>
                    <a:pt x="8326" y="992"/>
                  </a:cubicBezTo>
                  <a:cubicBezTo>
                    <a:pt x="7175" y="331"/>
                    <a:pt x="5669" y="0"/>
                    <a:pt x="41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794;p34"/>
            <p:cNvSpPr/>
            <p:nvPr/>
          </p:nvSpPr>
          <p:spPr>
            <a:xfrm>
              <a:off x="4442700" y="2786775"/>
              <a:ext cx="281025" cy="315300"/>
            </a:xfrm>
            <a:custGeom>
              <a:avLst/>
              <a:gdLst/>
              <a:ahLst/>
              <a:cxnLst/>
              <a:rect l="l" t="t" r="r" b="b"/>
              <a:pathLst>
                <a:path w="11241" h="12612" extrusionOk="0">
                  <a:moveTo>
                    <a:pt x="25" y="0"/>
                  </a:moveTo>
                  <a:lnTo>
                    <a:pt x="0" y="6122"/>
                  </a:lnTo>
                  <a:lnTo>
                    <a:pt x="11216" y="12611"/>
                  </a:lnTo>
                  <a:lnTo>
                    <a:pt x="11240" y="6465"/>
                  </a:lnTo>
                  <a:lnTo>
                    <a:pt x="2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795;p34"/>
            <p:cNvSpPr/>
            <p:nvPr/>
          </p:nvSpPr>
          <p:spPr>
            <a:xfrm>
              <a:off x="4723075" y="2504550"/>
              <a:ext cx="764675" cy="597525"/>
            </a:xfrm>
            <a:custGeom>
              <a:avLst/>
              <a:gdLst/>
              <a:ahLst/>
              <a:cxnLst/>
              <a:rect l="l" t="t" r="r" b="b"/>
              <a:pathLst>
                <a:path w="30587" h="23901" extrusionOk="0">
                  <a:moveTo>
                    <a:pt x="30586" y="0"/>
                  </a:moveTo>
                  <a:lnTo>
                    <a:pt x="25" y="17754"/>
                  </a:lnTo>
                  <a:lnTo>
                    <a:pt x="1" y="23900"/>
                  </a:lnTo>
                  <a:lnTo>
                    <a:pt x="1" y="23900"/>
                  </a:lnTo>
                  <a:lnTo>
                    <a:pt x="30586" y="6122"/>
                  </a:lnTo>
                  <a:lnTo>
                    <a:pt x="305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796;p34"/>
            <p:cNvSpPr/>
            <p:nvPr/>
          </p:nvSpPr>
          <p:spPr>
            <a:xfrm>
              <a:off x="3954775" y="2060100"/>
              <a:ext cx="1532975" cy="888300"/>
            </a:xfrm>
            <a:custGeom>
              <a:avLst/>
              <a:gdLst/>
              <a:ahLst/>
              <a:cxnLst/>
              <a:rect l="l" t="t" r="r" b="b"/>
              <a:pathLst>
                <a:path w="61319" h="35532" extrusionOk="0">
                  <a:moveTo>
                    <a:pt x="30561" y="0"/>
                  </a:moveTo>
                  <a:lnTo>
                    <a:pt x="19419" y="6465"/>
                  </a:lnTo>
                  <a:cubicBezTo>
                    <a:pt x="18268" y="5804"/>
                    <a:pt x="16762" y="5473"/>
                    <a:pt x="15259" y="5473"/>
                  </a:cubicBezTo>
                  <a:cubicBezTo>
                    <a:pt x="13757" y="5473"/>
                    <a:pt x="12257" y="5804"/>
                    <a:pt x="11118" y="6465"/>
                  </a:cubicBezTo>
                  <a:cubicBezTo>
                    <a:pt x="8816" y="7812"/>
                    <a:pt x="8816" y="9967"/>
                    <a:pt x="11142" y="11289"/>
                  </a:cubicBezTo>
                  <a:lnTo>
                    <a:pt x="0" y="17778"/>
                  </a:lnTo>
                  <a:lnTo>
                    <a:pt x="11216" y="24243"/>
                  </a:lnTo>
                  <a:cubicBezTo>
                    <a:pt x="12355" y="23582"/>
                    <a:pt x="13854" y="23251"/>
                    <a:pt x="15357" y="23251"/>
                  </a:cubicBezTo>
                  <a:cubicBezTo>
                    <a:pt x="16860" y="23251"/>
                    <a:pt x="18366" y="23582"/>
                    <a:pt x="19517" y="24243"/>
                  </a:cubicBezTo>
                  <a:cubicBezTo>
                    <a:pt x="21819" y="25565"/>
                    <a:pt x="21844" y="27720"/>
                    <a:pt x="19542" y="29067"/>
                  </a:cubicBezTo>
                  <a:lnTo>
                    <a:pt x="30757" y="35532"/>
                  </a:lnTo>
                  <a:lnTo>
                    <a:pt x="61318" y="17778"/>
                  </a:lnTo>
                  <a:lnTo>
                    <a:pt x="305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797;p34"/>
            <p:cNvSpPr/>
            <p:nvPr/>
          </p:nvSpPr>
          <p:spPr>
            <a:xfrm>
              <a:off x="4211275" y="2861450"/>
              <a:ext cx="42900" cy="213075"/>
            </a:xfrm>
            <a:custGeom>
              <a:avLst/>
              <a:gdLst/>
              <a:ahLst/>
              <a:cxnLst/>
              <a:rect l="l" t="t" r="r" b="b"/>
              <a:pathLst>
                <a:path w="1716" h="8523" extrusionOk="0">
                  <a:moveTo>
                    <a:pt x="1715" y="1"/>
                  </a:moveTo>
                  <a:cubicBezTo>
                    <a:pt x="1715" y="858"/>
                    <a:pt x="1152" y="1739"/>
                    <a:pt x="25" y="2400"/>
                  </a:cubicBezTo>
                  <a:lnTo>
                    <a:pt x="1" y="8522"/>
                  </a:lnTo>
                  <a:cubicBezTo>
                    <a:pt x="1127" y="7861"/>
                    <a:pt x="1691" y="7004"/>
                    <a:pt x="1715" y="6147"/>
                  </a:cubicBezTo>
                  <a:lnTo>
                    <a:pt x="1715" y="1"/>
                  </a:lnTo>
                  <a:close/>
                </a:path>
              </a:pathLst>
            </a:custGeom>
            <a:solidFill>
              <a:srgbClr val="EFBC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798;p34"/>
            <p:cNvSpPr/>
            <p:nvPr/>
          </p:nvSpPr>
          <p:spPr>
            <a:xfrm>
              <a:off x="3193200" y="2860850"/>
              <a:ext cx="44100" cy="213675"/>
            </a:xfrm>
            <a:custGeom>
              <a:avLst/>
              <a:gdLst/>
              <a:ahLst/>
              <a:cxnLst/>
              <a:rect l="l" t="t" r="r" b="b"/>
              <a:pathLst>
                <a:path w="1764" h="8547" extrusionOk="0">
                  <a:moveTo>
                    <a:pt x="25" y="0"/>
                  </a:moveTo>
                  <a:lnTo>
                    <a:pt x="0" y="6122"/>
                  </a:lnTo>
                  <a:cubicBezTo>
                    <a:pt x="0" y="7004"/>
                    <a:pt x="588" y="7885"/>
                    <a:pt x="1739" y="8546"/>
                  </a:cubicBezTo>
                  <a:lnTo>
                    <a:pt x="1764" y="2424"/>
                  </a:lnTo>
                  <a:cubicBezTo>
                    <a:pt x="588" y="1739"/>
                    <a:pt x="25" y="857"/>
                    <a:pt x="25" y="0"/>
                  </a:cubicBezTo>
                  <a:close/>
                </a:path>
              </a:pathLst>
            </a:custGeom>
            <a:solidFill>
              <a:srgbClr val="FFDC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799;p34"/>
            <p:cNvSpPr/>
            <p:nvPr/>
          </p:nvSpPr>
          <p:spPr>
            <a:xfrm>
              <a:off x="3453375" y="3540375"/>
              <a:ext cx="161650" cy="60625"/>
            </a:xfrm>
            <a:custGeom>
              <a:avLst/>
              <a:gdLst/>
              <a:ahLst/>
              <a:cxnLst/>
              <a:rect l="l" t="t" r="r" b="b"/>
              <a:pathLst>
                <a:path w="6466" h="2425" extrusionOk="0">
                  <a:moveTo>
                    <a:pt x="1" y="1617"/>
                  </a:moveTo>
                  <a:cubicBezTo>
                    <a:pt x="1" y="1617"/>
                    <a:pt x="295" y="1715"/>
                    <a:pt x="1005" y="2009"/>
                  </a:cubicBezTo>
                  <a:cubicBezTo>
                    <a:pt x="1715" y="2327"/>
                    <a:pt x="3233" y="2425"/>
                    <a:pt x="4188" y="2254"/>
                  </a:cubicBezTo>
                  <a:cubicBezTo>
                    <a:pt x="5143" y="2107"/>
                    <a:pt x="6466" y="1911"/>
                    <a:pt x="6196" y="1543"/>
                  </a:cubicBezTo>
                  <a:cubicBezTo>
                    <a:pt x="5951" y="1201"/>
                    <a:pt x="1152" y="1"/>
                    <a:pt x="956" y="99"/>
                  </a:cubicBezTo>
                  <a:cubicBezTo>
                    <a:pt x="760" y="197"/>
                    <a:pt x="1" y="1617"/>
                    <a:pt x="1" y="1617"/>
                  </a:cubicBezTo>
                  <a:close/>
                </a:path>
              </a:pathLst>
            </a:custGeom>
            <a:solidFill>
              <a:srgbClr val="F2AD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00;p34"/>
            <p:cNvSpPr/>
            <p:nvPr/>
          </p:nvSpPr>
          <p:spPr>
            <a:xfrm>
              <a:off x="2958125" y="3083075"/>
              <a:ext cx="769550" cy="597525"/>
            </a:xfrm>
            <a:custGeom>
              <a:avLst/>
              <a:gdLst/>
              <a:ahLst/>
              <a:cxnLst/>
              <a:rect l="l" t="t" r="r" b="b"/>
              <a:pathLst>
                <a:path w="30782" h="23901" extrusionOk="0">
                  <a:moveTo>
                    <a:pt x="24" y="0"/>
                  </a:moveTo>
                  <a:lnTo>
                    <a:pt x="0" y="6147"/>
                  </a:lnTo>
                  <a:lnTo>
                    <a:pt x="30757" y="23900"/>
                  </a:lnTo>
                  <a:lnTo>
                    <a:pt x="30781" y="17754"/>
                  </a:lnTo>
                  <a:lnTo>
                    <a:pt x="24" y="0"/>
                  </a:lnTo>
                  <a:close/>
                </a:path>
              </a:pathLst>
            </a:custGeom>
            <a:solidFill>
              <a:srgbClr val="FFDC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01;p34"/>
            <p:cNvSpPr/>
            <p:nvPr/>
          </p:nvSpPr>
          <p:spPr>
            <a:xfrm>
              <a:off x="3727025" y="3083075"/>
              <a:ext cx="764675" cy="597525"/>
            </a:xfrm>
            <a:custGeom>
              <a:avLst/>
              <a:gdLst/>
              <a:ahLst/>
              <a:cxnLst/>
              <a:rect l="l" t="t" r="r" b="b"/>
              <a:pathLst>
                <a:path w="30587" h="23901" extrusionOk="0">
                  <a:moveTo>
                    <a:pt x="30586" y="0"/>
                  </a:moveTo>
                  <a:lnTo>
                    <a:pt x="25" y="17754"/>
                  </a:lnTo>
                  <a:lnTo>
                    <a:pt x="1" y="23900"/>
                  </a:lnTo>
                  <a:lnTo>
                    <a:pt x="30586" y="6147"/>
                  </a:lnTo>
                  <a:lnTo>
                    <a:pt x="30586" y="0"/>
                  </a:lnTo>
                  <a:close/>
                </a:path>
              </a:pathLst>
            </a:custGeom>
            <a:solidFill>
              <a:srgbClr val="F9A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02;p34"/>
            <p:cNvSpPr/>
            <p:nvPr/>
          </p:nvSpPr>
          <p:spPr>
            <a:xfrm>
              <a:off x="2958725" y="2639225"/>
              <a:ext cx="1532975" cy="887700"/>
            </a:xfrm>
            <a:custGeom>
              <a:avLst/>
              <a:gdLst/>
              <a:ahLst/>
              <a:cxnLst/>
              <a:rect l="l" t="t" r="r" b="b"/>
              <a:pathLst>
                <a:path w="61319" h="35508" extrusionOk="0">
                  <a:moveTo>
                    <a:pt x="30561" y="1"/>
                  </a:moveTo>
                  <a:lnTo>
                    <a:pt x="19419" y="6465"/>
                  </a:lnTo>
                  <a:cubicBezTo>
                    <a:pt x="18269" y="5804"/>
                    <a:pt x="16763" y="5474"/>
                    <a:pt x="15260" y="5474"/>
                  </a:cubicBezTo>
                  <a:cubicBezTo>
                    <a:pt x="13757" y="5474"/>
                    <a:pt x="12257" y="5804"/>
                    <a:pt x="11118" y="6465"/>
                  </a:cubicBezTo>
                  <a:cubicBezTo>
                    <a:pt x="8816" y="7788"/>
                    <a:pt x="8841" y="9943"/>
                    <a:pt x="11143" y="11289"/>
                  </a:cubicBezTo>
                  <a:lnTo>
                    <a:pt x="0" y="17754"/>
                  </a:lnTo>
                  <a:lnTo>
                    <a:pt x="30757" y="35508"/>
                  </a:lnTo>
                  <a:lnTo>
                    <a:pt x="61318" y="17754"/>
                  </a:lnTo>
                  <a:lnTo>
                    <a:pt x="50127" y="11289"/>
                  </a:lnTo>
                  <a:cubicBezTo>
                    <a:pt x="52405" y="9943"/>
                    <a:pt x="52380" y="7788"/>
                    <a:pt x="50103" y="6465"/>
                  </a:cubicBezTo>
                  <a:cubicBezTo>
                    <a:pt x="48940" y="5804"/>
                    <a:pt x="47428" y="5474"/>
                    <a:pt x="45922" y="5474"/>
                  </a:cubicBezTo>
                  <a:cubicBezTo>
                    <a:pt x="44416" y="5474"/>
                    <a:pt x="42916" y="5804"/>
                    <a:pt x="41777" y="6465"/>
                  </a:cubicBezTo>
                  <a:lnTo>
                    <a:pt x="30561" y="1"/>
                  </a:lnTo>
                  <a:close/>
                </a:path>
              </a:pathLst>
            </a:custGeom>
            <a:solidFill>
              <a:srgbClr val="FBD1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03;p34"/>
            <p:cNvSpPr/>
            <p:nvPr/>
          </p:nvSpPr>
          <p:spPr>
            <a:xfrm>
              <a:off x="3558075" y="3050000"/>
              <a:ext cx="171425" cy="65700"/>
            </a:xfrm>
            <a:custGeom>
              <a:avLst/>
              <a:gdLst/>
              <a:ahLst/>
              <a:cxnLst/>
              <a:rect l="l" t="t" r="r" b="b"/>
              <a:pathLst>
                <a:path w="6857" h="2628" extrusionOk="0">
                  <a:moveTo>
                    <a:pt x="0" y="1"/>
                  </a:moveTo>
                  <a:lnTo>
                    <a:pt x="0" y="638"/>
                  </a:lnTo>
                  <a:cubicBezTo>
                    <a:pt x="0" y="1152"/>
                    <a:pt x="343" y="1666"/>
                    <a:pt x="1029" y="2058"/>
                  </a:cubicBezTo>
                  <a:cubicBezTo>
                    <a:pt x="1690" y="2437"/>
                    <a:pt x="2565" y="2627"/>
                    <a:pt x="3441" y="2627"/>
                  </a:cubicBezTo>
                  <a:cubicBezTo>
                    <a:pt x="4316" y="2627"/>
                    <a:pt x="5192" y="2437"/>
                    <a:pt x="5853" y="2058"/>
                  </a:cubicBezTo>
                  <a:cubicBezTo>
                    <a:pt x="6514" y="1666"/>
                    <a:pt x="6857" y="1152"/>
                    <a:pt x="6857" y="662"/>
                  </a:cubicBezTo>
                  <a:lnTo>
                    <a:pt x="6857" y="25"/>
                  </a:lnTo>
                  <a:cubicBezTo>
                    <a:pt x="6857" y="515"/>
                    <a:pt x="6514" y="1029"/>
                    <a:pt x="5853" y="1397"/>
                  </a:cubicBezTo>
                  <a:cubicBezTo>
                    <a:pt x="5192" y="1789"/>
                    <a:pt x="4316" y="1984"/>
                    <a:pt x="3441" y="1984"/>
                  </a:cubicBezTo>
                  <a:cubicBezTo>
                    <a:pt x="2565" y="1984"/>
                    <a:pt x="1690" y="1789"/>
                    <a:pt x="1029" y="1397"/>
                  </a:cubicBezTo>
                  <a:cubicBezTo>
                    <a:pt x="343" y="1029"/>
                    <a:pt x="0" y="515"/>
                    <a:pt x="0" y="1"/>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04;p34"/>
            <p:cNvSpPr/>
            <p:nvPr/>
          </p:nvSpPr>
          <p:spPr>
            <a:xfrm>
              <a:off x="3550100" y="3000425"/>
              <a:ext cx="187975" cy="99200"/>
            </a:xfrm>
            <a:custGeom>
              <a:avLst/>
              <a:gdLst/>
              <a:ahLst/>
              <a:cxnLst/>
              <a:rect l="l" t="t" r="r" b="b"/>
              <a:pathLst>
                <a:path w="7519" h="3968" extrusionOk="0">
                  <a:moveTo>
                    <a:pt x="3738" y="0"/>
                  </a:moveTo>
                  <a:cubicBezTo>
                    <a:pt x="2860" y="0"/>
                    <a:pt x="1984" y="196"/>
                    <a:pt x="1323" y="588"/>
                  </a:cubicBezTo>
                  <a:cubicBezTo>
                    <a:pt x="1" y="1372"/>
                    <a:pt x="1" y="2621"/>
                    <a:pt x="1348" y="3380"/>
                  </a:cubicBezTo>
                  <a:cubicBezTo>
                    <a:pt x="2009" y="3772"/>
                    <a:pt x="2884" y="3967"/>
                    <a:pt x="3760" y="3967"/>
                  </a:cubicBezTo>
                  <a:cubicBezTo>
                    <a:pt x="4635" y="3967"/>
                    <a:pt x="5511" y="3772"/>
                    <a:pt x="6172" y="3380"/>
                  </a:cubicBezTo>
                  <a:cubicBezTo>
                    <a:pt x="7519" y="2621"/>
                    <a:pt x="7494" y="1372"/>
                    <a:pt x="6172" y="588"/>
                  </a:cubicBezTo>
                  <a:cubicBezTo>
                    <a:pt x="5498" y="196"/>
                    <a:pt x="4617" y="0"/>
                    <a:pt x="3738" y="0"/>
                  </a:cubicBez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05;p34"/>
            <p:cNvSpPr/>
            <p:nvPr/>
          </p:nvSpPr>
          <p:spPr>
            <a:xfrm>
              <a:off x="3371350" y="2529575"/>
              <a:ext cx="502025" cy="650850"/>
            </a:xfrm>
            <a:custGeom>
              <a:avLst/>
              <a:gdLst/>
              <a:ahLst/>
              <a:cxnLst/>
              <a:rect l="l" t="t" r="r" b="b"/>
              <a:pathLst>
                <a:path w="20081" h="26034" extrusionOk="0">
                  <a:moveTo>
                    <a:pt x="20053" y="698"/>
                  </a:moveTo>
                  <a:lnTo>
                    <a:pt x="20081" y="713"/>
                  </a:lnTo>
                  <a:cubicBezTo>
                    <a:pt x="20072" y="708"/>
                    <a:pt x="20062" y="703"/>
                    <a:pt x="20053" y="698"/>
                  </a:cubicBezTo>
                  <a:close/>
                  <a:moveTo>
                    <a:pt x="18679" y="0"/>
                  </a:moveTo>
                  <a:cubicBezTo>
                    <a:pt x="18529" y="0"/>
                    <a:pt x="18366" y="50"/>
                    <a:pt x="18195" y="150"/>
                  </a:cubicBezTo>
                  <a:lnTo>
                    <a:pt x="1102" y="10019"/>
                  </a:lnTo>
                  <a:cubicBezTo>
                    <a:pt x="490" y="10362"/>
                    <a:pt x="0" y="11219"/>
                    <a:pt x="0" y="11929"/>
                  </a:cubicBezTo>
                  <a:lnTo>
                    <a:pt x="25" y="24687"/>
                  </a:lnTo>
                  <a:cubicBezTo>
                    <a:pt x="25" y="25054"/>
                    <a:pt x="147" y="25299"/>
                    <a:pt x="343" y="25397"/>
                  </a:cubicBezTo>
                  <a:lnTo>
                    <a:pt x="1399" y="26007"/>
                  </a:lnTo>
                  <a:lnTo>
                    <a:pt x="1399" y="26007"/>
                  </a:lnTo>
                  <a:cubicBezTo>
                    <a:pt x="1230" y="25896"/>
                    <a:pt x="1127" y="25661"/>
                    <a:pt x="1127" y="25324"/>
                  </a:cubicBezTo>
                  <a:lnTo>
                    <a:pt x="1102" y="12566"/>
                  </a:lnTo>
                  <a:cubicBezTo>
                    <a:pt x="1102" y="11855"/>
                    <a:pt x="1592" y="10998"/>
                    <a:pt x="2204" y="10655"/>
                  </a:cubicBezTo>
                  <a:lnTo>
                    <a:pt x="19297" y="787"/>
                  </a:lnTo>
                  <a:cubicBezTo>
                    <a:pt x="19468" y="687"/>
                    <a:pt x="19640" y="637"/>
                    <a:pt x="19792" y="637"/>
                  </a:cubicBezTo>
                  <a:cubicBezTo>
                    <a:pt x="19888" y="637"/>
                    <a:pt x="19977" y="657"/>
                    <a:pt x="20053" y="698"/>
                  </a:cubicBezTo>
                  <a:lnTo>
                    <a:pt x="20053" y="698"/>
                  </a:lnTo>
                  <a:lnTo>
                    <a:pt x="18979" y="77"/>
                  </a:lnTo>
                  <a:cubicBezTo>
                    <a:pt x="18887" y="26"/>
                    <a:pt x="18786" y="0"/>
                    <a:pt x="18679" y="0"/>
                  </a:cubicBezTo>
                  <a:close/>
                  <a:moveTo>
                    <a:pt x="1399" y="26007"/>
                  </a:moveTo>
                  <a:cubicBezTo>
                    <a:pt x="1414" y="26017"/>
                    <a:pt x="1429" y="26026"/>
                    <a:pt x="1445" y="26034"/>
                  </a:cubicBezTo>
                  <a:lnTo>
                    <a:pt x="1399" y="26007"/>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06;p34"/>
            <p:cNvSpPr/>
            <p:nvPr/>
          </p:nvSpPr>
          <p:spPr>
            <a:xfrm>
              <a:off x="3398900" y="2545650"/>
              <a:ext cx="483050" cy="636925"/>
            </a:xfrm>
            <a:custGeom>
              <a:avLst/>
              <a:gdLst/>
              <a:ahLst/>
              <a:cxnLst/>
              <a:rect l="l" t="t" r="r" b="b"/>
              <a:pathLst>
                <a:path w="19322" h="25477" extrusionOk="0">
                  <a:moveTo>
                    <a:pt x="18680" y="0"/>
                  </a:moveTo>
                  <a:cubicBezTo>
                    <a:pt x="18534" y="0"/>
                    <a:pt x="18369" y="46"/>
                    <a:pt x="18195" y="144"/>
                  </a:cubicBezTo>
                  <a:lnTo>
                    <a:pt x="1102" y="10012"/>
                  </a:lnTo>
                  <a:cubicBezTo>
                    <a:pt x="490" y="10355"/>
                    <a:pt x="0" y="11212"/>
                    <a:pt x="0" y="11923"/>
                  </a:cubicBezTo>
                  <a:lnTo>
                    <a:pt x="25" y="24681"/>
                  </a:lnTo>
                  <a:cubicBezTo>
                    <a:pt x="25" y="25182"/>
                    <a:pt x="281" y="25476"/>
                    <a:pt x="648" y="25476"/>
                  </a:cubicBezTo>
                  <a:cubicBezTo>
                    <a:pt x="800" y="25476"/>
                    <a:pt x="971" y="25425"/>
                    <a:pt x="1151" y="25317"/>
                  </a:cubicBezTo>
                  <a:lnTo>
                    <a:pt x="18219" y="15473"/>
                  </a:lnTo>
                  <a:cubicBezTo>
                    <a:pt x="18832" y="15106"/>
                    <a:pt x="19321" y="14249"/>
                    <a:pt x="19321" y="13563"/>
                  </a:cubicBezTo>
                  <a:lnTo>
                    <a:pt x="19297" y="781"/>
                  </a:lnTo>
                  <a:cubicBezTo>
                    <a:pt x="19297" y="290"/>
                    <a:pt x="19046" y="0"/>
                    <a:pt x="18680" y="0"/>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07;p34"/>
            <p:cNvSpPr/>
            <p:nvPr/>
          </p:nvSpPr>
          <p:spPr>
            <a:xfrm>
              <a:off x="3418475" y="2567600"/>
              <a:ext cx="443875" cy="554075"/>
            </a:xfrm>
            <a:custGeom>
              <a:avLst/>
              <a:gdLst/>
              <a:ahLst/>
              <a:cxnLst/>
              <a:rect l="l" t="t" r="r" b="b"/>
              <a:pathLst>
                <a:path w="17755" h="22163" extrusionOk="0">
                  <a:moveTo>
                    <a:pt x="17730" y="1"/>
                  </a:moveTo>
                  <a:lnTo>
                    <a:pt x="17265" y="270"/>
                  </a:lnTo>
                  <a:lnTo>
                    <a:pt x="16236" y="858"/>
                  </a:lnTo>
                  <a:lnTo>
                    <a:pt x="2474" y="8792"/>
                  </a:lnTo>
                  <a:lnTo>
                    <a:pt x="1" y="10236"/>
                  </a:lnTo>
                  <a:lnTo>
                    <a:pt x="1" y="11045"/>
                  </a:lnTo>
                  <a:lnTo>
                    <a:pt x="25" y="17118"/>
                  </a:lnTo>
                  <a:lnTo>
                    <a:pt x="25" y="22162"/>
                  </a:lnTo>
                  <a:lnTo>
                    <a:pt x="10898" y="15893"/>
                  </a:lnTo>
                  <a:lnTo>
                    <a:pt x="12612" y="14914"/>
                  </a:lnTo>
                  <a:lnTo>
                    <a:pt x="17755" y="11926"/>
                  </a:lnTo>
                  <a:lnTo>
                    <a:pt x="17730" y="2449"/>
                  </a:lnTo>
                  <a:lnTo>
                    <a:pt x="17730" y="1"/>
                  </a:lnTo>
                  <a:close/>
                </a:path>
              </a:pathLst>
            </a:custGeom>
            <a:solidFill>
              <a:srgbClr val="878C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08;p34"/>
            <p:cNvSpPr/>
            <p:nvPr/>
          </p:nvSpPr>
          <p:spPr>
            <a:xfrm>
              <a:off x="3419100" y="2567600"/>
              <a:ext cx="442650" cy="274900"/>
            </a:xfrm>
            <a:custGeom>
              <a:avLst/>
              <a:gdLst/>
              <a:ahLst/>
              <a:cxnLst/>
              <a:rect l="l" t="t" r="r" b="b"/>
              <a:pathLst>
                <a:path w="17706" h="10996" extrusionOk="0">
                  <a:moveTo>
                    <a:pt x="17705" y="1"/>
                  </a:moveTo>
                  <a:lnTo>
                    <a:pt x="2449" y="8792"/>
                  </a:lnTo>
                  <a:lnTo>
                    <a:pt x="0" y="10212"/>
                  </a:lnTo>
                  <a:lnTo>
                    <a:pt x="0" y="10996"/>
                  </a:lnTo>
                  <a:lnTo>
                    <a:pt x="17705" y="760"/>
                  </a:lnTo>
                  <a:lnTo>
                    <a:pt x="17705" y="1"/>
                  </a:lnTo>
                  <a:close/>
                </a:path>
              </a:pathLst>
            </a:custGeom>
            <a:solidFill>
              <a:srgbClr val="606B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09;p34"/>
            <p:cNvSpPr/>
            <p:nvPr/>
          </p:nvSpPr>
          <p:spPr>
            <a:xfrm>
              <a:off x="3442975" y="2856600"/>
              <a:ext cx="27575" cy="36175"/>
            </a:xfrm>
            <a:custGeom>
              <a:avLst/>
              <a:gdLst/>
              <a:ahLst/>
              <a:cxnLst/>
              <a:rect l="l" t="t" r="r" b="b"/>
              <a:pathLst>
                <a:path w="1103" h="1447" extrusionOk="0">
                  <a:moveTo>
                    <a:pt x="796" y="1"/>
                  </a:moveTo>
                  <a:cubicBezTo>
                    <a:pt x="725" y="1"/>
                    <a:pt x="646" y="24"/>
                    <a:pt x="564" y="72"/>
                  </a:cubicBezTo>
                  <a:cubicBezTo>
                    <a:pt x="245" y="268"/>
                    <a:pt x="0" y="684"/>
                    <a:pt x="0" y="1052"/>
                  </a:cubicBezTo>
                  <a:cubicBezTo>
                    <a:pt x="0" y="1309"/>
                    <a:pt x="121" y="1446"/>
                    <a:pt x="302" y="1446"/>
                  </a:cubicBezTo>
                  <a:cubicBezTo>
                    <a:pt x="380" y="1446"/>
                    <a:pt x="468" y="1421"/>
                    <a:pt x="564" y="1370"/>
                  </a:cubicBezTo>
                  <a:cubicBezTo>
                    <a:pt x="858" y="1199"/>
                    <a:pt x="1102" y="758"/>
                    <a:pt x="1102" y="415"/>
                  </a:cubicBezTo>
                  <a:cubicBezTo>
                    <a:pt x="1102" y="151"/>
                    <a:pt x="976" y="1"/>
                    <a:pt x="796" y="1"/>
                  </a:cubicBezTo>
                  <a:close/>
                </a:path>
              </a:pathLst>
            </a:custGeom>
            <a:solidFill>
              <a:srgbClr val="606B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10;p34"/>
            <p:cNvSpPr/>
            <p:nvPr/>
          </p:nvSpPr>
          <p:spPr>
            <a:xfrm>
              <a:off x="3442975" y="2905800"/>
              <a:ext cx="27575" cy="36225"/>
            </a:xfrm>
            <a:custGeom>
              <a:avLst/>
              <a:gdLst/>
              <a:ahLst/>
              <a:cxnLst/>
              <a:rect l="l" t="t" r="r" b="b"/>
              <a:pathLst>
                <a:path w="1103" h="1449" extrusionOk="0">
                  <a:moveTo>
                    <a:pt x="811" y="1"/>
                  </a:moveTo>
                  <a:cubicBezTo>
                    <a:pt x="737" y="1"/>
                    <a:pt x="652" y="29"/>
                    <a:pt x="564" y="88"/>
                  </a:cubicBezTo>
                  <a:cubicBezTo>
                    <a:pt x="245" y="259"/>
                    <a:pt x="0" y="700"/>
                    <a:pt x="0" y="1043"/>
                  </a:cubicBezTo>
                  <a:cubicBezTo>
                    <a:pt x="0" y="1299"/>
                    <a:pt x="120" y="1448"/>
                    <a:pt x="300" y="1448"/>
                  </a:cubicBezTo>
                  <a:cubicBezTo>
                    <a:pt x="378" y="1448"/>
                    <a:pt x="468" y="1420"/>
                    <a:pt x="564" y="1361"/>
                  </a:cubicBezTo>
                  <a:cubicBezTo>
                    <a:pt x="858" y="1190"/>
                    <a:pt x="1102" y="773"/>
                    <a:pt x="1102" y="406"/>
                  </a:cubicBezTo>
                  <a:cubicBezTo>
                    <a:pt x="1102" y="150"/>
                    <a:pt x="983" y="1"/>
                    <a:pt x="811" y="1"/>
                  </a:cubicBezTo>
                  <a:close/>
                </a:path>
              </a:pathLst>
            </a:custGeom>
            <a:solidFill>
              <a:srgbClr val="EC8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11;p34"/>
            <p:cNvSpPr/>
            <p:nvPr/>
          </p:nvSpPr>
          <p:spPr>
            <a:xfrm>
              <a:off x="3442975" y="2954550"/>
              <a:ext cx="27575" cy="36050"/>
            </a:xfrm>
            <a:custGeom>
              <a:avLst/>
              <a:gdLst/>
              <a:ahLst/>
              <a:cxnLst/>
              <a:rect l="l" t="t" r="r" b="b"/>
              <a:pathLst>
                <a:path w="1103" h="1442" extrusionOk="0">
                  <a:moveTo>
                    <a:pt x="798" y="0"/>
                  </a:moveTo>
                  <a:cubicBezTo>
                    <a:pt x="727" y="0"/>
                    <a:pt x="647" y="23"/>
                    <a:pt x="564" y="72"/>
                  </a:cubicBezTo>
                  <a:cubicBezTo>
                    <a:pt x="245" y="268"/>
                    <a:pt x="0" y="684"/>
                    <a:pt x="0" y="1052"/>
                  </a:cubicBezTo>
                  <a:cubicBezTo>
                    <a:pt x="0" y="1297"/>
                    <a:pt x="126" y="1442"/>
                    <a:pt x="314" y="1442"/>
                  </a:cubicBezTo>
                  <a:cubicBezTo>
                    <a:pt x="388" y="1442"/>
                    <a:pt x="473" y="1419"/>
                    <a:pt x="564" y="1370"/>
                  </a:cubicBezTo>
                  <a:cubicBezTo>
                    <a:pt x="858" y="1199"/>
                    <a:pt x="1102" y="758"/>
                    <a:pt x="1102" y="391"/>
                  </a:cubicBezTo>
                  <a:cubicBezTo>
                    <a:pt x="1102" y="145"/>
                    <a:pt x="977" y="0"/>
                    <a:pt x="798" y="0"/>
                  </a:cubicBezTo>
                  <a:close/>
                </a:path>
              </a:pathLst>
            </a:custGeom>
            <a:solidFill>
              <a:srgbClr val="FBD1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812;p34"/>
            <p:cNvSpPr/>
            <p:nvPr/>
          </p:nvSpPr>
          <p:spPr>
            <a:xfrm>
              <a:off x="3449100" y="3119700"/>
              <a:ext cx="19600" cy="25925"/>
            </a:xfrm>
            <a:custGeom>
              <a:avLst/>
              <a:gdLst/>
              <a:ahLst/>
              <a:cxnLst/>
              <a:rect l="l" t="t" r="r" b="b"/>
              <a:pathLst>
                <a:path w="784" h="1037" extrusionOk="0">
                  <a:moveTo>
                    <a:pt x="570" y="1"/>
                  </a:moveTo>
                  <a:cubicBezTo>
                    <a:pt x="517" y="1"/>
                    <a:pt x="457" y="18"/>
                    <a:pt x="392" y="54"/>
                  </a:cubicBezTo>
                  <a:cubicBezTo>
                    <a:pt x="172" y="176"/>
                    <a:pt x="0" y="494"/>
                    <a:pt x="0" y="739"/>
                  </a:cubicBezTo>
                  <a:cubicBezTo>
                    <a:pt x="0" y="931"/>
                    <a:pt x="88" y="1036"/>
                    <a:pt x="217" y="1036"/>
                  </a:cubicBezTo>
                  <a:cubicBezTo>
                    <a:pt x="270" y="1036"/>
                    <a:pt x="329" y="1019"/>
                    <a:pt x="392" y="984"/>
                  </a:cubicBezTo>
                  <a:cubicBezTo>
                    <a:pt x="613" y="837"/>
                    <a:pt x="784" y="543"/>
                    <a:pt x="784" y="274"/>
                  </a:cubicBezTo>
                  <a:cubicBezTo>
                    <a:pt x="784" y="101"/>
                    <a:pt x="698" y="1"/>
                    <a:pt x="570" y="1"/>
                  </a:cubicBezTo>
                  <a:close/>
                </a:path>
              </a:pathLst>
            </a:custGeom>
            <a:solidFill>
              <a:srgbClr val="EC8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813;p34"/>
            <p:cNvSpPr/>
            <p:nvPr/>
          </p:nvSpPr>
          <p:spPr>
            <a:xfrm>
              <a:off x="3899675" y="2955125"/>
              <a:ext cx="318375" cy="184300"/>
            </a:xfrm>
            <a:custGeom>
              <a:avLst/>
              <a:gdLst/>
              <a:ahLst/>
              <a:cxnLst/>
              <a:rect l="l" t="t" r="r" b="b"/>
              <a:pathLst>
                <a:path w="12735" h="7372" extrusionOk="0">
                  <a:moveTo>
                    <a:pt x="7273" y="0"/>
                  </a:moveTo>
                  <a:lnTo>
                    <a:pt x="0" y="4212"/>
                  </a:lnTo>
                  <a:lnTo>
                    <a:pt x="5461" y="7371"/>
                  </a:lnTo>
                  <a:lnTo>
                    <a:pt x="12734" y="3159"/>
                  </a:lnTo>
                  <a:lnTo>
                    <a:pt x="7273" y="0"/>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814;p34"/>
            <p:cNvSpPr/>
            <p:nvPr/>
          </p:nvSpPr>
          <p:spPr>
            <a:xfrm>
              <a:off x="4036200" y="3034100"/>
              <a:ext cx="181850" cy="110825"/>
            </a:xfrm>
            <a:custGeom>
              <a:avLst/>
              <a:gdLst/>
              <a:ahLst/>
              <a:cxnLst/>
              <a:rect l="l" t="t" r="r" b="b"/>
              <a:pathLst>
                <a:path w="7274" h="4433" extrusionOk="0">
                  <a:moveTo>
                    <a:pt x="7273" y="0"/>
                  </a:moveTo>
                  <a:lnTo>
                    <a:pt x="0" y="4212"/>
                  </a:lnTo>
                  <a:lnTo>
                    <a:pt x="0" y="4433"/>
                  </a:lnTo>
                  <a:lnTo>
                    <a:pt x="7273" y="245"/>
                  </a:lnTo>
                  <a:lnTo>
                    <a:pt x="7273"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815;p34"/>
            <p:cNvSpPr/>
            <p:nvPr/>
          </p:nvSpPr>
          <p:spPr>
            <a:xfrm>
              <a:off x="3899675" y="3060425"/>
              <a:ext cx="136550" cy="84500"/>
            </a:xfrm>
            <a:custGeom>
              <a:avLst/>
              <a:gdLst/>
              <a:ahLst/>
              <a:cxnLst/>
              <a:rect l="l" t="t" r="r" b="b"/>
              <a:pathLst>
                <a:path w="5462" h="3380" extrusionOk="0">
                  <a:moveTo>
                    <a:pt x="0" y="0"/>
                  </a:moveTo>
                  <a:lnTo>
                    <a:pt x="0" y="221"/>
                  </a:lnTo>
                  <a:lnTo>
                    <a:pt x="5461" y="3380"/>
                  </a:lnTo>
                  <a:lnTo>
                    <a:pt x="5461" y="3159"/>
                  </a:lnTo>
                  <a:lnTo>
                    <a:pt x="0"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816;p34"/>
            <p:cNvSpPr/>
            <p:nvPr/>
          </p:nvSpPr>
          <p:spPr>
            <a:xfrm>
              <a:off x="3548875" y="3234900"/>
              <a:ext cx="133500" cy="89400"/>
            </a:xfrm>
            <a:custGeom>
              <a:avLst/>
              <a:gdLst/>
              <a:ahLst/>
              <a:cxnLst/>
              <a:rect l="l" t="t" r="r" b="b"/>
              <a:pathLst>
                <a:path w="5340" h="3576" extrusionOk="0">
                  <a:moveTo>
                    <a:pt x="1" y="0"/>
                  </a:moveTo>
                  <a:lnTo>
                    <a:pt x="1" y="466"/>
                  </a:lnTo>
                  <a:lnTo>
                    <a:pt x="5339" y="3576"/>
                  </a:lnTo>
                  <a:lnTo>
                    <a:pt x="5339" y="3110"/>
                  </a:lnTo>
                  <a:lnTo>
                    <a:pt x="1" y="0"/>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817;p34"/>
            <p:cNvSpPr/>
            <p:nvPr/>
          </p:nvSpPr>
          <p:spPr>
            <a:xfrm>
              <a:off x="3682350" y="3141850"/>
              <a:ext cx="295100" cy="182450"/>
            </a:xfrm>
            <a:custGeom>
              <a:avLst/>
              <a:gdLst/>
              <a:ahLst/>
              <a:cxnLst/>
              <a:rect l="l" t="t" r="r" b="b"/>
              <a:pathLst>
                <a:path w="11804" h="7298" extrusionOk="0">
                  <a:moveTo>
                    <a:pt x="11803" y="0"/>
                  </a:moveTo>
                  <a:lnTo>
                    <a:pt x="0" y="6832"/>
                  </a:lnTo>
                  <a:lnTo>
                    <a:pt x="0" y="7298"/>
                  </a:lnTo>
                  <a:lnTo>
                    <a:pt x="11803" y="465"/>
                  </a:lnTo>
                  <a:lnTo>
                    <a:pt x="11803"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818;p34"/>
            <p:cNvSpPr/>
            <p:nvPr/>
          </p:nvSpPr>
          <p:spPr>
            <a:xfrm>
              <a:off x="3548875" y="3064100"/>
              <a:ext cx="428575" cy="248575"/>
            </a:xfrm>
            <a:custGeom>
              <a:avLst/>
              <a:gdLst/>
              <a:ahLst/>
              <a:cxnLst/>
              <a:rect l="l" t="t" r="r" b="b"/>
              <a:pathLst>
                <a:path w="17143" h="9943" extrusionOk="0">
                  <a:moveTo>
                    <a:pt x="11804" y="0"/>
                  </a:moveTo>
                  <a:lnTo>
                    <a:pt x="1" y="6832"/>
                  </a:lnTo>
                  <a:lnTo>
                    <a:pt x="5339" y="9942"/>
                  </a:lnTo>
                  <a:lnTo>
                    <a:pt x="17142" y="3110"/>
                  </a:lnTo>
                  <a:lnTo>
                    <a:pt x="11804" y="0"/>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819;p34"/>
            <p:cNvSpPr/>
            <p:nvPr/>
          </p:nvSpPr>
          <p:spPr>
            <a:xfrm>
              <a:off x="3826200" y="3083675"/>
              <a:ext cx="18400" cy="16550"/>
            </a:xfrm>
            <a:custGeom>
              <a:avLst/>
              <a:gdLst/>
              <a:ahLst/>
              <a:cxnLst/>
              <a:rect l="l" t="t" r="r" b="b"/>
              <a:pathLst>
                <a:path w="736" h="662" extrusionOk="0">
                  <a:moveTo>
                    <a:pt x="1" y="1"/>
                  </a:moveTo>
                  <a:lnTo>
                    <a:pt x="1" y="246"/>
                  </a:lnTo>
                  <a:lnTo>
                    <a:pt x="736" y="662"/>
                  </a:lnTo>
                  <a:lnTo>
                    <a:pt x="736" y="442"/>
                  </a:lnTo>
                  <a:lnTo>
                    <a:pt x="1" y="1"/>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820;p34"/>
            <p:cNvSpPr/>
            <p:nvPr/>
          </p:nvSpPr>
          <p:spPr>
            <a:xfrm>
              <a:off x="3844575" y="3084300"/>
              <a:ext cx="18400" cy="15925"/>
            </a:xfrm>
            <a:custGeom>
              <a:avLst/>
              <a:gdLst/>
              <a:ahLst/>
              <a:cxnLst/>
              <a:rect l="l" t="t" r="r" b="b"/>
              <a:pathLst>
                <a:path w="736" h="637" extrusionOk="0">
                  <a:moveTo>
                    <a:pt x="735" y="0"/>
                  </a:moveTo>
                  <a:lnTo>
                    <a:pt x="1" y="417"/>
                  </a:lnTo>
                  <a:lnTo>
                    <a:pt x="1" y="637"/>
                  </a:lnTo>
                  <a:lnTo>
                    <a:pt x="735" y="221"/>
                  </a:lnTo>
                  <a:lnTo>
                    <a:pt x="735"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821;p34"/>
            <p:cNvSpPr/>
            <p:nvPr/>
          </p:nvSpPr>
          <p:spPr>
            <a:xfrm>
              <a:off x="3826200" y="3073275"/>
              <a:ext cx="36775" cy="21450"/>
            </a:xfrm>
            <a:custGeom>
              <a:avLst/>
              <a:gdLst/>
              <a:ahLst/>
              <a:cxnLst/>
              <a:rect l="l" t="t" r="r" b="b"/>
              <a:pathLst>
                <a:path w="1471" h="858" extrusionOk="0">
                  <a:moveTo>
                    <a:pt x="736" y="0"/>
                  </a:moveTo>
                  <a:lnTo>
                    <a:pt x="1" y="417"/>
                  </a:lnTo>
                  <a:lnTo>
                    <a:pt x="736" y="858"/>
                  </a:lnTo>
                  <a:lnTo>
                    <a:pt x="1470" y="441"/>
                  </a:lnTo>
                  <a:lnTo>
                    <a:pt x="736" y="0"/>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822;p34"/>
            <p:cNvSpPr/>
            <p:nvPr/>
          </p:nvSpPr>
          <p:spPr>
            <a:xfrm>
              <a:off x="3802950" y="3097150"/>
              <a:ext cx="18400" cy="16550"/>
            </a:xfrm>
            <a:custGeom>
              <a:avLst/>
              <a:gdLst/>
              <a:ahLst/>
              <a:cxnLst/>
              <a:rect l="l" t="t" r="r" b="b"/>
              <a:pathLst>
                <a:path w="736" h="662" extrusionOk="0">
                  <a:moveTo>
                    <a:pt x="0" y="1"/>
                  </a:moveTo>
                  <a:lnTo>
                    <a:pt x="0" y="245"/>
                  </a:lnTo>
                  <a:lnTo>
                    <a:pt x="735" y="662"/>
                  </a:lnTo>
                  <a:lnTo>
                    <a:pt x="735" y="441"/>
                  </a:lnTo>
                  <a:lnTo>
                    <a:pt x="0" y="1"/>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823;p34"/>
            <p:cNvSpPr/>
            <p:nvPr/>
          </p:nvSpPr>
          <p:spPr>
            <a:xfrm>
              <a:off x="3821325" y="3097750"/>
              <a:ext cx="18375" cy="15950"/>
            </a:xfrm>
            <a:custGeom>
              <a:avLst/>
              <a:gdLst/>
              <a:ahLst/>
              <a:cxnLst/>
              <a:rect l="l" t="t" r="r" b="b"/>
              <a:pathLst>
                <a:path w="735" h="638" extrusionOk="0">
                  <a:moveTo>
                    <a:pt x="735" y="1"/>
                  </a:moveTo>
                  <a:lnTo>
                    <a:pt x="0" y="417"/>
                  </a:lnTo>
                  <a:lnTo>
                    <a:pt x="0" y="638"/>
                  </a:lnTo>
                  <a:lnTo>
                    <a:pt x="735" y="221"/>
                  </a:lnTo>
                  <a:lnTo>
                    <a:pt x="735"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824;p34"/>
            <p:cNvSpPr/>
            <p:nvPr/>
          </p:nvSpPr>
          <p:spPr>
            <a:xfrm>
              <a:off x="3802950" y="3086750"/>
              <a:ext cx="36750" cy="21450"/>
            </a:xfrm>
            <a:custGeom>
              <a:avLst/>
              <a:gdLst/>
              <a:ahLst/>
              <a:cxnLst/>
              <a:rect l="l" t="t" r="r" b="b"/>
              <a:pathLst>
                <a:path w="1470" h="858" extrusionOk="0">
                  <a:moveTo>
                    <a:pt x="711" y="0"/>
                  </a:moveTo>
                  <a:lnTo>
                    <a:pt x="0" y="417"/>
                  </a:lnTo>
                  <a:lnTo>
                    <a:pt x="735" y="857"/>
                  </a:lnTo>
                  <a:lnTo>
                    <a:pt x="1470" y="441"/>
                  </a:lnTo>
                  <a:lnTo>
                    <a:pt x="711" y="0"/>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825;p34"/>
            <p:cNvSpPr/>
            <p:nvPr/>
          </p:nvSpPr>
          <p:spPr>
            <a:xfrm>
              <a:off x="3779675" y="3110625"/>
              <a:ext cx="18400" cy="16550"/>
            </a:xfrm>
            <a:custGeom>
              <a:avLst/>
              <a:gdLst/>
              <a:ahLst/>
              <a:cxnLst/>
              <a:rect l="l" t="t" r="r" b="b"/>
              <a:pathLst>
                <a:path w="736" h="662" extrusionOk="0">
                  <a:moveTo>
                    <a:pt x="1" y="0"/>
                  </a:moveTo>
                  <a:lnTo>
                    <a:pt x="1" y="245"/>
                  </a:lnTo>
                  <a:lnTo>
                    <a:pt x="735" y="661"/>
                  </a:lnTo>
                  <a:lnTo>
                    <a:pt x="735" y="441"/>
                  </a:lnTo>
                  <a:lnTo>
                    <a:pt x="1" y="0"/>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826;p34"/>
            <p:cNvSpPr/>
            <p:nvPr/>
          </p:nvSpPr>
          <p:spPr>
            <a:xfrm>
              <a:off x="3798050" y="3111225"/>
              <a:ext cx="17775" cy="15950"/>
            </a:xfrm>
            <a:custGeom>
              <a:avLst/>
              <a:gdLst/>
              <a:ahLst/>
              <a:cxnLst/>
              <a:rect l="l" t="t" r="r" b="b"/>
              <a:pathLst>
                <a:path w="711" h="638" extrusionOk="0">
                  <a:moveTo>
                    <a:pt x="711" y="1"/>
                  </a:moveTo>
                  <a:lnTo>
                    <a:pt x="0" y="417"/>
                  </a:lnTo>
                  <a:lnTo>
                    <a:pt x="0" y="637"/>
                  </a:lnTo>
                  <a:lnTo>
                    <a:pt x="711" y="221"/>
                  </a:lnTo>
                  <a:lnTo>
                    <a:pt x="711"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827;p34"/>
            <p:cNvSpPr/>
            <p:nvPr/>
          </p:nvSpPr>
          <p:spPr>
            <a:xfrm>
              <a:off x="3779675" y="3100200"/>
              <a:ext cx="36150" cy="21475"/>
            </a:xfrm>
            <a:custGeom>
              <a:avLst/>
              <a:gdLst/>
              <a:ahLst/>
              <a:cxnLst/>
              <a:rect l="l" t="t" r="r" b="b"/>
              <a:pathLst>
                <a:path w="1446" h="859" extrusionOk="0">
                  <a:moveTo>
                    <a:pt x="711" y="1"/>
                  </a:moveTo>
                  <a:lnTo>
                    <a:pt x="1" y="417"/>
                  </a:lnTo>
                  <a:lnTo>
                    <a:pt x="735" y="858"/>
                  </a:lnTo>
                  <a:lnTo>
                    <a:pt x="1446" y="442"/>
                  </a:lnTo>
                  <a:lnTo>
                    <a:pt x="711" y="1"/>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828;p34"/>
            <p:cNvSpPr/>
            <p:nvPr/>
          </p:nvSpPr>
          <p:spPr>
            <a:xfrm>
              <a:off x="3755800" y="3124075"/>
              <a:ext cx="19000" cy="16575"/>
            </a:xfrm>
            <a:custGeom>
              <a:avLst/>
              <a:gdLst/>
              <a:ahLst/>
              <a:cxnLst/>
              <a:rect l="l" t="t" r="r" b="b"/>
              <a:pathLst>
                <a:path w="760" h="663" extrusionOk="0">
                  <a:moveTo>
                    <a:pt x="1" y="1"/>
                  </a:moveTo>
                  <a:lnTo>
                    <a:pt x="1" y="246"/>
                  </a:lnTo>
                  <a:lnTo>
                    <a:pt x="760" y="662"/>
                  </a:lnTo>
                  <a:lnTo>
                    <a:pt x="760" y="442"/>
                  </a:lnTo>
                  <a:lnTo>
                    <a:pt x="1" y="1"/>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4"/>
            <p:cNvSpPr/>
            <p:nvPr/>
          </p:nvSpPr>
          <p:spPr>
            <a:xfrm>
              <a:off x="3774775" y="3124700"/>
              <a:ext cx="17800" cy="15950"/>
            </a:xfrm>
            <a:custGeom>
              <a:avLst/>
              <a:gdLst/>
              <a:ahLst/>
              <a:cxnLst/>
              <a:rect l="l" t="t" r="r" b="b"/>
              <a:pathLst>
                <a:path w="712" h="638" extrusionOk="0">
                  <a:moveTo>
                    <a:pt x="711" y="0"/>
                  </a:moveTo>
                  <a:lnTo>
                    <a:pt x="1" y="417"/>
                  </a:lnTo>
                  <a:lnTo>
                    <a:pt x="1" y="637"/>
                  </a:lnTo>
                  <a:lnTo>
                    <a:pt x="711" y="221"/>
                  </a:lnTo>
                  <a:lnTo>
                    <a:pt x="711"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4"/>
            <p:cNvSpPr/>
            <p:nvPr/>
          </p:nvSpPr>
          <p:spPr>
            <a:xfrm>
              <a:off x="3755800" y="3113675"/>
              <a:ext cx="36775" cy="21450"/>
            </a:xfrm>
            <a:custGeom>
              <a:avLst/>
              <a:gdLst/>
              <a:ahLst/>
              <a:cxnLst/>
              <a:rect l="l" t="t" r="r" b="b"/>
              <a:pathLst>
                <a:path w="1471" h="858" extrusionOk="0">
                  <a:moveTo>
                    <a:pt x="735" y="1"/>
                  </a:moveTo>
                  <a:lnTo>
                    <a:pt x="1" y="417"/>
                  </a:lnTo>
                  <a:lnTo>
                    <a:pt x="760" y="858"/>
                  </a:lnTo>
                  <a:lnTo>
                    <a:pt x="1470" y="441"/>
                  </a:lnTo>
                  <a:lnTo>
                    <a:pt x="735" y="1"/>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4"/>
            <p:cNvSpPr/>
            <p:nvPr/>
          </p:nvSpPr>
          <p:spPr>
            <a:xfrm>
              <a:off x="3732550" y="3137550"/>
              <a:ext cx="18375" cy="16550"/>
            </a:xfrm>
            <a:custGeom>
              <a:avLst/>
              <a:gdLst/>
              <a:ahLst/>
              <a:cxnLst/>
              <a:rect l="l" t="t" r="r" b="b"/>
              <a:pathLst>
                <a:path w="735" h="662" extrusionOk="0">
                  <a:moveTo>
                    <a:pt x="0" y="1"/>
                  </a:moveTo>
                  <a:lnTo>
                    <a:pt x="0" y="246"/>
                  </a:lnTo>
                  <a:lnTo>
                    <a:pt x="735" y="662"/>
                  </a:lnTo>
                  <a:lnTo>
                    <a:pt x="735" y="441"/>
                  </a:lnTo>
                  <a:lnTo>
                    <a:pt x="0" y="1"/>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4"/>
            <p:cNvSpPr/>
            <p:nvPr/>
          </p:nvSpPr>
          <p:spPr>
            <a:xfrm>
              <a:off x="3750900" y="3138175"/>
              <a:ext cx="18400" cy="15925"/>
            </a:xfrm>
            <a:custGeom>
              <a:avLst/>
              <a:gdLst/>
              <a:ahLst/>
              <a:cxnLst/>
              <a:rect l="l" t="t" r="r" b="b"/>
              <a:pathLst>
                <a:path w="736" h="637" extrusionOk="0">
                  <a:moveTo>
                    <a:pt x="736" y="0"/>
                  </a:moveTo>
                  <a:lnTo>
                    <a:pt x="1" y="416"/>
                  </a:lnTo>
                  <a:lnTo>
                    <a:pt x="1" y="637"/>
                  </a:lnTo>
                  <a:lnTo>
                    <a:pt x="736" y="221"/>
                  </a:lnTo>
                  <a:lnTo>
                    <a:pt x="736"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4"/>
            <p:cNvSpPr/>
            <p:nvPr/>
          </p:nvSpPr>
          <p:spPr>
            <a:xfrm>
              <a:off x="3732550" y="3127150"/>
              <a:ext cx="36750" cy="21450"/>
            </a:xfrm>
            <a:custGeom>
              <a:avLst/>
              <a:gdLst/>
              <a:ahLst/>
              <a:cxnLst/>
              <a:rect l="l" t="t" r="r" b="b"/>
              <a:pathLst>
                <a:path w="1470" h="858" extrusionOk="0">
                  <a:moveTo>
                    <a:pt x="735" y="0"/>
                  </a:moveTo>
                  <a:lnTo>
                    <a:pt x="0" y="417"/>
                  </a:lnTo>
                  <a:lnTo>
                    <a:pt x="735" y="857"/>
                  </a:lnTo>
                  <a:lnTo>
                    <a:pt x="1470" y="441"/>
                  </a:lnTo>
                  <a:lnTo>
                    <a:pt x="735" y="0"/>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4"/>
            <p:cNvSpPr/>
            <p:nvPr/>
          </p:nvSpPr>
          <p:spPr>
            <a:xfrm>
              <a:off x="3709275" y="3151025"/>
              <a:ext cx="18400" cy="16550"/>
            </a:xfrm>
            <a:custGeom>
              <a:avLst/>
              <a:gdLst/>
              <a:ahLst/>
              <a:cxnLst/>
              <a:rect l="l" t="t" r="r" b="b"/>
              <a:pathLst>
                <a:path w="736" h="662" extrusionOk="0">
                  <a:moveTo>
                    <a:pt x="1" y="0"/>
                  </a:moveTo>
                  <a:lnTo>
                    <a:pt x="1" y="245"/>
                  </a:lnTo>
                  <a:lnTo>
                    <a:pt x="735" y="662"/>
                  </a:lnTo>
                  <a:lnTo>
                    <a:pt x="735" y="441"/>
                  </a:lnTo>
                  <a:lnTo>
                    <a:pt x="1" y="0"/>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4"/>
            <p:cNvSpPr/>
            <p:nvPr/>
          </p:nvSpPr>
          <p:spPr>
            <a:xfrm>
              <a:off x="3727650" y="3151625"/>
              <a:ext cx="18400" cy="15950"/>
            </a:xfrm>
            <a:custGeom>
              <a:avLst/>
              <a:gdLst/>
              <a:ahLst/>
              <a:cxnLst/>
              <a:rect l="l" t="t" r="r" b="b"/>
              <a:pathLst>
                <a:path w="736" h="638" extrusionOk="0">
                  <a:moveTo>
                    <a:pt x="735" y="1"/>
                  </a:moveTo>
                  <a:lnTo>
                    <a:pt x="0" y="417"/>
                  </a:lnTo>
                  <a:lnTo>
                    <a:pt x="0" y="638"/>
                  </a:lnTo>
                  <a:lnTo>
                    <a:pt x="735" y="221"/>
                  </a:lnTo>
                  <a:lnTo>
                    <a:pt x="735"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4"/>
            <p:cNvSpPr/>
            <p:nvPr/>
          </p:nvSpPr>
          <p:spPr>
            <a:xfrm>
              <a:off x="3709275" y="3140625"/>
              <a:ext cx="36775" cy="21450"/>
            </a:xfrm>
            <a:custGeom>
              <a:avLst/>
              <a:gdLst/>
              <a:ahLst/>
              <a:cxnLst/>
              <a:rect l="l" t="t" r="r" b="b"/>
              <a:pathLst>
                <a:path w="1471" h="858" extrusionOk="0">
                  <a:moveTo>
                    <a:pt x="735" y="0"/>
                  </a:moveTo>
                  <a:lnTo>
                    <a:pt x="1" y="416"/>
                  </a:lnTo>
                  <a:lnTo>
                    <a:pt x="735" y="857"/>
                  </a:lnTo>
                  <a:lnTo>
                    <a:pt x="1470" y="441"/>
                  </a:lnTo>
                  <a:lnTo>
                    <a:pt x="735" y="0"/>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4"/>
            <p:cNvSpPr/>
            <p:nvPr/>
          </p:nvSpPr>
          <p:spPr>
            <a:xfrm>
              <a:off x="3686025" y="3164500"/>
              <a:ext cx="18375" cy="16550"/>
            </a:xfrm>
            <a:custGeom>
              <a:avLst/>
              <a:gdLst/>
              <a:ahLst/>
              <a:cxnLst/>
              <a:rect l="l" t="t" r="r" b="b"/>
              <a:pathLst>
                <a:path w="735" h="662" extrusionOk="0">
                  <a:moveTo>
                    <a:pt x="0" y="0"/>
                  </a:moveTo>
                  <a:lnTo>
                    <a:pt x="0" y="245"/>
                  </a:lnTo>
                  <a:lnTo>
                    <a:pt x="735" y="661"/>
                  </a:lnTo>
                  <a:lnTo>
                    <a:pt x="735" y="441"/>
                  </a:lnTo>
                  <a:lnTo>
                    <a:pt x="0" y="0"/>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4"/>
            <p:cNvSpPr/>
            <p:nvPr/>
          </p:nvSpPr>
          <p:spPr>
            <a:xfrm>
              <a:off x="3704375" y="3165100"/>
              <a:ext cx="18400" cy="15950"/>
            </a:xfrm>
            <a:custGeom>
              <a:avLst/>
              <a:gdLst/>
              <a:ahLst/>
              <a:cxnLst/>
              <a:rect l="l" t="t" r="r" b="b"/>
              <a:pathLst>
                <a:path w="736" h="638" extrusionOk="0">
                  <a:moveTo>
                    <a:pt x="735" y="1"/>
                  </a:moveTo>
                  <a:lnTo>
                    <a:pt x="1" y="417"/>
                  </a:lnTo>
                  <a:lnTo>
                    <a:pt x="1" y="637"/>
                  </a:lnTo>
                  <a:lnTo>
                    <a:pt x="735" y="221"/>
                  </a:lnTo>
                  <a:lnTo>
                    <a:pt x="735"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4"/>
            <p:cNvSpPr/>
            <p:nvPr/>
          </p:nvSpPr>
          <p:spPr>
            <a:xfrm>
              <a:off x="3686025" y="3154075"/>
              <a:ext cx="36750" cy="21450"/>
            </a:xfrm>
            <a:custGeom>
              <a:avLst/>
              <a:gdLst/>
              <a:ahLst/>
              <a:cxnLst/>
              <a:rect l="l" t="t" r="r" b="b"/>
              <a:pathLst>
                <a:path w="1470" h="858" extrusionOk="0">
                  <a:moveTo>
                    <a:pt x="735" y="1"/>
                  </a:moveTo>
                  <a:lnTo>
                    <a:pt x="0" y="417"/>
                  </a:lnTo>
                  <a:lnTo>
                    <a:pt x="735" y="858"/>
                  </a:lnTo>
                  <a:lnTo>
                    <a:pt x="1469" y="442"/>
                  </a:lnTo>
                  <a:lnTo>
                    <a:pt x="735" y="1"/>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4"/>
            <p:cNvSpPr/>
            <p:nvPr/>
          </p:nvSpPr>
          <p:spPr>
            <a:xfrm>
              <a:off x="3662750" y="3177950"/>
              <a:ext cx="18400" cy="16575"/>
            </a:xfrm>
            <a:custGeom>
              <a:avLst/>
              <a:gdLst/>
              <a:ahLst/>
              <a:cxnLst/>
              <a:rect l="l" t="t" r="r" b="b"/>
              <a:pathLst>
                <a:path w="736" h="663" extrusionOk="0">
                  <a:moveTo>
                    <a:pt x="1" y="1"/>
                  </a:moveTo>
                  <a:lnTo>
                    <a:pt x="1" y="246"/>
                  </a:lnTo>
                  <a:lnTo>
                    <a:pt x="735" y="662"/>
                  </a:lnTo>
                  <a:lnTo>
                    <a:pt x="735" y="442"/>
                  </a:lnTo>
                  <a:lnTo>
                    <a:pt x="1" y="1"/>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4"/>
            <p:cNvSpPr/>
            <p:nvPr/>
          </p:nvSpPr>
          <p:spPr>
            <a:xfrm>
              <a:off x="3681125" y="3178575"/>
              <a:ext cx="18375" cy="15950"/>
            </a:xfrm>
            <a:custGeom>
              <a:avLst/>
              <a:gdLst/>
              <a:ahLst/>
              <a:cxnLst/>
              <a:rect l="l" t="t" r="r" b="b"/>
              <a:pathLst>
                <a:path w="735" h="638" extrusionOk="0">
                  <a:moveTo>
                    <a:pt x="735" y="0"/>
                  </a:moveTo>
                  <a:lnTo>
                    <a:pt x="0" y="417"/>
                  </a:lnTo>
                  <a:lnTo>
                    <a:pt x="0" y="637"/>
                  </a:lnTo>
                  <a:lnTo>
                    <a:pt x="735" y="221"/>
                  </a:lnTo>
                  <a:lnTo>
                    <a:pt x="735"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4"/>
            <p:cNvSpPr/>
            <p:nvPr/>
          </p:nvSpPr>
          <p:spPr>
            <a:xfrm>
              <a:off x="3662750" y="3167550"/>
              <a:ext cx="36750" cy="21450"/>
            </a:xfrm>
            <a:custGeom>
              <a:avLst/>
              <a:gdLst/>
              <a:ahLst/>
              <a:cxnLst/>
              <a:rect l="l" t="t" r="r" b="b"/>
              <a:pathLst>
                <a:path w="1470" h="858" extrusionOk="0">
                  <a:moveTo>
                    <a:pt x="735" y="1"/>
                  </a:moveTo>
                  <a:lnTo>
                    <a:pt x="1" y="417"/>
                  </a:lnTo>
                  <a:lnTo>
                    <a:pt x="735" y="858"/>
                  </a:lnTo>
                  <a:lnTo>
                    <a:pt x="1470" y="441"/>
                  </a:lnTo>
                  <a:lnTo>
                    <a:pt x="735" y="1"/>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4"/>
            <p:cNvSpPr/>
            <p:nvPr/>
          </p:nvSpPr>
          <p:spPr>
            <a:xfrm>
              <a:off x="3639500" y="3191425"/>
              <a:ext cx="18375" cy="16550"/>
            </a:xfrm>
            <a:custGeom>
              <a:avLst/>
              <a:gdLst/>
              <a:ahLst/>
              <a:cxnLst/>
              <a:rect l="l" t="t" r="r" b="b"/>
              <a:pathLst>
                <a:path w="735" h="662" extrusionOk="0">
                  <a:moveTo>
                    <a:pt x="0" y="1"/>
                  </a:moveTo>
                  <a:lnTo>
                    <a:pt x="0" y="246"/>
                  </a:lnTo>
                  <a:lnTo>
                    <a:pt x="735" y="662"/>
                  </a:lnTo>
                  <a:lnTo>
                    <a:pt x="735" y="441"/>
                  </a:lnTo>
                  <a:lnTo>
                    <a:pt x="0" y="1"/>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4"/>
            <p:cNvSpPr/>
            <p:nvPr/>
          </p:nvSpPr>
          <p:spPr>
            <a:xfrm>
              <a:off x="3657850" y="3192050"/>
              <a:ext cx="18400" cy="15925"/>
            </a:xfrm>
            <a:custGeom>
              <a:avLst/>
              <a:gdLst/>
              <a:ahLst/>
              <a:cxnLst/>
              <a:rect l="l" t="t" r="r" b="b"/>
              <a:pathLst>
                <a:path w="736" h="637" extrusionOk="0">
                  <a:moveTo>
                    <a:pt x="735" y="0"/>
                  </a:moveTo>
                  <a:lnTo>
                    <a:pt x="1" y="416"/>
                  </a:lnTo>
                  <a:lnTo>
                    <a:pt x="1" y="637"/>
                  </a:lnTo>
                  <a:lnTo>
                    <a:pt x="735" y="221"/>
                  </a:lnTo>
                  <a:lnTo>
                    <a:pt x="735"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4"/>
            <p:cNvSpPr/>
            <p:nvPr/>
          </p:nvSpPr>
          <p:spPr>
            <a:xfrm>
              <a:off x="3639500" y="3181025"/>
              <a:ext cx="36750" cy="21450"/>
            </a:xfrm>
            <a:custGeom>
              <a:avLst/>
              <a:gdLst/>
              <a:ahLst/>
              <a:cxnLst/>
              <a:rect l="l" t="t" r="r" b="b"/>
              <a:pathLst>
                <a:path w="1470" h="858" extrusionOk="0">
                  <a:moveTo>
                    <a:pt x="735" y="0"/>
                  </a:moveTo>
                  <a:lnTo>
                    <a:pt x="0" y="417"/>
                  </a:lnTo>
                  <a:lnTo>
                    <a:pt x="735" y="857"/>
                  </a:lnTo>
                  <a:lnTo>
                    <a:pt x="1469" y="441"/>
                  </a:lnTo>
                  <a:lnTo>
                    <a:pt x="735" y="0"/>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4"/>
            <p:cNvSpPr/>
            <p:nvPr/>
          </p:nvSpPr>
          <p:spPr>
            <a:xfrm>
              <a:off x="3616225" y="3204900"/>
              <a:ext cx="18400" cy="16550"/>
            </a:xfrm>
            <a:custGeom>
              <a:avLst/>
              <a:gdLst/>
              <a:ahLst/>
              <a:cxnLst/>
              <a:rect l="l" t="t" r="r" b="b"/>
              <a:pathLst>
                <a:path w="736" h="662" extrusionOk="0">
                  <a:moveTo>
                    <a:pt x="1" y="0"/>
                  </a:moveTo>
                  <a:lnTo>
                    <a:pt x="1" y="245"/>
                  </a:lnTo>
                  <a:lnTo>
                    <a:pt x="735" y="662"/>
                  </a:lnTo>
                  <a:lnTo>
                    <a:pt x="735" y="441"/>
                  </a:lnTo>
                  <a:lnTo>
                    <a:pt x="1" y="0"/>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4"/>
            <p:cNvSpPr/>
            <p:nvPr/>
          </p:nvSpPr>
          <p:spPr>
            <a:xfrm>
              <a:off x="3634600" y="3205500"/>
              <a:ext cx="18375" cy="15950"/>
            </a:xfrm>
            <a:custGeom>
              <a:avLst/>
              <a:gdLst/>
              <a:ahLst/>
              <a:cxnLst/>
              <a:rect l="l" t="t" r="r" b="b"/>
              <a:pathLst>
                <a:path w="735" h="638" extrusionOk="0">
                  <a:moveTo>
                    <a:pt x="735" y="1"/>
                  </a:moveTo>
                  <a:lnTo>
                    <a:pt x="0" y="417"/>
                  </a:lnTo>
                  <a:lnTo>
                    <a:pt x="0" y="638"/>
                  </a:lnTo>
                  <a:lnTo>
                    <a:pt x="735" y="221"/>
                  </a:lnTo>
                  <a:lnTo>
                    <a:pt x="735"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4"/>
            <p:cNvSpPr/>
            <p:nvPr/>
          </p:nvSpPr>
          <p:spPr>
            <a:xfrm>
              <a:off x="3616225" y="3194500"/>
              <a:ext cx="36750" cy="21450"/>
            </a:xfrm>
            <a:custGeom>
              <a:avLst/>
              <a:gdLst/>
              <a:ahLst/>
              <a:cxnLst/>
              <a:rect l="l" t="t" r="r" b="b"/>
              <a:pathLst>
                <a:path w="1470" h="858" extrusionOk="0">
                  <a:moveTo>
                    <a:pt x="711" y="0"/>
                  </a:moveTo>
                  <a:lnTo>
                    <a:pt x="1" y="416"/>
                  </a:lnTo>
                  <a:lnTo>
                    <a:pt x="735" y="857"/>
                  </a:lnTo>
                  <a:lnTo>
                    <a:pt x="1470" y="441"/>
                  </a:lnTo>
                  <a:lnTo>
                    <a:pt x="711" y="0"/>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4"/>
            <p:cNvSpPr/>
            <p:nvPr/>
          </p:nvSpPr>
          <p:spPr>
            <a:xfrm>
              <a:off x="3569075" y="3231825"/>
              <a:ext cx="19025" cy="16550"/>
            </a:xfrm>
            <a:custGeom>
              <a:avLst/>
              <a:gdLst/>
              <a:ahLst/>
              <a:cxnLst/>
              <a:rect l="l" t="t" r="r" b="b"/>
              <a:pathLst>
                <a:path w="761" h="662" extrusionOk="0">
                  <a:moveTo>
                    <a:pt x="1" y="1"/>
                  </a:moveTo>
                  <a:lnTo>
                    <a:pt x="1" y="246"/>
                  </a:lnTo>
                  <a:lnTo>
                    <a:pt x="760" y="662"/>
                  </a:lnTo>
                  <a:lnTo>
                    <a:pt x="760" y="442"/>
                  </a:lnTo>
                  <a:lnTo>
                    <a:pt x="1" y="1"/>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4"/>
            <p:cNvSpPr/>
            <p:nvPr/>
          </p:nvSpPr>
          <p:spPr>
            <a:xfrm>
              <a:off x="3588075" y="3218975"/>
              <a:ext cx="41650" cy="29400"/>
            </a:xfrm>
            <a:custGeom>
              <a:avLst/>
              <a:gdLst/>
              <a:ahLst/>
              <a:cxnLst/>
              <a:rect l="l" t="t" r="r" b="b"/>
              <a:pathLst>
                <a:path w="1666" h="1176" extrusionOk="0">
                  <a:moveTo>
                    <a:pt x="1665" y="1"/>
                  </a:moveTo>
                  <a:lnTo>
                    <a:pt x="0" y="956"/>
                  </a:lnTo>
                  <a:lnTo>
                    <a:pt x="0" y="1176"/>
                  </a:lnTo>
                  <a:lnTo>
                    <a:pt x="1665" y="221"/>
                  </a:lnTo>
                  <a:lnTo>
                    <a:pt x="1665"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4"/>
            <p:cNvSpPr/>
            <p:nvPr/>
          </p:nvSpPr>
          <p:spPr>
            <a:xfrm>
              <a:off x="3569075" y="3207950"/>
              <a:ext cx="60650" cy="34925"/>
            </a:xfrm>
            <a:custGeom>
              <a:avLst/>
              <a:gdLst/>
              <a:ahLst/>
              <a:cxnLst/>
              <a:rect l="l" t="t" r="r" b="b"/>
              <a:pathLst>
                <a:path w="2426" h="1397" extrusionOk="0">
                  <a:moveTo>
                    <a:pt x="1666" y="1"/>
                  </a:moveTo>
                  <a:lnTo>
                    <a:pt x="1" y="956"/>
                  </a:lnTo>
                  <a:lnTo>
                    <a:pt x="760" y="1397"/>
                  </a:lnTo>
                  <a:lnTo>
                    <a:pt x="2425" y="442"/>
                  </a:lnTo>
                  <a:lnTo>
                    <a:pt x="1666" y="1"/>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4"/>
            <p:cNvSpPr/>
            <p:nvPr/>
          </p:nvSpPr>
          <p:spPr>
            <a:xfrm>
              <a:off x="3826200" y="3111225"/>
              <a:ext cx="18400" cy="16550"/>
            </a:xfrm>
            <a:custGeom>
              <a:avLst/>
              <a:gdLst/>
              <a:ahLst/>
              <a:cxnLst/>
              <a:rect l="l" t="t" r="r" b="b"/>
              <a:pathLst>
                <a:path w="736" h="662" extrusionOk="0">
                  <a:moveTo>
                    <a:pt x="1" y="1"/>
                  </a:moveTo>
                  <a:lnTo>
                    <a:pt x="1" y="221"/>
                  </a:lnTo>
                  <a:lnTo>
                    <a:pt x="736" y="662"/>
                  </a:lnTo>
                  <a:lnTo>
                    <a:pt x="736" y="417"/>
                  </a:lnTo>
                  <a:lnTo>
                    <a:pt x="1" y="1"/>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4"/>
            <p:cNvSpPr/>
            <p:nvPr/>
          </p:nvSpPr>
          <p:spPr>
            <a:xfrm>
              <a:off x="3844575" y="3097750"/>
              <a:ext cx="41650" cy="30025"/>
            </a:xfrm>
            <a:custGeom>
              <a:avLst/>
              <a:gdLst/>
              <a:ahLst/>
              <a:cxnLst/>
              <a:rect l="l" t="t" r="r" b="b"/>
              <a:pathLst>
                <a:path w="1666" h="1201" extrusionOk="0">
                  <a:moveTo>
                    <a:pt x="1666" y="1"/>
                  </a:moveTo>
                  <a:lnTo>
                    <a:pt x="1" y="956"/>
                  </a:lnTo>
                  <a:lnTo>
                    <a:pt x="1" y="1201"/>
                  </a:lnTo>
                  <a:lnTo>
                    <a:pt x="1666" y="221"/>
                  </a:lnTo>
                  <a:lnTo>
                    <a:pt x="1666"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4"/>
            <p:cNvSpPr/>
            <p:nvPr/>
          </p:nvSpPr>
          <p:spPr>
            <a:xfrm>
              <a:off x="3826200" y="3086750"/>
              <a:ext cx="60025" cy="34925"/>
            </a:xfrm>
            <a:custGeom>
              <a:avLst/>
              <a:gdLst/>
              <a:ahLst/>
              <a:cxnLst/>
              <a:rect l="l" t="t" r="r" b="b"/>
              <a:pathLst>
                <a:path w="2401" h="1397" extrusionOk="0">
                  <a:moveTo>
                    <a:pt x="1666" y="0"/>
                  </a:moveTo>
                  <a:lnTo>
                    <a:pt x="1" y="980"/>
                  </a:lnTo>
                  <a:lnTo>
                    <a:pt x="736" y="1396"/>
                  </a:lnTo>
                  <a:lnTo>
                    <a:pt x="2401" y="441"/>
                  </a:lnTo>
                  <a:lnTo>
                    <a:pt x="1666" y="0"/>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4"/>
            <p:cNvSpPr/>
            <p:nvPr/>
          </p:nvSpPr>
          <p:spPr>
            <a:xfrm>
              <a:off x="3802950" y="3124700"/>
              <a:ext cx="18400" cy="16550"/>
            </a:xfrm>
            <a:custGeom>
              <a:avLst/>
              <a:gdLst/>
              <a:ahLst/>
              <a:cxnLst/>
              <a:rect l="l" t="t" r="r" b="b"/>
              <a:pathLst>
                <a:path w="736" h="662" extrusionOk="0">
                  <a:moveTo>
                    <a:pt x="0" y="0"/>
                  </a:moveTo>
                  <a:lnTo>
                    <a:pt x="0" y="221"/>
                  </a:lnTo>
                  <a:lnTo>
                    <a:pt x="735" y="662"/>
                  </a:lnTo>
                  <a:lnTo>
                    <a:pt x="735" y="417"/>
                  </a:lnTo>
                  <a:lnTo>
                    <a:pt x="0" y="0"/>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4"/>
            <p:cNvSpPr/>
            <p:nvPr/>
          </p:nvSpPr>
          <p:spPr>
            <a:xfrm>
              <a:off x="3821325" y="3124700"/>
              <a:ext cx="18375" cy="16550"/>
            </a:xfrm>
            <a:custGeom>
              <a:avLst/>
              <a:gdLst/>
              <a:ahLst/>
              <a:cxnLst/>
              <a:rect l="l" t="t" r="r" b="b"/>
              <a:pathLst>
                <a:path w="735" h="662" extrusionOk="0">
                  <a:moveTo>
                    <a:pt x="735" y="0"/>
                  </a:moveTo>
                  <a:lnTo>
                    <a:pt x="0" y="417"/>
                  </a:lnTo>
                  <a:lnTo>
                    <a:pt x="0" y="662"/>
                  </a:lnTo>
                  <a:lnTo>
                    <a:pt x="735" y="245"/>
                  </a:lnTo>
                  <a:lnTo>
                    <a:pt x="735"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4"/>
            <p:cNvSpPr/>
            <p:nvPr/>
          </p:nvSpPr>
          <p:spPr>
            <a:xfrm>
              <a:off x="3802950" y="3113675"/>
              <a:ext cx="36750" cy="21450"/>
            </a:xfrm>
            <a:custGeom>
              <a:avLst/>
              <a:gdLst/>
              <a:ahLst/>
              <a:cxnLst/>
              <a:rect l="l" t="t" r="r" b="b"/>
              <a:pathLst>
                <a:path w="1470" h="858" extrusionOk="0">
                  <a:moveTo>
                    <a:pt x="735" y="1"/>
                  </a:moveTo>
                  <a:lnTo>
                    <a:pt x="0" y="441"/>
                  </a:lnTo>
                  <a:lnTo>
                    <a:pt x="735" y="858"/>
                  </a:lnTo>
                  <a:lnTo>
                    <a:pt x="1470" y="441"/>
                  </a:lnTo>
                  <a:lnTo>
                    <a:pt x="735" y="1"/>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4"/>
            <p:cNvSpPr/>
            <p:nvPr/>
          </p:nvSpPr>
          <p:spPr>
            <a:xfrm>
              <a:off x="3779675" y="3138175"/>
              <a:ext cx="18400" cy="16550"/>
            </a:xfrm>
            <a:custGeom>
              <a:avLst/>
              <a:gdLst/>
              <a:ahLst/>
              <a:cxnLst/>
              <a:rect l="l" t="t" r="r" b="b"/>
              <a:pathLst>
                <a:path w="736" h="662" extrusionOk="0">
                  <a:moveTo>
                    <a:pt x="1" y="0"/>
                  </a:moveTo>
                  <a:lnTo>
                    <a:pt x="1" y="221"/>
                  </a:lnTo>
                  <a:lnTo>
                    <a:pt x="735" y="661"/>
                  </a:lnTo>
                  <a:lnTo>
                    <a:pt x="735" y="416"/>
                  </a:lnTo>
                  <a:lnTo>
                    <a:pt x="1" y="0"/>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4"/>
            <p:cNvSpPr/>
            <p:nvPr/>
          </p:nvSpPr>
          <p:spPr>
            <a:xfrm>
              <a:off x="3798050" y="3138175"/>
              <a:ext cx="18400" cy="16550"/>
            </a:xfrm>
            <a:custGeom>
              <a:avLst/>
              <a:gdLst/>
              <a:ahLst/>
              <a:cxnLst/>
              <a:rect l="l" t="t" r="r" b="b"/>
              <a:pathLst>
                <a:path w="736" h="662" extrusionOk="0">
                  <a:moveTo>
                    <a:pt x="735" y="0"/>
                  </a:moveTo>
                  <a:lnTo>
                    <a:pt x="0" y="416"/>
                  </a:lnTo>
                  <a:lnTo>
                    <a:pt x="0" y="661"/>
                  </a:lnTo>
                  <a:lnTo>
                    <a:pt x="735" y="245"/>
                  </a:lnTo>
                  <a:lnTo>
                    <a:pt x="735"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4"/>
            <p:cNvSpPr/>
            <p:nvPr/>
          </p:nvSpPr>
          <p:spPr>
            <a:xfrm>
              <a:off x="3779675" y="3127150"/>
              <a:ext cx="36775" cy="21450"/>
            </a:xfrm>
            <a:custGeom>
              <a:avLst/>
              <a:gdLst/>
              <a:ahLst/>
              <a:cxnLst/>
              <a:rect l="l" t="t" r="r" b="b"/>
              <a:pathLst>
                <a:path w="1471" h="858" extrusionOk="0">
                  <a:moveTo>
                    <a:pt x="735" y="0"/>
                  </a:moveTo>
                  <a:lnTo>
                    <a:pt x="1" y="441"/>
                  </a:lnTo>
                  <a:lnTo>
                    <a:pt x="735" y="857"/>
                  </a:lnTo>
                  <a:lnTo>
                    <a:pt x="1470" y="441"/>
                  </a:lnTo>
                  <a:lnTo>
                    <a:pt x="735" y="0"/>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4"/>
            <p:cNvSpPr/>
            <p:nvPr/>
          </p:nvSpPr>
          <p:spPr>
            <a:xfrm>
              <a:off x="3756425" y="3151625"/>
              <a:ext cx="18375" cy="16575"/>
            </a:xfrm>
            <a:custGeom>
              <a:avLst/>
              <a:gdLst/>
              <a:ahLst/>
              <a:cxnLst/>
              <a:rect l="l" t="t" r="r" b="b"/>
              <a:pathLst>
                <a:path w="735" h="663" extrusionOk="0">
                  <a:moveTo>
                    <a:pt x="0" y="1"/>
                  </a:moveTo>
                  <a:lnTo>
                    <a:pt x="0" y="221"/>
                  </a:lnTo>
                  <a:lnTo>
                    <a:pt x="735" y="662"/>
                  </a:lnTo>
                  <a:lnTo>
                    <a:pt x="735" y="417"/>
                  </a:lnTo>
                  <a:lnTo>
                    <a:pt x="0" y="1"/>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4"/>
            <p:cNvSpPr/>
            <p:nvPr/>
          </p:nvSpPr>
          <p:spPr>
            <a:xfrm>
              <a:off x="3774775" y="3151625"/>
              <a:ext cx="18400" cy="16575"/>
            </a:xfrm>
            <a:custGeom>
              <a:avLst/>
              <a:gdLst/>
              <a:ahLst/>
              <a:cxnLst/>
              <a:rect l="l" t="t" r="r" b="b"/>
              <a:pathLst>
                <a:path w="736" h="663" extrusionOk="0">
                  <a:moveTo>
                    <a:pt x="736" y="1"/>
                  </a:moveTo>
                  <a:lnTo>
                    <a:pt x="1" y="417"/>
                  </a:lnTo>
                  <a:lnTo>
                    <a:pt x="1" y="662"/>
                  </a:lnTo>
                  <a:lnTo>
                    <a:pt x="736" y="246"/>
                  </a:lnTo>
                  <a:lnTo>
                    <a:pt x="736"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4"/>
            <p:cNvSpPr/>
            <p:nvPr/>
          </p:nvSpPr>
          <p:spPr>
            <a:xfrm>
              <a:off x="3756425" y="3140625"/>
              <a:ext cx="36750" cy="21450"/>
            </a:xfrm>
            <a:custGeom>
              <a:avLst/>
              <a:gdLst/>
              <a:ahLst/>
              <a:cxnLst/>
              <a:rect l="l" t="t" r="r" b="b"/>
              <a:pathLst>
                <a:path w="1470" h="858" extrusionOk="0">
                  <a:moveTo>
                    <a:pt x="710" y="0"/>
                  </a:moveTo>
                  <a:lnTo>
                    <a:pt x="0" y="441"/>
                  </a:lnTo>
                  <a:lnTo>
                    <a:pt x="735" y="857"/>
                  </a:lnTo>
                  <a:lnTo>
                    <a:pt x="1470" y="441"/>
                  </a:lnTo>
                  <a:lnTo>
                    <a:pt x="710" y="0"/>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4"/>
            <p:cNvSpPr/>
            <p:nvPr/>
          </p:nvSpPr>
          <p:spPr>
            <a:xfrm>
              <a:off x="3733150" y="3165100"/>
              <a:ext cx="18400" cy="16550"/>
            </a:xfrm>
            <a:custGeom>
              <a:avLst/>
              <a:gdLst/>
              <a:ahLst/>
              <a:cxnLst/>
              <a:rect l="l" t="t" r="r" b="b"/>
              <a:pathLst>
                <a:path w="736" h="662" extrusionOk="0">
                  <a:moveTo>
                    <a:pt x="1" y="1"/>
                  </a:moveTo>
                  <a:lnTo>
                    <a:pt x="1" y="221"/>
                  </a:lnTo>
                  <a:lnTo>
                    <a:pt x="735" y="662"/>
                  </a:lnTo>
                  <a:lnTo>
                    <a:pt x="735" y="417"/>
                  </a:lnTo>
                  <a:lnTo>
                    <a:pt x="1" y="1"/>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4"/>
            <p:cNvSpPr/>
            <p:nvPr/>
          </p:nvSpPr>
          <p:spPr>
            <a:xfrm>
              <a:off x="3751525" y="3165100"/>
              <a:ext cx="18400" cy="16550"/>
            </a:xfrm>
            <a:custGeom>
              <a:avLst/>
              <a:gdLst/>
              <a:ahLst/>
              <a:cxnLst/>
              <a:rect l="l" t="t" r="r" b="b"/>
              <a:pathLst>
                <a:path w="736" h="662" extrusionOk="0">
                  <a:moveTo>
                    <a:pt x="735" y="1"/>
                  </a:moveTo>
                  <a:lnTo>
                    <a:pt x="0" y="417"/>
                  </a:lnTo>
                  <a:lnTo>
                    <a:pt x="0" y="662"/>
                  </a:lnTo>
                  <a:lnTo>
                    <a:pt x="735" y="246"/>
                  </a:lnTo>
                  <a:lnTo>
                    <a:pt x="735"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4"/>
            <p:cNvSpPr/>
            <p:nvPr/>
          </p:nvSpPr>
          <p:spPr>
            <a:xfrm>
              <a:off x="3733150" y="3154075"/>
              <a:ext cx="36775" cy="21450"/>
            </a:xfrm>
            <a:custGeom>
              <a:avLst/>
              <a:gdLst/>
              <a:ahLst/>
              <a:cxnLst/>
              <a:rect l="l" t="t" r="r" b="b"/>
              <a:pathLst>
                <a:path w="1471" h="858" extrusionOk="0">
                  <a:moveTo>
                    <a:pt x="711" y="1"/>
                  </a:moveTo>
                  <a:lnTo>
                    <a:pt x="1" y="442"/>
                  </a:lnTo>
                  <a:lnTo>
                    <a:pt x="735" y="858"/>
                  </a:lnTo>
                  <a:lnTo>
                    <a:pt x="1470" y="442"/>
                  </a:lnTo>
                  <a:lnTo>
                    <a:pt x="711" y="1"/>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4"/>
            <p:cNvSpPr/>
            <p:nvPr/>
          </p:nvSpPr>
          <p:spPr>
            <a:xfrm>
              <a:off x="3709900" y="3178575"/>
              <a:ext cx="18375" cy="16550"/>
            </a:xfrm>
            <a:custGeom>
              <a:avLst/>
              <a:gdLst/>
              <a:ahLst/>
              <a:cxnLst/>
              <a:rect l="l" t="t" r="r" b="b"/>
              <a:pathLst>
                <a:path w="735" h="662" extrusionOk="0">
                  <a:moveTo>
                    <a:pt x="0" y="0"/>
                  </a:moveTo>
                  <a:lnTo>
                    <a:pt x="0" y="221"/>
                  </a:lnTo>
                  <a:lnTo>
                    <a:pt x="735" y="662"/>
                  </a:lnTo>
                  <a:lnTo>
                    <a:pt x="735" y="417"/>
                  </a:lnTo>
                  <a:lnTo>
                    <a:pt x="0" y="0"/>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4"/>
            <p:cNvSpPr/>
            <p:nvPr/>
          </p:nvSpPr>
          <p:spPr>
            <a:xfrm>
              <a:off x="3728250" y="3178575"/>
              <a:ext cx="17800" cy="16550"/>
            </a:xfrm>
            <a:custGeom>
              <a:avLst/>
              <a:gdLst/>
              <a:ahLst/>
              <a:cxnLst/>
              <a:rect l="l" t="t" r="r" b="b"/>
              <a:pathLst>
                <a:path w="712" h="662" extrusionOk="0">
                  <a:moveTo>
                    <a:pt x="711" y="0"/>
                  </a:moveTo>
                  <a:lnTo>
                    <a:pt x="1" y="417"/>
                  </a:lnTo>
                  <a:lnTo>
                    <a:pt x="1" y="662"/>
                  </a:lnTo>
                  <a:lnTo>
                    <a:pt x="711" y="245"/>
                  </a:lnTo>
                  <a:lnTo>
                    <a:pt x="711"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4"/>
            <p:cNvSpPr/>
            <p:nvPr/>
          </p:nvSpPr>
          <p:spPr>
            <a:xfrm>
              <a:off x="3709900" y="3167550"/>
              <a:ext cx="36150" cy="21450"/>
            </a:xfrm>
            <a:custGeom>
              <a:avLst/>
              <a:gdLst/>
              <a:ahLst/>
              <a:cxnLst/>
              <a:rect l="l" t="t" r="r" b="b"/>
              <a:pathLst>
                <a:path w="1446" h="858" extrusionOk="0">
                  <a:moveTo>
                    <a:pt x="710" y="1"/>
                  </a:moveTo>
                  <a:lnTo>
                    <a:pt x="0" y="441"/>
                  </a:lnTo>
                  <a:lnTo>
                    <a:pt x="735" y="858"/>
                  </a:lnTo>
                  <a:lnTo>
                    <a:pt x="1445" y="441"/>
                  </a:lnTo>
                  <a:lnTo>
                    <a:pt x="710" y="1"/>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4"/>
            <p:cNvSpPr/>
            <p:nvPr/>
          </p:nvSpPr>
          <p:spPr>
            <a:xfrm>
              <a:off x="3686025" y="3192050"/>
              <a:ext cx="19000" cy="16550"/>
            </a:xfrm>
            <a:custGeom>
              <a:avLst/>
              <a:gdLst/>
              <a:ahLst/>
              <a:cxnLst/>
              <a:rect l="l" t="t" r="r" b="b"/>
              <a:pathLst>
                <a:path w="760" h="662" extrusionOk="0">
                  <a:moveTo>
                    <a:pt x="0" y="0"/>
                  </a:moveTo>
                  <a:lnTo>
                    <a:pt x="0" y="221"/>
                  </a:lnTo>
                  <a:lnTo>
                    <a:pt x="759" y="661"/>
                  </a:lnTo>
                  <a:lnTo>
                    <a:pt x="759" y="416"/>
                  </a:lnTo>
                  <a:lnTo>
                    <a:pt x="0" y="0"/>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4"/>
            <p:cNvSpPr/>
            <p:nvPr/>
          </p:nvSpPr>
          <p:spPr>
            <a:xfrm>
              <a:off x="3705000" y="3192050"/>
              <a:ext cx="17775" cy="16550"/>
            </a:xfrm>
            <a:custGeom>
              <a:avLst/>
              <a:gdLst/>
              <a:ahLst/>
              <a:cxnLst/>
              <a:rect l="l" t="t" r="r" b="b"/>
              <a:pathLst>
                <a:path w="711" h="662" extrusionOk="0">
                  <a:moveTo>
                    <a:pt x="710" y="0"/>
                  </a:moveTo>
                  <a:lnTo>
                    <a:pt x="0" y="416"/>
                  </a:lnTo>
                  <a:lnTo>
                    <a:pt x="0" y="661"/>
                  </a:lnTo>
                  <a:lnTo>
                    <a:pt x="710" y="245"/>
                  </a:lnTo>
                  <a:lnTo>
                    <a:pt x="710"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4"/>
            <p:cNvSpPr/>
            <p:nvPr/>
          </p:nvSpPr>
          <p:spPr>
            <a:xfrm>
              <a:off x="3686025" y="3181025"/>
              <a:ext cx="36750" cy="21450"/>
            </a:xfrm>
            <a:custGeom>
              <a:avLst/>
              <a:gdLst/>
              <a:ahLst/>
              <a:cxnLst/>
              <a:rect l="l" t="t" r="r" b="b"/>
              <a:pathLst>
                <a:path w="1470" h="858" extrusionOk="0">
                  <a:moveTo>
                    <a:pt x="735" y="0"/>
                  </a:moveTo>
                  <a:lnTo>
                    <a:pt x="0" y="441"/>
                  </a:lnTo>
                  <a:lnTo>
                    <a:pt x="759" y="857"/>
                  </a:lnTo>
                  <a:lnTo>
                    <a:pt x="1469" y="441"/>
                  </a:lnTo>
                  <a:lnTo>
                    <a:pt x="735" y="0"/>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4"/>
            <p:cNvSpPr/>
            <p:nvPr/>
          </p:nvSpPr>
          <p:spPr>
            <a:xfrm>
              <a:off x="3662750" y="3205500"/>
              <a:ext cx="18400" cy="16575"/>
            </a:xfrm>
            <a:custGeom>
              <a:avLst/>
              <a:gdLst/>
              <a:ahLst/>
              <a:cxnLst/>
              <a:rect l="l" t="t" r="r" b="b"/>
              <a:pathLst>
                <a:path w="736" h="663" extrusionOk="0">
                  <a:moveTo>
                    <a:pt x="1" y="1"/>
                  </a:moveTo>
                  <a:lnTo>
                    <a:pt x="1" y="221"/>
                  </a:lnTo>
                  <a:lnTo>
                    <a:pt x="735" y="662"/>
                  </a:lnTo>
                  <a:lnTo>
                    <a:pt x="735" y="417"/>
                  </a:lnTo>
                  <a:lnTo>
                    <a:pt x="1" y="1"/>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4"/>
            <p:cNvSpPr/>
            <p:nvPr/>
          </p:nvSpPr>
          <p:spPr>
            <a:xfrm>
              <a:off x="3681125" y="3205500"/>
              <a:ext cx="18375" cy="16575"/>
            </a:xfrm>
            <a:custGeom>
              <a:avLst/>
              <a:gdLst/>
              <a:ahLst/>
              <a:cxnLst/>
              <a:rect l="l" t="t" r="r" b="b"/>
              <a:pathLst>
                <a:path w="735" h="663" extrusionOk="0">
                  <a:moveTo>
                    <a:pt x="735" y="1"/>
                  </a:moveTo>
                  <a:lnTo>
                    <a:pt x="0" y="417"/>
                  </a:lnTo>
                  <a:lnTo>
                    <a:pt x="0" y="662"/>
                  </a:lnTo>
                  <a:lnTo>
                    <a:pt x="735" y="246"/>
                  </a:lnTo>
                  <a:lnTo>
                    <a:pt x="735"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4"/>
            <p:cNvSpPr/>
            <p:nvPr/>
          </p:nvSpPr>
          <p:spPr>
            <a:xfrm>
              <a:off x="3662750" y="3194500"/>
              <a:ext cx="36750" cy="21450"/>
            </a:xfrm>
            <a:custGeom>
              <a:avLst/>
              <a:gdLst/>
              <a:ahLst/>
              <a:cxnLst/>
              <a:rect l="l" t="t" r="r" b="b"/>
              <a:pathLst>
                <a:path w="1470" h="858" extrusionOk="0">
                  <a:moveTo>
                    <a:pt x="735" y="0"/>
                  </a:moveTo>
                  <a:lnTo>
                    <a:pt x="1" y="441"/>
                  </a:lnTo>
                  <a:lnTo>
                    <a:pt x="735" y="857"/>
                  </a:lnTo>
                  <a:lnTo>
                    <a:pt x="1470" y="441"/>
                  </a:lnTo>
                  <a:lnTo>
                    <a:pt x="735" y="0"/>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4"/>
            <p:cNvSpPr/>
            <p:nvPr/>
          </p:nvSpPr>
          <p:spPr>
            <a:xfrm>
              <a:off x="3639500" y="3218975"/>
              <a:ext cx="18375" cy="16550"/>
            </a:xfrm>
            <a:custGeom>
              <a:avLst/>
              <a:gdLst/>
              <a:ahLst/>
              <a:cxnLst/>
              <a:rect l="l" t="t" r="r" b="b"/>
              <a:pathLst>
                <a:path w="735" h="662" extrusionOk="0">
                  <a:moveTo>
                    <a:pt x="0" y="1"/>
                  </a:moveTo>
                  <a:lnTo>
                    <a:pt x="0" y="221"/>
                  </a:lnTo>
                  <a:lnTo>
                    <a:pt x="735" y="662"/>
                  </a:lnTo>
                  <a:lnTo>
                    <a:pt x="735" y="417"/>
                  </a:lnTo>
                  <a:lnTo>
                    <a:pt x="0" y="1"/>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4"/>
            <p:cNvSpPr/>
            <p:nvPr/>
          </p:nvSpPr>
          <p:spPr>
            <a:xfrm>
              <a:off x="3657850" y="3218975"/>
              <a:ext cx="18400" cy="16550"/>
            </a:xfrm>
            <a:custGeom>
              <a:avLst/>
              <a:gdLst/>
              <a:ahLst/>
              <a:cxnLst/>
              <a:rect l="l" t="t" r="r" b="b"/>
              <a:pathLst>
                <a:path w="736" h="662" extrusionOk="0">
                  <a:moveTo>
                    <a:pt x="735" y="1"/>
                  </a:moveTo>
                  <a:lnTo>
                    <a:pt x="1" y="417"/>
                  </a:lnTo>
                  <a:lnTo>
                    <a:pt x="1" y="662"/>
                  </a:lnTo>
                  <a:lnTo>
                    <a:pt x="735" y="245"/>
                  </a:lnTo>
                  <a:lnTo>
                    <a:pt x="735"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4"/>
            <p:cNvSpPr/>
            <p:nvPr/>
          </p:nvSpPr>
          <p:spPr>
            <a:xfrm>
              <a:off x="3639500" y="3207950"/>
              <a:ext cx="36750" cy="21450"/>
            </a:xfrm>
            <a:custGeom>
              <a:avLst/>
              <a:gdLst/>
              <a:ahLst/>
              <a:cxnLst/>
              <a:rect l="l" t="t" r="r" b="b"/>
              <a:pathLst>
                <a:path w="1470" h="858" extrusionOk="0">
                  <a:moveTo>
                    <a:pt x="735" y="1"/>
                  </a:moveTo>
                  <a:lnTo>
                    <a:pt x="0" y="442"/>
                  </a:lnTo>
                  <a:lnTo>
                    <a:pt x="735" y="858"/>
                  </a:lnTo>
                  <a:lnTo>
                    <a:pt x="1469" y="442"/>
                  </a:lnTo>
                  <a:lnTo>
                    <a:pt x="735" y="1"/>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4"/>
            <p:cNvSpPr/>
            <p:nvPr/>
          </p:nvSpPr>
          <p:spPr>
            <a:xfrm>
              <a:off x="3616225" y="3232450"/>
              <a:ext cx="18400" cy="16550"/>
            </a:xfrm>
            <a:custGeom>
              <a:avLst/>
              <a:gdLst/>
              <a:ahLst/>
              <a:cxnLst/>
              <a:rect l="l" t="t" r="r" b="b"/>
              <a:pathLst>
                <a:path w="736" h="662" extrusionOk="0">
                  <a:moveTo>
                    <a:pt x="1" y="0"/>
                  </a:moveTo>
                  <a:lnTo>
                    <a:pt x="1" y="221"/>
                  </a:lnTo>
                  <a:lnTo>
                    <a:pt x="735" y="661"/>
                  </a:lnTo>
                  <a:lnTo>
                    <a:pt x="735" y="417"/>
                  </a:lnTo>
                  <a:lnTo>
                    <a:pt x="1" y="0"/>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4"/>
            <p:cNvSpPr/>
            <p:nvPr/>
          </p:nvSpPr>
          <p:spPr>
            <a:xfrm>
              <a:off x="3634600" y="3232450"/>
              <a:ext cx="18375" cy="16550"/>
            </a:xfrm>
            <a:custGeom>
              <a:avLst/>
              <a:gdLst/>
              <a:ahLst/>
              <a:cxnLst/>
              <a:rect l="l" t="t" r="r" b="b"/>
              <a:pathLst>
                <a:path w="735" h="662" extrusionOk="0">
                  <a:moveTo>
                    <a:pt x="735" y="0"/>
                  </a:moveTo>
                  <a:lnTo>
                    <a:pt x="0" y="417"/>
                  </a:lnTo>
                  <a:lnTo>
                    <a:pt x="0" y="661"/>
                  </a:lnTo>
                  <a:lnTo>
                    <a:pt x="735" y="245"/>
                  </a:lnTo>
                  <a:lnTo>
                    <a:pt x="735"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4"/>
            <p:cNvSpPr/>
            <p:nvPr/>
          </p:nvSpPr>
          <p:spPr>
            <a:xfrm>
              <a:off x="3616225" y="3221425"/>
              <a:ext cx="36750" cy="21450"/>
            </a:xfrm>
            <a:custGeom>
              <a:avLst/>
              <a:gdLst/>
              <a:ahLst/>
              <a:cxnLst/>
              <a:rect l="l" t="t" r="r" b="b"/>
              <a:pathLst>
                <a:path w="1470" h="858" extrusionOk="0">
                  <a:moveTo>
                    <a:pt x="735" y="1"/>
                  </a:moveTo>
                  <a:lnTo>
                    <a:pt x="1" y="441"/>
                  </a:lnTo>
                  <a:lnTo>
                    <a:pt x="735" y="858"/>
                  </a:lnTo>
                  <a:lnTo>
                    <a:pt x="1470" y="441"/>
                  </a:lnTo>
                  <a:lnTo>
                    <a:pt x="735" y="1"/>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882;p34"/>
            <p:cNvSpPr/>
            <p:nvPr/>
          </p:nvSpPr>
          <p:spPr>
            <a:xfrm>
              <a:off x="3592975" y="3245925"/>
              <a:ext cx="18375" cy="16550"/>
            </a:xfrm>
            <a:custGeom>
              <a:avLst/>
              <a:gdLst/>
              <a:ahLst/>
              <a:cxnLst/>
              <a:rect l="l" t="t" r="r" b="b"/>
              <a:pathLst>
                <a:path w="735" h="662" extrusionOk="0">
                  <a:moveTo>
                    <a:pt x="0" y="0"/>
                  </a:moveTo>
                  <a:lnTo>
                    <a:pt x="0" y="220"/>
                  </a:lnTo>
                  <a:lnTo>
                    <a:pt x="735" y="661"/>
                  </a:lnTo>
                  <a:lnTo>
                    <a:pt x="735" y="416"/>
                  </a:lnTo>
                  <a:lnTo>
                    <a:pt x="0" y="0"/>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883;p34"/>
            <p:cNvSpPr/>
            <p:nvPr/>
          </p:nvSpPr>
          <p:spPr>
            <a:xfrm>
              <a:off x="3611325" y="3245925"/>
              <a:ext cx="18400" cy="16550"/>
            </a:xfrm>
            <a:custGeom>
              <a:avLst/>
              <a:gdLst/>
              <a:ahLst/>
              <a:cxnLst/>
              <a:rect l="l" t="t" r="r" b="b"/>
              <a:pathLst>
                <a:path w="736" h="662" extrusionOk="0">
                  <a:moveTo>
                    <a:pt x="735" y="0"/>
                  </a:moveTo>
                  <a:lnTo>
                    <a:pt x="1" y="416"/>
                  </a:lnTo>
                  <a:lnTo>
                    <a:pt x="1" y="661"/>
                  </a:lnTo>
                  <a:lnTo>
                    <a:pt x="735" y="245"/>
                  </a:lnTo>
                  <a:lnTo>
                    <a:pt x="735"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884;p34"/>
            <p:cNvSpPr/>
            <p:nvPr/>
          </p:nvSpPr>
          <p:spPr>
            <a:xfrm>
              <a:off x="3592975" y="3234900"/>
              <a:ext cx="36750" cy="21450"/>
            </a:xfrm>
            <a:custGeom>
              <a:avLst/>
              <a:gdLst/>
              <a:ahLst/>
              <a:cxnLst/>
              <a:rect l="l" t="t" r="r" b="b"/>
              <a:pathLst>
                <a:path w="1470" h="858" extrusionOk="0">
                  <a:moveTo>
                    <a:pt x="735" y="0"/>
                  </a:moveTo>
                  <a:lnTo>
                    <a:pt x="0" y="441"/>
                  </a:lnTo>
                  <a:lnTo>
                    <a:pt x="735" y="857"/>
                  </a:lnTo>
                  <a:lnTo>
                    <a:pt x="1469" y="441"/>
                  </a:lnTo>
                  <a:lnTo>
                    <a:pt x="735" y="0"/>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885;p34"/>
            <p:cNvSpPr/>
            <p:nvPr/>
          </p:nvSpPr>
          <p:spPr>
            <a:xfrm>
              <a:off x="3850075" y="3124700"/>
              <a:ext cx="18400" cy="16550"/>
            </a:xfrm>
            <a:custGeom>
              <a:avLst/>
              <a:gdLst/>
              <a:ahLst/>
              <a:cxnLst/>
              <a:rect l="l" t="t" r="r" b="b"/>
              <a:pathLst>
                <a:path w="736" h="662" extrusionOk="0">
                  <a:moveTo>
                    <a:pt x="1" y="0"/>
                  </a:moveTo>
                  <a:lnTo>
                    <a:pt x="1" y="245"/>
                  </a:lnTo>
                  <a:lnTo>
                    <a:pt x="736" y="662"/>
                  </a:lnTo>
                  <a:lnTo>
                    <a:pt x="736" y="417"/>
                  </a:lnTo>
                  <a:lnTo>
                    <a:pt x="1" y="0"/>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886;p34"/>
            <p:cNvSpPr/>
            <p:nvPr/>
          </p:nvSpPr>
          <p:spPr>
            <a:xfrm>
              <a:off x="3868450" y="3111225"/>
              <a:ext cx="41650" cy="30025"/>
            </a:xfrm>
            <a:custGeom>
              <a:avLst/>
              <a:gdLst/>
              <a:ahLst/>
              <a:cxnLst/>
              <a:rect l="l" t="t" r="r" b="b"/>
              <a:pathLst>
                <a:path w="1666" h="1201" extrusionOk="0">
                  <a:moveTo>
                    <a:pt x="1666" y="1"/>
                  </a:moveTo>
                  <a:lnTo>
                    <a:pt x="1" y="956"/>
                  </a:lnTo>
                  <a:lnTo>
                    <a:pt x="1" y="1201"/>
                  </a:lnTo>
                  <a:lnTo>
                    <a:pt x="1666" y="246"/>
                  </a:lnTo>
                  <a:lnTo>
                    <a:pt x="1666"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887;p34"/>
            <p:cNvSpPr/>
            <p:nvPr/>
          </p:nvSpPr>
          <p:spPr>
            <a:xfrm>
              <a:off x="3850075" y="3100825"/>
              <a:ext cx="60025" cy="34300"/>
            </a:xfrm>
            <a:custGeom>
              <a:avLst/>
              <a:gdLst/>
              <a:ahLst/>
              <a:cxnLst/>
              <a:rect l="l" t="t" r="r" b="b"/>
              <a:pathLst>
                <a:path w="2401" h="1372" extrusionOk="0">
                  <a:moveTo>
                    <a:pt x="1642" y="0"/>
                  </a:moveTo>
                  <a:lnTo>
                    <a:pt x="1" y="955"/>
                  </a:lnTo>
                  <a:lnTo>
                    <a:pt x="736" y="1372"/>
                  </a:lnTo>
                  <a:lnTo>
                    <a:pt x="2401" y="417"/>
                  </a:lnTo>
                  <a:lnTo>
                    <a:pt x="1642" y="0"/>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888;p34"/>
            <p:cNvSpPr/>
            <p:nvPr/>
          </p:nvSpPr>
          <p:spPr>
            <a:xfrm>
              <a:off x="3826200" y="3138175"/>
              <a:ext cx="19025" cy="16550"/>
            </a:xfrm>
            <a:custGeom>
              <a:avLst/>
              <a:gdLst/>
              <a:ahLst/>
              <a:cxnLst/>
              <a:rect l="l" t="t" r="r" b="b"/>
              <a:pathLst>
                <a:path w="761" h="662" extrusionOk="0">
                  <a:moveTo>
                    <a:pt x="1" y="0"/>
                  </a:moveTo>
                  <a:lnTo>
                    <a:pt x="1" y="245"/>
                  </a:lnTo>
                  <a:lnTo>
                    <a:pt x="760" y="661"/>
                  </a:lnTo>
                  <a:lnTo>
                    <a:pt x="760" y="416"/>
                  </a:lnTo>
                  <a:lnTo>
                    <a:pt x="1" y="0"/>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889;p34"/>
            <p:cNvSpPr/>
            <p:nvPr/>
          </p:nvSpPr>
          <p:spPr>
            <a:xfrm>
              <a:off x="3845200" y="3138175"/>
              <a:ext cx="17775" cy="16550"/>
            </a:xfrm>
            <a:custGeom>
              <a:avLst/>
              <a:gdLst/>
              <a:ahLst/>
              <a:cxnLst/>
              <a:rect l="l" t="t" r="r" b="b"/>
              <a:pathLst>
                <a:path w="711" h="662" extrusionOk="0">
                  <a:moveTo>
                    <a:pt x="710" y="0"/>
                  </a:moveTo>
                  <a:lnTo>
                    <a:pt x="0" y="416"/>
                  </a:lnTo>
                  <a:lnTo>
                    <a:pt x="0" y="661"/>
                  </a:lnTo>
                  <a:lnTo>
                    <a:pt x="710" y="245"/>
                  </a:lnTo>
                  <a:lnTo>
                    <a:pt x="710"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890;p34"/>
            <p:cNvSpPr/>
            <p:nvPr/>
          </p:nvSpPr>
          <p:spPr>
            <a:xfrm>
              <a:off x="3826200" y="3127750"/>
              <a:ext cx="36775" cy="20850"/>
            </a:xfrm>
            <a:custGeom>
              <a:avLst/>
              <a:gdLst/>
              <a:ahLst/>
              <a:cxnLst/>
              <a:rect l="l" t="t" r="r" b="b"/>
              <a:pathLst>
                <a:path w="1471" h="834" extrusionOk="0">
                  <a:moveTo>
                    <a:pt x="736" y="1"/>
                  </a:moveTo>
                  <a:lnTo>
                    <a:pt x="1" y="417"/>
                  </a:lnTo>
                  <a:lnTo>
                    <a:pt x="760" y="833"/>
                  </a:lnTo>
                  <a:lnTo>
                    <a:pt x="1470" y="417"/>
                  </a:lnTo>
                  <a:lnTo>
                    <a:pt x="736" y="1"/>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891;p34"/>
            <p:cNvSpPr/>
            <p:nvPr/>
          </p:nvSpPr>
          <p:spPr>
            <a:xfrm>
              <a:off x="3802950" y="3151625"/>
              <a:ext cx="19000" cy="16575"/>
            </a:xfrm>
            <a:custGeom>
              <a:avLst/>
              <a:gdLst/>
              <a:ahLst/>
              <a:cxnLst/>
              <a:rect l="l" t="t" r="r" b="b"/>
              <a:pathLst>
                <a:path w="760" h="663" extrusionOk="0">
                  <a:moveTo>
                    <a:pt x="0" y="1"/>
                  </a:moveTo>
                  <a:lnTo>
                    <a:pt x="0" y="246"/>
                  </a:lnTo>
                  <a:lnTo>
                    <a:pt x="760" y="662"/>
                  </a:lnTo>
                  <a:lnTo>
                    <a:pt x="735" y="417"/>
                  </a:lnTo>
                  <a:lnTo>
                    <a:pt x="0" y="1"/>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892;p34"/>
            <p:cNvSpPr/>
            <p:nvPr/>
          </p:nvSpPr>
          <p:spPr>
            <a:xfrm>
              <a:off x="3821325" y="3151625"/>
              <a:ext cx="18375" cy="16575"/>
            </a:xfrm>
            <a:custGeom>
              <a:avLst/>
              <a:gdLst/>
              <a:ahLst/>
              <a:cxnLst/>
              <a:rect l="l" t="t" r="r" b="b"/>
              <a:pathLst>
                <a:path w="735" h="663" extrusionOk="0">
                  <a:moveTo>
                    <a:pt x="735" y="1"/>
                  </a:moveTo>
                  <a:lnTo>
                    <a:pt x="0" y="417"/>
                  </a:lnTo>
                  <a:lnTo>
                    <a:pt x="25" y="662"/>
                  </a:lnTo>
                  <a:lnTo>
                    <a:pt x="735" y="246"/>
                  </a:lnTo>
                  <a:lnTo>
                    <a:pt x="735"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893;p34"/>
            <p:cNvSpPr/>
            <p:nvPr/>
          </p:nvSpPr>
          <p:spPr>
            <a:xfrm>
              <a:off x="3802950" y="3141225"/>
              <a:ext cx="36750" cy="20850"/>
            </a:xfrm>
            <a:custGeom>
              <a:avLst/>
              <a:gdLst/>
              <a:ahLst/>
              <a:cxnLst/>
              <a:rect l="l" t="t" r="r" b="b"/>
              <a:pathLst>
                <a:path w="1470" h="834" extrusionOk="0">
                  <a:moveTo>
                    <a:pt x="735" y="1"/>
                  </a:moveTo>
                  <a:lnTo>
                    <a:pt x="0" y="417"/>
                  </a:lnTo>
                  <a:lnTo>
                    <a:pt x="735" y="833"/>
                  </a:lnTo>
                  <a:lnTo>
                    <a:pt x="1470" y="417"/>
                  </a:lnTo>
                  <a:lnTo>
                    <a:pt x="735" y="1"/>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894;p34"/>
            <p:cNvSpPr/>
            <p:nvPr/>
          </p:nvSpPr>
          <p:spPr>
            <a:xfrm>
              <a:off x="3779675" y="3165100"/>
              <a:ext cx="18400" cy="16550"/>
            </a:xfrm>
            <a:custGeom>
              <a:avLst/>
              <a:gdLst/>
              <a:ahLst/>
              <a:cxnLst/>
              <a:rect l="l" t="t" r="r" b="b"/>
              <a:pathLst>
                <a:path w="736" h="662" extrusionOk="0">
                  <a:moveTo>
                    <a:pt x="1" y="1"/>
                  </a:moveTo>
                  <a:lnTo>
                    <a:pt x="1" y="246"/>
                  </a:lnTo>
                  <a:lnTo>
                    <a:pt x="735" y="662"/>
                  </a:lnTo>
                  <a:lnTo>
                    <a:pt x="735" y="417"/>
                  </a:lnTo>
                  <a:lnTo>
                    <a:pt x="1" y="1"/>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895;p34"/>
            <p:cNvSpPr/>
            <p:nvPr/>
          </p:nvSpPr>
          <p:spPr>
            <a:xfrm>
              <a:off x="3798050" y="3165100"/>
              <a:ext cx="18400" cy="16550"/>
            </a:xfrm>
            <a:custGeom>
              <a:avLst/>
              <a:gdLst/>
              <a:ahLst/>
              <a:cxnLst/>
              <a:rect l="l" t="t" r="r" b="b"/>
              <a:pathLst>
                <a:path w="736" h="662" extrusionOk="0">
                  <a:moveTo>
                    <a:pt x="735" y="1"/>
                  </a:moveTo>
                  <a:lnTo>
                    <a:pt x="0" y="417"/>
                  </a:lnTo>
                  <a:lnTo>
                    <a:pt x="0" y="662"/>
                  </a:lnTo>
                  <a:lnTo>
                    <a:pt x="735" y="246"/>
                  </a:lnTo>
                  <a:lnTo>
                    <a:pt x="735"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896;p34"/>
            <p:cNvSpPr/>
            <p:nvPr/>
          </p:nvSpPr>
          <p:spPr>
            <a:xfrm>
              <a:off x="3779675" y="3154700"/>
              <a:ext cx="36775" cy="20825"/>
            </a:xfrm>
            <a:custGeom>
              <a:avLst/>
              <a:gdLst/>
              <a:ahLst/>
              <a:cxnLst/>
              <a:rect l="l" t="t" r="r" b="b"/>
              <a:pathLst>
                <a:path w="1471" h="833" extrusionOk="0">
                  <a:moveTo>
                    <a:pt x="735" y="0"/>
                  </a:moveTo>
                  <a:lnTo>
                    <a:pt x="1" y="417"/>
                  </a:lnTo>
                  <a:lnTo>
                    <a:pt x="735" y="833"/>
                  </a:lnTo>
                  <a:lnTo>
                    <a:pt x="1470" y="417"/>
                  </a:lnTo>
                  <a:lnTo>
                    <a:pt x="735" y="0"/>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897;p34"/>
            <p:cNvSpPr/>
            <p:nvPr/>
          </p:nvSpPr>
          <p:spPr>
            <a:xfrm>
              <a:off x="3756425" y="3178575"/>
              <a:ext cx="18375" cy="16550"/>
            </a:xfrm>
            <a:custGeom>
              <a:avLst/>
              <a:gdLst/>
              <a:ahLst/>
              <a:cxnLst/>
              <a:rect l="l" t="t" r="r" b="b"/>
              <a:pathLst>
                <a:path w="735" h="662" extrusionOk="0">
                  <a:moveTo>
                    <a:pt x="0" y="0"/>
                  </a:moveTo>
                  <a:lnTo>
                    <a:pt x="0" y="245"/>
                  </a:lnTo>
                  <a:lnTo>
                    <a:pt x="735" y="662"/>
                  </a:lnTo>
                  <a:lnTo>
                    <a:pt x="735" y="417"/>
                  </a:lnTo>
                  <a:lnTo>
                    <a:pt x="0" y="0"/>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898;p34"/>
            <p:cNvSpPr/>
            <p:nvPr/>
          </p:nvSpPr>
          <p:spPr>
            <a:xfrm>
              <a:off x="3774775" y="3178575"/>
              <a:ext cx="18400" cy="16550"/>
            </a:xfrm>
            <a:custGeom>
              <a:avLst/>
              <a:gdLst/>
              <a:ahLst/>
              <a:cxnLst/>
              <a:rect l="l" t="t" r="r" b="b"/>
              <a:pathLst>
                <a:path w="736" h="662" extrusionOk="0">
                  <a:moveTo>
                    <a:pt x="736" y="0"/>
                  </a:moveTo>
                  <a:lnTo>
                    <a:pt x="1" y="417"/>
                  </a:lnTo>
                  <a:lnTo>
                    <a:pt x="1" y="662"/>
                  </a:lnTo>
                  <a:lnTo>
                    <a:pt x="736" y="245"/>
                  </a:lnTo>
                  <a:lnTo>
                    <a:pt x="736"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899;p34"/>
            <p:cNvSpPr/>
            <p:nvPr/>
          </p:nvSpPr>
          <p:spPr>
            <a:xfrm>
              <a:off x="3756425" y="3168175"/>
              <a:ext cx="36750" cy="20825"/>
            </a:xfrm>
            <a:custGeom>
              <a:avLst/>
              <a:gdLst/>
              <a:ahLst/>
              <a:cxnLst/>
              <a:rect l="l" t="t" r="r" b="b"/>
              <a:pathLst>
                <a:path w="1470" h="833" extrusionOk="0">
                  <a:moveTo>
                    <a:pt x="735" y="0"/>
                  </a:moveTo>
                  <a:lnTo>
                    <a:pt x="0" y="416"/>
                  </a:lnTo>
                  <a:lnTo>
                    <a:pt x="735" y="833"/>
                  </a:lnTo>
                  <a:lnTo>
                    <a:pt x="1470" y="416"/>
                  </a:lnTo>
                  <a:lnTo>
                    <a:pt x="735" y="0"/>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00;p34"/>
            <p:cNvSpPr/>
            <p:nvPr/>
          </p:nvSpPr>
          <p:spPr>
            <a:xfrm>
              <a:off x="3733150" y="3192050"/>
              <a:ext cx="18400" cy="16550"/>
            </a:xfrm>
            <a:custGeom>
              <a:avLst/>
              <a:gdLst/>
              <a:ahLst/>
              <a:cxnLst/>
              <a:rect l="l" t="t" r="r" b="b"/>
              <a:pathLst>
                <a:path w="736" h="662" extrusionOk="0">
                  <a:moveTo>
                    <a:pt x="1" y="0"/>
                  </a:moveTo>
                  <a:lnTo>
                    <a:pt x="1" y="245"/>
                  </a:lnTo>
                  <a:lnTo>
                    <a:pt x="735" y="661"/>
                  </a:lnTo>
                  <a:lnTo>
                    <a:pt x="735" y="416"/>
                  </a:lnTo>
                  <a:lnTo>
                    <a:pt x="1" y="0"/>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01;p34"/>
            <p:cNvSpPr/>
            <p:nvPr/>
          </p:nvSpPr>
          <p:spPr>
            <a:xfrm>
              <a:off x="3751525" y="3192050"/>
              <a:ext cx="18400" cy="16550"/>
            </a:xfrm>
            <a:custGeom>
              <a:avLst/>
              <a:gdLst/>
              <a:ahLst/>
              <a:cxnLst/>
              <a:rect l="l" t="t" r="r" b="b"/>
              <a:pathLst>
                <a:path w="736" h="662" extrusionOk="0">
                  <a:moveTo>
                    <a:pt x="735" y="0"/>
                  </a:moveTo>
                  <a:lnTo>
                    <a:pt x="0" y="416"/>
                  </a:lnTo>
                  <a:lnTo>
                    <a:pt x="0" y="661"/>
                  </a:lnTo>
                  <a:lnTo>
                    <a:pt x="735" y="245"/>
                  </a:lnTo>
                  <a:lnTo>
                    <a:pt x="735"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902;p34"/>
            <p:cNvSpPr/>
            <p:nvPr/>
          </p:nvSpPr>
          <p:spPr>
            <a:xfrm>
              <a:off x="3733150" y="3181625"/>
              <a:ext cx="36775" cy="20850"/>
            </a:xfrm>
            <a:custGeom>
              <a:avLst/>
              <a:gdLst/>
              <a:ahLst/>
              <a:cxnLst/>
              <a:rect l="l" t="t" r="r" b="b"/>
              <a:pathLst>
                <a:path w="1471" h="834" extrusionOk="0">
                  <a:moveTo>
                    <a:pt x="735" y="1"/>
                  </a:moveTo>
                  <a:lnTo>
                    <a:pt x="1" y="417"/>
                  </a:lnTo>
                  <a:lnTo>
                    <a:pt x="735" y="833"/>
                  </a:lnTo>
                  <a:lnTo>
                    <a:pt x="1470" y="417"/>
                  </a:lnTo>
                  <a:lnTo>
                    <a:pt x="735" y="1"/>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903;p34"/>
            <p:cNvSpPr/>
            <p:nvPr/>
          </p:nvSpPr>
          <p:spPr>
            <a:xfrm>
              <a:off x="3709900" y="3205500"/>
              <a:ext cx="18375" cy="16575"/>
            </a:xfrm>
            <a:custGeom>
              <a:avLst/>
              <a:gdLst/>
              <a:ahLst/>
              <a:cxnLst/>
              <a:rect l="l" t="t" r="r" b="b"/>
              <a:pathLst>
                <a:path w="735" h="663" extrusionOk="0">
                  <a:moveTo>
                    <a:pt x="0" y="1"/>
                  </a:moveTo>
                  <a:lnTo>
                    <a:pt x="0" y="246"/>
                  </a:lnTo>
                  <a:lnTo>
                    <a:pt x="735" y="662"/>
                  </a:lnTo>
                  <a:lnTo>
                    <a:pt x="735" y="442"/>
                  </a:lnTo>
                  <a:lnTo>
                    <a:pt x="0" y="1"/>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904;p34"/>
            <p:cNvSpPr/>
            <p:nvPr/>
          </p:nvSpPr>
          <p:spPr>
            <a:xfrm>
              <a:off x="3728250" y="3205500"/>
              <a:ext cx="18400" cy="16575"/>
            </a:xfrm>
            <a:custGeom>
              <a:avLst/>
              <a:gdLst/>
              <a:ahLst/>
              <a:cxnLst/>
              <a:rect l="l" t="t" r="r" b="b"/>
              <a:pathLst>
                <a:path w="736" h="663" extrusionOk="0">
                  <a:moveTo>
                    <a:pt x="736" y="1"/>
                  </a:moveTo>
                  <a:lnTo>
                    <a:pt x="1" y="442"/>
                  </a:lnTo>
                  <a:lnTo>
                    <a:pt x="1" y="662"/>
                  </a:lnTo>
                  <a:lnTo>
                    <a:pt x="736" y="246"/>
                  </a:lnTo>
                  <a:lnTo>
                    <a:pt x="736"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905;p34"/>
            <p:cNvSpPr/>
            <p:nvPr/>
          </p:nvSpPr>
          <p:spPr>
            <a:xfrm>
              <a:off x="3709900" y="3195100"/>
              <a:ext cx="36750" cy="21450"/>
            </a:xfrm>
            <a:custGeom>
              <a:avLst/>
              <a:gdLst/>
              <a:ahLst/>
              <a:cxnLst/>
              <a:rect l="l" t="t" r="r" b="b"/>
              <a:pathLst>
                <a:path w="1470" h="858" extrusionOk="0">
                  <a:moveTo>
                    <a:pt x="735" y="1"/>
                  </a:moveTo>
                  <a:lnTo>
                    <a:pt x="0" y="417"/>
                  </a:lnTo>
                  <a:lnTo>
                    <a:pt x="735" y="858"/>
                  </a:lnTo>
                  <a:lnTo>
                    <a:pt x="1470" y="417"/>
                  </a:lnTo>
                  <a:lnTo>
                    <a:pt x="735" y="1"/>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906;p34"/>
            <p:cNvSpPr/>
            <p:nvPr/>
          </p:nvSpPr>
          <p:spPr>
            <a:xfrm>
              <a:off x="3686625" y="3218975"/>
              <a:ext cx="18400" cy="16550"/>
            </a:xfrm>
            <a:custGeom>
              <a:avLst/>
              <a:gdLst/>
              <a:ahLst/>
              <a:cxnLst/>
              <a:rect l="l" t="t" r="r" b="b"/>
              <a:pathLst>
                <a:path w="736" h="662" extrusionOk="0">
                  <a:moveTo>
                    <a:pt x="1" y="1"/>
                  </a:moveTo>
                  <a:lnTo>
                    <a:pt x="1" y="245"/>
                  </a:lnTo>
                  <a:lnTo>
                    <a:pt x="735" y="662"/>
                  </a:lnTo>
                  <a:lnTo>
                    <a:pt x="735" y="417"/>
                  </a:lnTo>
                  <a:lnTo>
                    <a:pt x="1" y="1"/>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907;p34"/>
            <p:cNvSpPr/>
            <p:nvPr/>
          </p:nvSpPr>
          <p:spPr>
            <a:xfrm>
              <a:off x="3705000" y="3218975"/>
              <a:ext cx="18375" cy="16550"/>
            </a:xfrm>
            <a:custGeom>
              <a:avLst/>
              <a:gdLst/>
              <a:ahLst/>
              <a:cxnLst/>
              <a:rect l="l" t="t" r="r" b="b"/>
              <a:pathLst>
                <a:path w="735" h="662" extrusionOk="0">
                  <a:moveTo>
                    <a:pt x="735" y="1"/>
                  </a:moveTo>
                  <a:lnTo>
                    <a:pt x="0" y="417"/>
                  </a:lnTo>
                  <a:lnTo>
                    <a:pt x="0" y="662"/>
                  </a:lnTo>
                  <a:lnTo>
                    <a:pt x="735" y="245"/>
                  </a:lnTo>
                  <a:lnTo>
                    <a:pt x="735"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908;p34"/>
            <p:cNvSpPr/>
            <p:nvPr/>
          </p:nvSpPr>
          <p:spPr>
            <a:xfrm>
              <a:off x="3686625" y="3208575"/>
              <a:ext cx="36750" cy="20825"/>
            </a:xfrm>
            <a:custGeom>
              <a:avLst/>
              <a:gdLst/>
              <a:ahLst/>
              <a:cxnLst/>
              <a:rect l="l" t="t" r="r" b="b"/>
              <a:pathLst>
                <a:path w="1470" h="833" extrusionOk="0">
                  <a:moveTo>
                    <a:pt x="711" y="0"/>
                  </a:moveTo>
                  <a:lnTo>
                    <a:pt x="1" y="417"/>
                  </a:lnTo>
                  <a:lnTo>
                    <a:pt x="735" y="833"/>
                  </a:lnTo>
                  <a:lnTo>
                    <a:pt x="1470" y="417"/>
                  </a:lnTo>
                  <a:lnTo>
                    <a:pt x="711" y="0"/>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909;p34"/>
            <p:cNvSpPr/>
            <p:nvPr/>
          </p:nvSpPr>
          <p:spPr>
            <a:xfrm>
              <a:off x="3663375" y="3232450"/>
              <a:ext cx="18375" cy="16550"/>
            </a:xfrm>
            <a:custGeom>
              <a:avLst/>
              <a:gdLst/>
              <a:ahLst/>
              <a:cxnLst/>
              <a:rect l="l" t="t" r="r" b="b"/>
              <a:pathLst>
                <a:path w="735" h="662" extrusionOk="0">
                  <a:moveTo>
                    <a:pt x="0" y="0"/>
                  </a:moveTo>
                  <a:lnTo>
                    <a:pt x="0" y="245"/>
                  </a:lnTo>
                  <a:lnTo>
                    <a:pt x="735" y="661"/>
                  </a:lnTo>
                  <a:lnTo>
                    <a:pt x="735" y="417"/>
                  </a:lnTo>
                  <a:lnTo>
                    <a:pt x="0" y="0"/>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910;p34"/>
            <p:cNvSpPr/>
            <p:nvPr/>
          </p:nvSpPr>
          <p:spPr>
            <a:xfrm>
              <a:off x="3681725" y="3232450"/>
              <a:ext cx="18400" cy="16550"/>
            </a:xfrm>
            <a:custGeom>
              <a:avLst/>
              <a:gdLst/>
              <a:ahLst/>
              <a:cxnLst/>
              <a:rect l="l" t="t" r="r" b="b"/>
              <a:pathLst>
                <a:path w="736" h="662" extrusionOk="0">
                  <a:moveTo>
                    <a:pt x="735" y="0"/>
                  </a:moveTo>
                  <a:lnTo>
                    <a:pt x="1" y="417"/>
                  </a:lnTo>
                  <a:lnTo>
                    <a:pt x="1" y="661"/>
                  </a:lnTo>
                  <a:lnTo>
                    <a:pt x="735" y="245"/>
                  </a:lnTo>
                  <a:lnTo>
                    <a:pt x="735"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911;p34"/>
            <p:cNvSpPr/>
            <p:nvPr/>
          </p:nvSpPr>
          <p:spPr>
            <a:xfrm>
              <a:off x="3663375" y="3222050"/>
              <a:ext cx="36750" cy="20825"/>
            </a:xfrm>
            <a:custGeom>
              <a:avLst/>
              <a:gdLst/>
              <a:ahLst/>
              <a:cxnLst/>
              <a:rect l="l" t="t" r="r" b="b"/>
              <a:pathLst>
                <a:path w="1470" h="833" extrusionOk="0">
                  <a:moveTo>
                    <a:pt x="710" y="0"/>
                  </a:moveTo>
                  <a:lnTo>
                    <a:pt x="0" y="416"/>
                  </a:lnTo>
                  <a:lnTo>
                    <a:pt x="735" y="833"/>
                  </a:lnTo>
                  <a:lnTo>
                    <a:pt x="1469" y="416"/>
                  </a:lnTo>
                  <a:lnTo>
                    <a:pt x="710" y="0"/>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912;p34"/>
            <p:cNvSpPr/>
            <p:nvPr/>
          </p:nvSpPr>
          <p:spPr>
            <a:xfrm>
              <a:off x="3616225" y="3259375"/>
              <a:ext cx="19000" cy="16550"/>
            </a:xfrm>
            <a:custGeom>
              <a:avLst/>
              <a:gdLst/>
              <a:ahLst/>
              <a:cxnLst/>
              <a:rect l="l" t="t" r="r" b="b"/>
              <a:pathLst>
                <a:path w="760" h="662" extrusionOk="0">
                  <a:moveTo>
                    <a:pt x="1" y="1"/>
                  </a:moveTo>
                  <a:lnTo>
                    <a:pt x="1" y="246"/>
                  </a:lnTo>
                  <a:lnTo>
                    <a:pt x="760" y="662"/>
                  </a:lnTo>
                  <a:lnTo>
                    <a:pt x="760" y="442"/>
                  </a:lnTo>
                  <a:lnTo>
                    <a:pt x="1" y="1"/>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913;p34"/>
            <p:cNvSpPr/>
            <p:nvPr/>
          </p:nvSpPr>
          <p:spPr>
            <a:xfrm>
              <a:off x="3635200" y="3245925"/>
              <a:ext cx="41050" cy="30000"/>
            </a:xfrm>
            <a:custGeom>
              <a:avLst/>
              <a:gdLst/>
              <a:ahLst/>
              <a:cxnLst/>
              <a:rect l="l" t="t" r="r" b="b"/>
              <a:pathLst>
                <a:path w="1642" h="1200" extrusionOk="0">
                  <a:moveTo>
                    <a:pt x="1641" y="0"/>
                  </a:moveTo>
                  <a:lnTo>
                    <a:pt x="1" y="980"/>
                  </a:lnTo>
                  <a:lnTo>
                    <a:pt x="1" y="1200"/>
                  </a:lnTo>
                  <a:lnTo>
                    <a:pt x="1641" y="245"/>
                  </a:lnTo>
                  <a:lnTo>
                    <a:pt x="1641"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914;p34"/>
            <p:cNvSpPr/>
            <p:nvPr/>
          </p:nvSpPr>
          <p:spPr>
            <a:xfrm>
              <a:off x="3616225" y="3235500"/>
              <a:ext cx="60025" cy="34925"/>
            </a:xfrm>
            <a:custGeom>
              <a:avLst/>
              <a:gdLst/>
              <a:ahLst/>
              <a:cxnLst/>
              <a:rect l="l" t="t" r="r" b="b"/>
              <a:pathLst>
                <a:path w="2401" h="1397" extrusionOk="0">
                  <a:moveTo>
                    <a:pt x="1666" y="1"/>
                  </a:moveTo>
                  <a:lnTo>
                    <a:pt x="1" y="956"/>
                  </a:lnTo>
                  <a:lnTo>
                    <a:pt x="760" y="1397"/>
                  </a:lnTo>
                  <a:lnTo>
                    <a:pt x="2400" y="417"/>
                  </a:lnTo>
                  <a:lnTo>
                    <a:pt x="1666" y="1"/>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915;p34"/>
            <p:cNvSpPr/>
            <p:nvPr/>
          </p:nvSpPr>
          <p:spPr>
            <a:xfrm>
              <a:off x="3850075" y="3151625"/>
              <a:ext cx="18400" cy="16575"/>
            </a:xfrm>
            <a:custGeom>
              <a:avLst/>
              <a:gdLst/>
              <a:ahLst/>
              <a:cxnLst/>
              <a:rect l="l" t="t" r="r" b="b"/>
              <a:pathLst>
                <a:path w="736" h="663" extrusionOk="0">
                  <a:moveTo>
                    <a:pt x="1" y="1"/>
                  </a:moveTo>
                  <a:lnTo>
                    <a:pt x="1" y="246"/>
                  </a:lnTo>
                  <a:lnTo>
                    <a:pt x="736" y="662"/>
                  </a:lnTo>
                  <a:lnTo>
                    <a:pt x="736" y="442"/>
                  </a:lnTo>
                  <a:lnTo>
                    <a:pt x="1" y="1"/>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916;p34"/>
            <p:cNvSpPr/>
            <p:nvPr/>
          </p:nvSpPr>
          <p:spPr>
            <a:xfrm>
              <a:off x="3868450" y="3125300"/>
              <a:ext cx="64925" cy="42900"/>
            </a:xfrm>
            <a:custGeom>
              <a:avLst/>
              <a:gdLst/>
              <a:ahLst/>
              <a:cxnLst/>
              <a:rect l="l" t="t" r="r" b="b"/>
              <a:pathLst>
                <a:path w="2597" h="1716" extrusionOk="0">
                  <a:moveTo>
                    <a:pt x="2596" y="1"/>
                  </a:moveTo>
                  <a:lnTo>
                    <a:pt x="1" y="1495"/>
                  </a:lnTo>
                  <a:lnTo>
                    <a:pt x="1" y="1715"/>
                  </a:lnTo>
                  <a:lnTo>
                    <a:pt x="2596" y="221"/>
                  </a:lnTo>
                  <a:lnTo>
                    <a:pt x="2596"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917;p34"/>
            <p:cNvSpPr/>
            <p:nvPr/>
          </p:nvSpPr>
          <p:spPr>
            <a:xfrm>
              <a:off x="3850075" y="3114300"/>
              <a:ext cx="83300" cy="48375"/>
            </a:xfrm>
            <a:custGeom>
              <a:avLst/>
              <a:gdLst/>
              <a:ahLst/>
              <a:cxnLst/>
              <a:rect l="l" t="t" r="r" b="b"/>
              <a:pathLst>
                <a:path w="3332" h="1935" extrusionOk="0">
                  <a:moveTo>
                    <a:pt x="2597" y="0"/>
                  </a:moveTo>
                  <a:lnTo>
                    <a:pt x="1" y="1494"/>
                  </a:lnTo>
                  <a:lnTo>
                    <a:pt x="736" y="1935"/>
                  </a:lnTo>
                  <a:lnTo>
                    <a:pt x="3331" y="441"/>
                  </a:lnTo>
                  <a:lnTo>
                    <a:pt x="2597" y="0"/>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918;p34"/>
            <p:cNvSpPr/>
            <p:nvPr/>
          </p:nvSpPr>
          <p:spPr>
            <a:xfrm>
              <a:off x="3826825" y="3165100"/>
              <a:ext cx="18400" cy="16550"/>
            </a:xfrm>
            <a:custGeom>
              <a:avLst/>
              <a:gdLst/>
              <a:ahLst/>
              <a:cxnLst/>
              <a:rect l="l" t="t" r="r" b="b"/>
              <a:pathLst>
                <a:path w="736" h="662" extrusionOk="0">
                  <a:moveTo>
                    <a:pt x="0" y="1"/>
                  </a:moveTo>
                  <a:lnTo>
                    <a:pt x="0" y="246"/>
                  </a:lnTo>
                  <a:lnTo>
                    <a:pt x="735" y="662"/>
                  </a:lnTo>
                  <a:lnTo>
                    <a:pt x="735" y="441"/>
                  </a:lnTo>
                  <a:lnTo>
                    <a:pt x="0" y="1"/>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919;p34"/>
            <p:cNvSpPr/>
            <p:nvPr/>
          </p:nvSpPr>
          <p:spPr>
            <a:xfrm>
              <a:off x="3845200" y="3165725"/>
              <a:ext cx="18375" cy="15925"/>
            </a:xfrm>
            <a:custGeom>
              <a:avLst/>
              <a:gdLst/>
              <a:ahLst/>
              <a:cxnLst/>
              <a:rect l="l" t="t" r="r" b="b"/>
              <a:pathLst>
                <a:path w="735" h="637" extrusionOk="0">
                  <a:moveTo>
                    <a:pt x="735" y="0"/>
                  </a:moveTo>
                  <a:lnTo>
                    <a:pt x="0" y="416"/>
                  </a:lnTo>
                  <a:lnTo>
                    <a:pt x="0" y="637"/>
                  </a:lnTo>
                  <a:lnTo>
                    <a:pt x="735" y="221"/>
                  </a:lnTo>
                  <a:lnTo>
                    <a:pt x="735"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920;p34"/>
            <p:cNvSpPr/>
            <p:nvPr/>
          </p:nvSpPr>
          <p:spPr>
            <a:xfrm>
              <a:off x="3826825" y="3154700"/>
              <a:ext cx="36750" cy="21450"/>
            </a:xfrm>
            <a:custGeom>
              <a:avLst/>
              <a:gdLst/>
              <a:ahLst/>
              <a:cxnLst/>
              <a:rect l="l" t="t" r="r" b="b"/>
              <a:pathLst>
                <a:path w="1470" h="858" extrusionOk="0">
                  <a:moveTo>
                    <a:pt x="735" y="0"/>
                  </a:moveTo>
                  <a:lnTo>
                    <a:pt x="0" y="417"/>
                  </a:lnTo>
                  <a:lnTo>
                    <a:pt x="735" y="857"/>
                  </a:lnTo>
                  <a:lnTo>
                    <a:pt x="1470" y="441"/>
                  </a:lnTo>
                  <a:lnTo>
                    <a:pt x="735" y="0"/>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921;p34"/>
            <p:cNvSpPr/>
            <p:nvPr/>
          </p:nvSpPr>
          <p:spPr>
            <a:xfrm>
              <a:off x="3803550" y="3178575"/>
              <a:ext cx="18400" cy="16550"/>
            </a:xfrm>
            <a:custGeom>
              <a:avLst/>
              <a:gdLst/>
              <a:ahLst/>
              <a:cxnLst/>
              <a:rect l="l" t="t" r="r" b="b"/>
              <a:pathLst>
                <a:path w="736" h="662" extrusionOk="0">
                  <a:moveTo>
                    <a:pt x="1" y="0"/>
                  </a:moveTo>
                  <a:lnTo>
                    <a:pt x="1" y="245"/>
                  </a:lnTo>
                  <a:lnTo>
                    <a:pt x="736" y="662"/>
                  </a:lnTo>
                  <a:lnTo>
                    <a:pt x="736" y="441"/>
                  </a:lnTo>
                  <a:lnTo>
                    <a:pt x="1" y="0"/>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922;p34"/>
            <p:cNvSpPr/>
            <p:nvPr/>
          </p:nvSpPr>
          <p:spPr>
            <a:xfrm>
              <a:off x="3821925" y="3179175"/>
              <a:ext cx="18400" cy="15950"/>
            </a:xfrm>
            <a:custGeom>
              <a:avLst/>
              <a:gdLst/>
              <a:ahLst/>
              <a:cxnLst/>
              <a:rect l="l" t="t" r="r" b="b"/>
              <a:pathLst>
                <a:path w="736" h="638" extrusionOk="0">
                  <a:moveTo>
                    <a:pt x="735" y="1"/>
                  </a:moveTo>
                  <a:lnTo>
                    <a:pt x="1" y="417"/>
                  </a:lnTo>
                  <a:lnTo>
                    <a:pt x="1" y="638"/>
                  </a:lnTo>
                  <a:lnTo>
                    <a:pt x="735" y="221"/>
                  </a:lnTo>
                  <a:lnTo>
                    <a:pt x="735"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923;p34"/>
            <p:cNvSpPr/>
            <p:nvPr/>
          </p:nvSpPr>
          <p:spPr>
            <a:xfrm>
              <a:off x="3803550" y="3168175"/>
              <a:ext cx="36775" cy="21450"/>
            </a:xfrm>
            <a:custGeom>
              <a:avLst/>
              <a:gdLst/>
              <a:ahLst/>
              <a:cxnLst/>
              <a:rect l="l" t="t" r="r" b="b"/>
              <a:pathLst>
                <a:path w="1471" h="858" extrusionOk="0">
                  <a:moveTo>
                    <a:pt x="711" y="0"/>
                  </a:moveTo>
                  <a:lnTo>
                    <a:pt x="1" y="416"/>
                  </a:lnTo>
                  <a:lnTo>
                    <a:pt x="736" y="857"/>
                  </a:lnTo>
                  <a:lnTo>
                    <a:pt x="1470" y="441"/>
                  </a:lnTo>
                  <a:lnTo>
                    <a:pt x="711" y="0"/>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924;p34"/>
            <p:cNvSpPr/>
            <p:nvPr/>
          </p:nvSpPr>
          <p:spPr>
            <a:xfrm>
              <a:off x="3780300" y="3192050"/>
              <a:ext cx="18375" cy="16550"/>
            </a:xfrm>
            <a:custGeom>
              <a:avLst/>
              <a:gdLst/>
              <a:ahLst/>
              <a:cxnLst/>
              <a:rect l="l" t="t" r="r" b="b"/>
              <a:pathLst>
                <a:path w="735" h="662" extrusionOk="0">
                  <a:moveTo>
                    <a:pt x="0" y="0"/>
                  </a:moveTo>
                  <a:lnTo>
                    <a:pt x="0" y="245"/>
                  </a:lnTo>
                  <a:lnTo>
                    <a:pt x="735" y="661"/>
                  </a:lnTo>
                  <a:lnTo>
                    <a:pt x="735" y="441"/>
                  </a:lnTo>
                  <a:lnTo>
                    <a:pt x="0" y="0"/>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925;p34"/>
            <p:cNvSpPr/>
            <p:nvPr/>
          </p:nvSpPr>
          <p:spPr>
            <a:xfrm>
              <a:off x="3798650" y="3192650"/>
              <a:ext cx="18400" cy="15950"/>
            </a:xfrm>
            <a:custGeom>
              <a:avLst/>
              <a:gdLst/>
              <a:ahLst/>
              <a:cxnLst/>
              <a:rect l="l" t="t" r="r" b="b"/>
              <a:pathLst>
                <a:path w="736" h="638" extrusionOk="0">
                  <a:moveTo>
                    <a:pt x="711" y="1"/>
                  </a:moveTo>
                  <a:lnTo>
                    <a:pt x="1" y="417"/>
                  </a:lnTo>
                  <a:lnTo>
                    <a:pt x="1" y="637"/>
                  </a:lnTo>
                  <a:lnTo>
                    <a:pt x="736" y="221"/>
                  </a:lnTo>
                  <a:lnTo>
                    <a:pt x="711"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926;p34"/>
            <p:cNvSpPr/>
            <p:nvPr/>
          </p:nvSpPr>
          <p:spPr>
            <a:xfrm>
              <a:off x="3780300" y="3181625"/>
              <a:ext cx="36150" cy="21450"/>
            </a:xfrm>
            <a:custGeom>
              <a:avLst/>
              <a:gdLst/>
              <a:ahLst/>
              <a:cxnLst/>
              <a:rect l="l" t="t" r="r" b="b"/>
              <a:pathLst>
                <a:path w="1446" h="858" extrusionOk="0">
                  <a:moveTo>
                    <a:pt x="710" y="1"/>
                  </a:moveTo>
                  <a:lnTo>
                    <a:pt x="0" y="417"/>
                  </a:lnTo>
                  <a:lnTo>
                    <a:pt x="735" y="858"/>
                  </a:lnTo>
                  <a:lnTo>
                    <a:pt x="1445" y="442"/>
                  </a:lnTo>
                  <a:lnTo>
                    <a:pt x="710" y="1"/>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927;p34"/>
            <p:cNvSpPr/>
            <p:nvPr/>
          </p:nvSpPr>
          <p:spPr>
            <a:xfrm>
              <a:off x="3756425" y="3205500"/>
              <a:ext cx="19000" cy="16575"/>
            </a:xfrm>
            <a:custGeom>
              <a:avLst/>
              <a:gdLst/>
              <a:ahLst/>
              <a:cxnLst/>
              <a:rect l="l" t="t" r="r" b="b"/>
              <a:pathLst>
                <a:path w="760" h="663" extrusionOk="0">
                  <a:moveTo>
                    <a:pt x="0" y="1"/>
                  </a:moveTo>
                  <a:lnTo>
                    <a:pt x="25" y="246"/>
                  </a:lnTo>
                  <a:lnTo>
                    <a:pt x="759" y="662"/>
                  </a:lnTo>
                  <a:lnTo>
                    <a:pt x="759" y="442"/>
                  </a:lnTo>
                  <a:lnTo>
                    <a:pt x="0" y="1"/>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928;p34"/>
            <p:cNvSpPr/>
            <p:nvPr/>
          </p:nvSpPr>
          <p:spPr>
            <a:xfrm>
              <a:off x="3775400" y="3206125"/>
              <a:ext cx="17775" cy="15950"/>
            </a:xfrm>
            <a:custGeom>
              <a:avLst/>
              <a:gdLst/>
              <a:ahLst/>
              <a:cxnLst/>
              <a:rect l="l" t="t" r="r" b="b"/>
              <a:pathLst>
                <a:path w="711" h="638" extrusionOk="0">
                  <a:moveTo>
                    <a:pt x="711" y="0"/>
                  </a:moveTo>
                  <a:lnTo>
                    <a:pt x="0" y="417"/>
                  </a:lnTo>
                  <a:lnTo>
                    <a:pt x="0" y="637"/>
                  </a:lnTo>
                  <a:lnTo>
                    <a:pt x="711" y="221"/>
                  </a:lnTo>
                  <a:lnTo>
                    <a:pt x="711"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929;p34"/>
            <p:cNvSpPr/>
            <p:nvPr/>
          </p:nvSpPr>
          <p:spPr>
            <a:xfrm>
              <a:off x="3756425" y="3195100"/>
              <a:ext cx="36750" cy="21450"/>
            </a:xfrm>
            <a:custGeom>
              <a:avLst/>
              <a:gdLst/>
              <a:ahLst/>
              <a:cxnLst/>
              <a:rect l="l" t="t" r="r" b="b"/>
              <a:pathLst>
                <a:path w="1470" h="858" extrusionOk="0">
                  <a:moveTo>
                    <a:pt x="735" y="1"/>
                  </a:moveTo>
                  <a:lnTo>
                    <a:pt x="0" y="417"/>
                  </a:lnTo>
                  <a:lnTo>
                    <a:pt x="759" y="858"/>
                  </a:lnTo>
                  <a:lnTo>
                    <a:pt x="1470" y="441"/>
                  </a:lnTo>
                  <a:lnTo>
                    <a:pt x="735" y="1"/>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930;p34"/>
            <p:cNvSpPr/>
            <p:nvPr/>
          </p:nvSpPr>
          <p:spPr>
            <a:xfrm>
              <a:off x="3733150" y="3218975"/>
              <a:ext cx="19000" cy="16550"/>
            </a:xfrm>
            <a:custGeom>
              <a:avLst/>
              <a:gdLst/>
              <a:ahLst/>
              <a:cxnLst/>
              <a:rect l="l" t="t" r="r" b="b"/>
              <a:pathLst>
                <a:path w="760" h="662" extrusionOk="0">
                  <a:moveTo>
                    <a:pt x="1" y="1"/>
                  </a:moveTo>
                  <a:lnTo>
                    <a:pt x="1" y="245"/>
                  </a:lnTo>
                  <a:lnTo>
                    <a:pt x="760" y="662"/>
                  </a:lnTo>
                  <a:lnTo>
                    <a:pt x="735" y="441"/>
                  </a:lnTo>
                  <a:lnTo>
                    <a:pt x="1" y="1"/>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931;p34"/>
            <p:cNvSpPr/>
            <p:nvPr/>
          </p:nvSpPr>
          <p:spPr>
            <a:xfrm>
              <a:off x="3751525" y="3219600"/>
              <a:ext cx="18400" cy="15925"/>
            </a:xfrm>
            <a:custGeom>
              <a:avLst/>
              <a:gdLst/>
              <a:ahLst/>
              <a:cxnLst/>
              <a:rect l="l" t="t" r="r" b="b"/>
              <a:pathLst>
                <a:path w="736" h="637" extrusionOk="0">
                  <a:moveTo>
                    <a:pt x="735" y="0"/>
                  </a:moveTo>
                  <a:lnTo>
                    <a:pt x="0" y="416"/>
                  </a:lnTo>
                  <a:lnTo>
                    <a:pt x="25" y="637"/>
                  </a:lnTo>
                  <a:lnTo>
                    <a:pt x="735" y="220"/>
                  </a:lnTo>
                  <a:lnTo>
                    <a:pt x="735"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932;p34"/>
            <p:cNvSpPr/>
            <p:nvPr/>
          </p:nvSpPr>
          <p:spPr>
            <a:xfrm>
              <a:off x="3733150" y="3208575"/>
              <a:ext cx="36775" cy="21450"/>
            </a:xfrm>
            <a:custGeom>
              <a:avLst/>
              <a:gdLst/>
              <a:ahLst/>
              <a:cxnLst/>
              <a:rect l="l" t="t" r="r" b="b"/>
              <a:pathLst>
                <a:path w="1471" h="858" extrusionOk="0">
                  <a:moveTo>
                    <a:pt x="735" y="0"/>
                  </a:moveTo>
                  <a:lnTo>
                    <a:pt x="1" y="417"/>
                  </a:lnTo>
                  <a:lnTo>
                    <a:pt x="735" y="857"/>
                  </a:lnTo>
                  <a:lnTo>
                    <a:pt x="1470" y="441"/>
                  </a:lnTo>
                  <a:lnTo>
                    <a:pt x="735" y="0"/>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933;p34"/>
            <p:cNvSpPr/>
            <p:nvPr/>
          </p:nvSpPr>
          <p:spPr>
            <a:xfrm>
              <a:off x="3709900" y="3232450"/>
              <a:ext cx="18375" cy="16550"/>
            </a:xfrm>
            <a:custGeom>
              <a:avLst/>
              <a:gdLst/>
              <a:ahLst/>
              <a:cxnLst/>
              <a:rect l="l" t="t" r="r" b="b"/>
              <a:pathLst>
                <a:path w="735" h="662" extrusionOk="0">
                  <a:moveTo>
                    <a:pt x="0" y="0"/>
                  </a:moveTo>
                  <a:lnTo>
                    <a:pt x="0" y="245"/>
                  </a:lnTo>
                  <a:lnTo>
                    <a:pt x="735" y="661"/>
                  </a:lnTo>
                  <a:lnTo>
                    <a:pt x="735" y="441"/>
                  </a:lnTo>
                  <a:lnTo>
                    <a:pt x="0" y="0"/>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934;p34"/>
            <p:cNvSpPr/>
            <p:nvPr/>
          </p:nvSpPr>
          <p:spPr>
            <a:xfrm>
              <a:off x="3728250" y="3233050"/>
              <a:ext cx="18400" cy="15950"/>
            </a:xfrm>
            <a:custGeom>
              <a:avLst/>
              <a:gdLst/>
              <a:ahLst/>
              <a:cxnLst/>
              <a:rect l="l" t="t" r="r" b="b"/>
              <a:pathLst>
                <a:path w="736" h="638" extrusionOk="0">
                  <a:moveTo>
                    <a:pt x="736" y="1"/>
                  </a:moveTo>
                  <a:lnTo>
                    <a:pt x="1" y="417"/>
                  </a:lnTo>
                  <a:lnTo>
                    <a:pt x="1" y="637"/>
                  </a:lnTo>
                  <a:lnTo>
                    <a:pt x="736" y="221"/>
                  </a:lnTo>
                  <a:lnTo>
                    <a:pt x="736"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935;p34"/>
            <p:cNvSpPr/>
            <p:nvPr/>
          </p:nvSpPr>
          <p:spPr>
            <a:xfrm>
              <a:off x="3709900" y="3222050"/>
              <a:ext cx="36750" cy="21450"/>
            </a:xfrm>
            <a:custGeom>
              <a:avLst/>
              <a:gdLst/>
              <a:ahLst/>
              <a:cxnLst/>
              <a:rect l="l" t="t" r="r" b="b"/>
              <a:pathLst>
                <a:path w="1470" h="858" extrusionOk="0">
                  <a:moveTo>
                    <a:pt x="735" y="0"/>
                  </a:moveTo>
                  <a:lnTo>
                    <a:pt x="0" y="416"/>
                  </a:lnTo>
                  <a:lnTo>
                    <a:pt x="735" y="857"/>
                  </a:lnTo>
                  <a:lnTo>
                    <a:pt x="1470" y="441"/>
                  </a:lnTo>
                  <a:lnTo>
                    <a:pt x="735" y="0"/>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936;p34"/>
            <p:cNvSpPr/>
            <p:nvPr/>
          </p:nvSpPr>
          <p:spPr>
            <a:xfrm>
              <a:off x="3686625" y="3245925"/>
              <a:ext cx="18400" cy="16550"/>
            </a:xfrm>
            <a:custGeom>
              <a:avLst/>
              <a:gdLst/>
              <a:ahLst/>
              <a:cxnLst/>
              <a:rect l="l" t="t" r="r" b="b"/>
              <a:pathLst>
                <a:path w="736" h="662" extrusionOk="0">
                  <a:moveTo>
                    <a:pt x="1" y="0"/>
                  </a:moveTo>
                  <a:lnTo>
                    <a:pt x="1" y="245"/>
                  </a:lnTo>
                  <a:lnTo>
                    <a:pt x="735" y="661"/>
                  </a:lnTo>
                  <a:lnTo>
                    <a:pt x="735" y="441"/>
                  </a:lnTo>
                  <a:lnTo>
                    <a:pt x="1" y="0"/>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937;p34"/>
            <p:cNvSpPr/>
            <p:nvPr/>
          </p:nvSpPr>
          <p:spPr>
            <a:xfrm>
              <a:off x="3705000" y="3246525"/>
              <a:ext cx="18375" cy="15950"/>
            </a:xfrm>
            <a:custGeom>
              <a:avLst/>
              <a:gdLst/>
              <a:ahLst/>
              <a:cxnLst/>
              <a:rect l="l" t="t" r="r" b="b"/>
              <a:pathLst>
                <a:path w="735" h="638" extrusionOk="0">
                  <a:moveTo>
                    <a:pt x="735" y="1"/>
                  </a:moveTo>
                  <a:lnTo>
                    <a:pt x="0" y="417"/>
                  </a:lnTo>
                  <a:lnTo>
                    <a:pt x="0" y="637"/>
                  </a:lnTo>
                  <a:lnTo>
                    <a:pt x="735" y="221"/>
                  </a:lnTo>
                  <a:lnTo>
                    <a:pt x="735"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938;p34"/>
            <p:cNvSpPr/>
            <p:nvPr/>
          </p:nvSpPr>
          <p:spPr>
            <a:xfrm>
              <a:off x="3686625" y="3235500"/>
              <a:ext cx="36750" cy="21450"/>
            </a:xfrm>
            <a:custGeom>
              <a:avLst/>
              <a:gdLst/>
              <a:ahLst/>
              <a:cxnLst/>
              <a:rect l="l" t="t" r="r" b="b"/>
              <a:pathLst>
                <a:path w="1470" h="858" extrusionOk="0">
                  <a:moveTo>
                    <a:pt x="735" y="1"/>
                  </a:moveTo>
                  <a:lnTo>
                    <a:pt x="1" y="417"/>
                  </a:lnTo>
                  <a:lnTo>
                    <a:pt x="735" y="858"/>
                  </a:lnTo>
                  <a:lnTo>
                    <a:pt x="1470" y="442"/>
                  </a:lnTo>
                  <a:lnTo>
                    <a:pt x="735" y="1"/>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939;p34"/>
            <p:cNvSpPr/>
            <p:nvPr/>
          </p:nvSpPr>
          <p:spPr>
            <a:xfrm>
              <a:off x="3640100" y="3272850"/>
              <a:ext cx="18400" cy="16550"/>
            </a:xfrm>
            <a:custGeom>
              <a:avLst/>
              <a:gdLst/>
              <a:ahLst/>
              <a:cxnLst/>
              <a:rect l="l" t="t" r="r" b="b"/>
              <a:pathLst>
                <a:path w="736" h="662" extrusionOk="0">
                  <a:moveTo>
                    <a:pt x="1" y="1"/>
                  </a:moveTo>
                  <a:lnTo>
                    <a:pt x="1" y="245"/>
                  </a:lnTo>
                  <a:lnTo>
                    <a:pt x="735" y="662"/>
                  </a:lnTo>
                  <a:lnTo>
                    <a:pt x="735" y="441"/>
                  </a:lnTo>
                  <a:lnTo>
                    <a:pt x="1" y="1"/>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940;p34"/>
            <p:cNvSpPr/>
            <p:nvPr/>
          </p:nvSpPr>
          <p:spPr>
            <a:xfrm>
              <a:off x="3658475" y="3260000"/>
              <a:ext cx="41650" cy="29400"/>
            </a:xfrm>
            <a:custGeom>
              <a:avLst/>
              <a:gdLst/>
              <a:ahLst/>
              <a:cxnLst/>
              <a:rect l="l" t="t" r="r" b="b"/>
              <a:pathLst>
                <a:path w="1666" h="1176" extrusionOk="0">
                  <a:moveTo>
                    <a:pt x="1665" y="0"/>
                  </a:moveTo>
                  <a:lnTo>
                    <a:pt x="0" y="955"/>
                  </a:lnTo>
                  <a:lnTo>
                    <a:pt x="0" y="1176"/>
                  </a:lnTo>
                  <a:lnTo>
                    <a:pt x="1665" y="221"/>
                  </a:lnTo>
                  <a:lnTo>
                    <a:pt x="1665"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941;p34"/>
            <p:cNvSpPr/>
            <p:nvPr/>
          </p:nvSpPr>
          <p:spPr>
            <a:xfrm>
              <a:off x="3640100" y="3248975"/>
              <a:ext cx="60025" cy="34925"/>
            </a:xfrm>
            <a:custGeom>
              <a:avLst/>
              <a:gdLst/>
              <a:ahLst/>
              <a:cxnLst/>
              <a:rect l="l" t="t" r="r" b="b"/>
              <a:pathLst>
                <a:path w="2401" h="1397" extrusionOk="0">
                  <a:moveTo>
                    <a:pt x="1666" y="0"/>
                  </a:moveTo>
                  <a:lnTo>
                    <a:pt x="1" y="956"/>
                  </a:lnTo>
                  <a:lnTo>
                    <a:pt x="735" y="1396"/>
                  </a:lnTo>
                  <a:lnTo>
                    <a:pt x="2400" y="441"/>
                  </a:lnTo>
                  <a:lnTo>
                    <a:pt x="1666" y="0"/>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942;p34"/>
            <p:cNvSpPr/>
            <p:nvPr/>
          </p:nvSpPr>
          <p:spPr>
            <a:xfrm>
              <a:off x="3920500" y="3138775"/>
              <a:ext cx="18375" cy="16550"/>
            </a:xfrm>
            <a:custGeom>
              <a:avLst/>
              <a:gdLst/>
              <a:ahLst/>
              <a:cxnLst/>
              <a:rect l="l" t="t" r="r" b="b"/>
              <a:pathLst>
                <a:path w="735" h="662" extrusionOk="0">
                  <a:moveTo>
                    <a:pt x="0" y="1"/>
                  </a:moveTo>
                  <a:lnTo>
                    <a:pt x="0" y="221"/>
                  </a:lnTo>
                  <a:lnTo>
                    <a:pt x="735" y="662"/>
                  </a:lnTo>
                  <a:lnTo>
                    <a:pt x="735" y="417"/>
                  </a:lnTo>
                  <a:lnTo>
                    <a:pt x="0" y="1"/>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943;p34"/>
            <p:cNvSpPr/>
            <p:nvPr/>
          </p:nvSpPr>
          <p:spPr>
            <a:xfrm>
              <a:off x="3938850" y="3138775"/>
              <a:ext cx="18400" cy="16550"/>
            </a:xfrm>
            <a:custGeom>
              <a:avLst/>
              <a:gdLst/>
              <a:ahLst/>
              <a:cxnLst/>
              <a:rect l="l" t="t" r="r" b="b"/>
              <a:pathLst>
                <a:path w="736" h="662" extrusionOk="0">
                  <a:moveTo>
                    <a:pt x="735" y="1"/>
                  </a:moveTo>
                  <a:lnTo>
                    <a:pt x="1" y="417"/>
                  </a:lnTo>
                  <a:lnTo>
                    <a:pt x="1" y="662"/>
                  </a:lnTo>
                  <a:lnTo>
                    <a:pt x="735" y="246"/>
                  </a:lnTo>
                  <a:lnTo>
                    <a:pt x="735"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944;p34"/>
            <p:cNvSpPr/>
            <p:nvPr/>
          </p:nvSpPr>
          <p:spPr>
            <a:xfrm>
              <a:off x="3920500" y="3127750"/>
              <a:ext cx="36750" cy="21450"/>
            </a:xfrm>
            <a:custGeom>
              <a:avLst/>
              <a:gdLst/>
              <a:ahLst/>
              <a:cxnLst/>
              <a:rect l="l" t="t" r="r" b="b"/>
              <a:pathLst>
                <a:path w="1470" h="858" extrusionOk="0">
                  <a:moveTo>
                    <a:pt x="710" y="1"/>
                  </a:moveTo>
                  <a:lnTo>
                    <a:pt x="0" y="442"/>
                  </a:lnTo>
                  <a:lnTo>
                    <a:pt x="735" y="858"/>
                  </a:lnTo>
                  <a:lnTo>
                    <a:pt x="1469" y="442"/>
                  </a:lnTo>
                  <a:lnTo>
                    <a:pt x="710" y="1"/>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945;p34"/>
            <p:cNvSpPr/>
            <p:nvPr/>
          </p:nvSpPr>
          <p:spPr>
            <a:xfrm>
              <a:off x="3896625" y="3152250"/>
              <a:ext cx="19000" cy="16550"/>
            </a:xfrm>
            <a:custGeom>
              <a:avLst/>
              <a:gdLst/>
              <a:ahLst/>
              <a:cxnLst/>
              <a:rect l="l" t="t" r="r" b="b"/>
              <a:pathLst>
                <a:path w="760" h="662" extrusionOk="0">
                  <a:moveTo>
                    <a:pt x="0" y="0"/>
                  </a:moveTo>
                  <a:lnTo>
                    <a:pt x="25" y="221"/>
                  </a:lnTo>
                  <a:lnTo>
                    <a:pt x="759" y="662"/>
                  </a:lnTo>
                  <a:lnTo>
                    <a:pt x="759" y="417"/>
                  </a:lnTo>
                  <a:lnTo>
                    <a:pt x="0" y="0"/>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946;p34"/>
            <p:cNvSpPr/>
            <p:nvPr/>
          </p:nvSpPr>
          <p:spPr>
            <a:xfrm>
              <a:off x="3915600" y="3152250"/>
              <a:ext cx="17775" cy="16550"/>
            </a:xfrm>
            <a:custGeom>
              <a:avLst/>
              <a:gdLst/>
              <a:ahLst/>
              <a:cxnLst/>
              <a:rect l="l" t="t" r="r" b="b"/>
              <a:pathLst>
                <a:path w="711" h="662" extrusionOk="0">
                  <a:moveTo>
                    <a:pt x="710" y="0"/>
                  </a:moveTo>
                  <a:lnTo>
                    <a:pt x="0" y="417"/>
                  </a:lnTo>
                  <a:lnTo>
                    <a:pt x="0" y="662"/>
                  </a:lnTo>
                  <a:lnTo>
                    <a:pt x="710" y="245"/>
                  </a:lnTo>
                  <a:lnTo>
                    <a:pt x="710"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947;p34"/>
            <p:cNvSpPr/>
            <p:nvPr/>
          </p:nvSpPr>
          <p:spPr>
            <a:xfrm>
              <a:off x="3896625" y="3141225"/>
              <a:ext cx="36750" cy="21450"/>
            </a:xfrm>
            <a:custGeom>
              <a:avLst/>
              <a:gdLst/>
              <a:ahLst/>
              <a:cxnLst/>
              <a:rect l="l" t="t" r="r" b="b"/>
              <a:pathLst>
                <a:path w="1470" h="858" extrusionOk="0">
                  <a:moveTo>
                    <a:pt x="735" y="1"/>
                  </a:moveTo>
                  <a:lnTo>
                    <a:pt x="0" y="441"/>
                  </a:lnTo>
                  <a:lnTo>
                    <a:pt x="759" y="858"/>
                  </a:lnTo>
                  <a:lnTo>
                    <a:pt x="1469" y="441"/>
                  </a:lnTo>
                  <a:lnTo>
                    <a:pt x="735" y="1"/>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948;p34"/>
            <p:cNvSpPr/>
            <p:nvPr/>
          </p:nvSpPr>
          <p:spPr>
            <a:xfrm>
              <a:off x="3873350" y="3165725"/>
              <a:ext cx="19000" cy="16550"/>
            </a:xfrm>
            <a:custGeom>
              <a:avLst/>
              <a:gdLst/>
              <a:ahLst/>
              <a:cxnLst/>
              <a:rect l="l" t="t" r="r" b="b"/>
              <a:pathLst>
                <a:path w="760" h="662" extrusionOk="0">
                  <a:moveTo>
                    <a:pt x="1" y="0"/>
                  </a:moveTo>
                  <a:lnTo>
                    <a:pt x="1" y="221"/>
                  </a:lnTo>
                  <a:lnTo>
                    <a:pt x="760" y="661"/>
                  </a:lnTo>
                  <a:lnTo>
                    <a:pt x="760" y="416"/>
                  </a:lnTo>
                  <a:lnTo>
                    <a:pt x="1" y="0"/>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949;p34"/>
            <p:cNvSpPr/>
            <p:nvPr/>
          </p:nvSpPr>
          <p:spPr>
            <a:xfrm>
              <a:off x="3892325" y="3165725"/>
              <a:ext cx="17775" cy="16550"/>
            </a:xfrm>
            <a:custGeom>
              <a:avLst/>
              <a:gdLst/>
              <a:ahLst/>
              <a:cxnLst/>
              <a:rect l="l" t="t" r="r" b="b"/>
              <a:pathLst>
                <a:path w="711" h="662" extrusionOk="0">
                  <a:moveTo>
                    <a:pt x="711" y="0"/>
                  </a:moveTo>
                  <a:lnTo>
                    <a:pt x="1" y="416"/>
                  </a:lnTo>
                  <a:lnTo>
                    <a:pt x="1" y="661"/>
                  </a:lnTo>
                  <a:lnTo>
                    <a:pt x="711" y="245"/>
                  </a:lnTo>
                  <a:lnTo>
                    <a:pt x="711"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950;p34"/>
            <p:cNvSpPr/>
            <p:nvPr/>
          </p:nvSpPr>
          <p:spPr>
            <a:xfrm>
              <a:off x="3873350" y="3154700"/>
              <a:ext cx="36750" cy="21450"/>
            </a:xfrm>
            <a:custGeom>
              <a:avLst/>
              <a:gdLst/>
              <a:ahLst/>
              <a:cxnLst/>
              <a:rect l="l" t="t" r="r" b="b"/>
              <a:pathLst>
                <a:path w="1470" h="858" extrusionOk="0">
                  <a:moveTo>
                    <a:pt x="735" y="0"/>
                  </a:moveTo>
                  <a:lnTo>
                    <a:pt x="1" y="441"/>
                  </a:lnTo>
                  <a:lnTo>
                    <a:pt x="760" y="857"/>
                  </a:lnTo>
                  <a:lnTo>
                    <a:pt x="1470" y="441"/>
                  </a:lnTo>
                  <a:lnTo>
                    <a:pt x="735" y="0"/>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951;p34"/>
            <p:cNvSpPr/>
            <p:nvPr/>
          </p:nvSpPr>
          <p:spPr>
            <a:xfrm>
              <a:off x="3757025" y="3233050"/>
              <a:ext cx="18400" cy="16550"/>
            </a:xfrm>
            <a:custGeom>
              <a:avLst/>
              <a:gdLst/>
              <a:ahLst/>
              <a:cxnLst/>
              <a:rect l="l" t="t" r="r" b="b"/>
              <a:pathLst>
                <a:path w="736" h="662" extrusionOk="0">
                  <a:moveTo>
                    <a:pt x="1" y="1"/>
                  </a:moveTo>
                  <a:lnTo>
                    <a:pt x="1" y="221"/>
                  </a:lnTo>
                  <a:lnTo>
                    <a:pt x="735" y="662"/>
                  </a:lnTo>
                  <a:lnTo>
                    <a:pt x="735" y="417"/>
                  </a:lnTo>
                  <a:lnTo>
                    <a:pt x="1" y="1"/>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952;p34"/>
            <p:cNvSpPr/>
            <p:nvPr/>
          </p:nvSpPr>
          <p:spPr>
            <a:xfrm>
              <a:off x="3775400" y="3179175"/>
              <a:ext cx="111450" cy="70425"/>
            </a:xfrm>
            <a:custGeom>
              <a:avLst/>
              <a:gdLst/>
              <a:ahLst/>
              <a:cxnLst/>
              <a:rect l="l" t="t" r="r" b="b"/>
              <a:pathLst>
                <a:path w="4458" h="2817" extrusionOk="0">
                  <a:moveTo>
                    <a:pt x="4457" y="1"/>
                  </a:moveTo>
                  <a:lnTo>
                    <a:pt x="0" y="2572"/>
                  </a:lnTo>
                  <a:lnTo>
                    <a:pt x="0" y="2817"/>
                  </a:lnTo>
                  <a:lnTo>
                    <a:pt x="4457" y="246"/>
                  </a:lnTo>
                  <a:lnTo>
                    <a:pt x="4457"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953;p34"/>
            <p:cNvSpPr/>
            <p:nvPr/>
          </p:nvSpPr>
          <p:spPr>
            <a:xfrm>
              <a:off x="3757025" y="3168175"/>
              <a:ext cx="129825" cy="75325"/>
            </a:xfrm>
            <a:custGeom>
              <a:avLst/>
              <a:gdLst/>
              <a:ahLst/>
              <a:cxnLst/>
              <a:rect l="l" t="t" r="r" b="b"/>
              <a:pathLst>
                <a:path w="5193" h="3013" extrusionOk="0">
                  <a:moveTo>
                    <a:pt x="4458" y="0"/>
                  </a:moveTo>
                  <a:lnTo>
                    <a:pt x="1" y="2596"/>
                  </a:lnTo>
                  <a:lnTo>
                    <a:pt x="735" y="3012"/>
                  </a:lnTo>
                  <a:lnTo>
                    <a:pt x="5192" y="441"/>
                  </a:lnTo>
                  <a:lnTo>
                    <a:pt x="4458" y="0"/>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954;p34"/>
            <p:cNvSpPr/>
            <p:nvPr/>
          </p:nvSpPr>
          <p:spPr>
            <a:xfrm>
              <a:off x="3733775" y="3246525"/>
              <a:ext cx="18375" cy="16550"/>
            </a:xfrm>
            <a:custGeom>
              <a:avLst/>
              <a:gdLst/>
              <a:ahLst/>
              <a:cxnLst/>
              <a:rect l="l" t="t" r="r" b="b"/>
              <a:pathLst>
                <a:path w="735" h="662" extrusionOk="0">
                  <a:moveTo>
                    <a:pt x="0" y="1"/>
                  </a:moveTo>
                  <a:lnTo>
                    <a:pt x="0" y="221"/>
                  </a:lnTo>
                  <a:lnTo>
                    <a:pt x="735" y="662"/>
                  </a:lnTo>
                  <a:lnTo>
                    <a:pt x="735" y="417"/>
                  </a:lnTo>
                  <a:lnTo>
                    <a:pt x="0" y="1"/>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955;p34"/>
            <p:cNvSpPr/>
            <p:nvPr/>
          </p:nvSpPr>
          <p:spPr>
            <a:xfrm>
              <a:off x="3752125" y="3246525"/>
              <a:ext cx="18400" cy="16550"/>
            </a:xfrm>
            <a:custGeom>
              <a:avLst/>
              <a:gdLst/>
              <a:ahLst/>
              <a:cxnLst/>
              <a:rect l="l" t="t" r="r" b="b"/>
              <a:pathLst>
                <a:path w="736" h="662" extrusionOk="0">
                  <a:moveTo>
                    <a:pt x="736" y="1"/>
                  </a:moveTo>
                  <a:lnTo>
                    <a:pt x="1" y="417"/>
                  </a:lnTo>
                  <a:lnTo>
                    <a:pt x="1" y="662"/>
                  </a:lnTo>
                  <a:lnTo>
                    <a:pt x="736" y="245"/>
                  </a:lnTo>
                  <a:lnTo>
                    <a:pt x="736"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956;p34"/>
            <p:cNvSpPr/>
            <p:nvPr/>
          </p:nvSpPr>
          <p:spPr>
            <a:xfrm>
              <a:off x="3733775" y="3236125"/>
              <a:ext cx="36750" cy="20825"/>
            </a:xfrm>
            <a:custGeom>
              <a:avLst/>
              <a:gdLst/>
              <a:ahLst/>
              <a:cxnLst/>
              <a:rect l="l" t="t" r="r" b="b"/>
              <a:pathLst>
                <a:path w="1470" h="833" extrusionOk="0">
                  <a:moveTo>
                    <a:pt x="710" y="0"/>
                  </a:moveTo>
                  <a:lnTo>
                    <a:pt x="0" y="417"/>
                  </a:lnTo>
                  <a:lnTo>
                    <a:pt x="735" y="833"/>
                  </a:lnTo>
                  <a:lnTo>
                    <a:pt x="1470" y="417"/>
                  </a:lnTo>
                  <a:lnTo>
                    <a:pt x="710" y="0"/>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957;p34"/>
            <p:cNvSpPr/>
            <p:nvPr/>
          </p:nvSpPr>
          <p:spPr>
            <a:xfrm>
              <a:off x="3710500" y="3260000"/>
              <a:ext cx="18400" cy="16550"/>
            </a:xfrm>
            <a:custGeom>
              <a:avLst/>
              <a:gdLst/>
              <a:ahLst/>
              <a:cxnLst/>
              <a:rect l="l" t="t" r="r" b="b"/>
              <a:pathLst>
                <a:path w="736" h="662" extrusionOk="0">
                  <a:moveTo>
                    <a:pt x="1" y="0"/>
                  </a:moveTo>
                  <a:lnTo>
                    <a:pt x="1" y="221"/>
                  </a:lnTo>
                  <a:lnTo>
                    <a:pt x="735" y="661"/>
                  </a:lnTo>
                  <a:lnTo>
                    <a:pt x="735" y="417"/>
                  </a:lnTo>
                  <a:lnTo>
                    <a:pt x="1" y="0"/>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958;p34"/>
            <p:cNvSpPr/>
            <p:nvPr/>
          </p:nvSpPr>
          <p:spPr>
            <a:xfrm>
              <a:off x="3728875" y="3260000"/>
              <a:ext cx="18375" cy="16550"/>
            </a:xfrm>
            <a:custGeom>
              <a:avLst/>
              <a:gdLst/>
              <a:ahLst/>
              <a:cxnLst/>
              <a:rect l="l" t="t" r="r" b="b"/>
              <a:pathLst>
                <a:path w="735" h="662" extrusionOk="0">
                  <a:moveTo>
                    <a:pt x="711" y="0"/>
                  </a:moveTo>
                  <a:lnTo>
                    <a:pt x="0" y="417"/>
                  </a:lnTo>
                  <a:lnTo>
                    <a:pt x="0" y="661"/>
                  </a:lnTo>
                  <a:lnTo>
                    <a:pt x="735" y="245"/>
                  </a:lnTo>
                  <a:lnTo>
                    <a:pt x="711"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959;p34"/>
            <p:cNvSpPr/>
            <p:nvPr/>
          </p:nvSpPr>
          <p:spPr>
            <a:xfrm>
              <a:off x="3710500" y="3249575"/>
              <a:ext cx="36150" cy="20850"/>
            </a:xfrm>
            <a:custGeom>
              <a:avLst/>
              <a:gdLst/>
              <a:ahLst/>
              <a:cxnLst/>
              <a:rect l="l" t="t" r="r" b="b"/>
              <a:pathLst>
                <a:path w="1446" h="834" extrusionOk="0">
                  <a:moveTo>
                    <a:pt x="711" y="1"/>
                  </a:moveTo>
                  <a:lnTo>
                    <a:pt x="1" y="417"/>
                  </a:lnTo>
                  <a:lnTo>
                    <a:pt x="735" y="834"/>
                  </a:lnTo>
                  <a:lnTo>
                    <a:pt x="1446" y="417"/>
                  </a:lnTo>
                  <a:lnTo>
                    <a:pt x="711" y="1"/>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960;p34"/>
            <p:cNvSpPr/>
            <p:nvPr/>
          </p:nvSpPr>
          <p:spPr>
            <a:xfrm>
              <a:off x="3663375" y="3286925"/>
              <a:ext cx="19000" cy="16550"/>
            </a:xfrm>
            <a:custGeom>
              <a:avLst/>
              <a:gdLst/>
              <a:ahLst/>
              <a:cxnLst/>
              <a:rect l="l" t="t" r="r" b="b"/>
              <a:pathLst>
                <a:path w="760" h="662" extrusionOk="0">
                  <a:moveTo>
                    <a:pt x="0" y="1"/>
                  </a:moveTo>
                  <a:lnTo>
                    <a:pt x="0" y="221"/>
                  </a:lnTo>
                  <a:lnTo>
                    <a:pt x="759" y="662"/>
                  </a:lnTo>
                  <a:lnTo>
                    <a:pt x="735" y="417"/>
                  </a:lnTo>
                  <a:lnTo>
                    <a:pt x="0" y="1"/>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961;p34"/>
            <p:cNvSpPr/>
            <p:nvPr/>
          </p:nvSpPr>
          <p:spPr>
            <a:xfrm>
              <a:off x="3681725" y="3273475"/>
              <a:ext cx="41650" cy="30000"/>
            </a:xfrm>
            <a:custGeom>
              <a:avLst/>
              <a:gdLst/>
              <a:ahLst/>
              <a:cxnLst/>
              <a:rect l="l" t="t" r="r" b="b"/>
              <a:pathLst>
                <a:path w="1666" h="1200" extrusionOk="0">
                  <a:moveTo>
                    <a:pt x="1666" y="0"/>
                  </a:moveTo>
                  <a:lnTo>
                    <a:pt x="1" y="955"/>
                  </a:lnTo>
                  <a:lnTo>
                    <a:pt x="25" y="1200"/>
                  </a:lnTo>
                  <a:lnTo>
                    <a:pt x="1666" y="245"/>
                  </a:lnTo>
                  <a:lnTo>
                    <a:pt x="1666"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962;p34"/>
            <p:cNvSpPr/>
            <p:nvPr/>
          </p:nvSpPr>
          <p:spPr>
            <a:xfrm>
              <a:off x="3663375" y="3262450"/>
              <a:ext cx="60000" cy="34925"/>
            </a:xfrm>
            <a:custGeom>
              <a:avLst/>
              <a:gdLst/>
              <a:ahLst/>
              <a:cxnLst/>
              <a:rect l="l" t="t" r="r" b="b"/>
              <a:pathLst>
                <a:path w="2400" h="1397" extrusionOk="0">
                  <a:moveTo>
                    <a:pt x="1665" y="0"/>
                  </a:moveTo>
                  <a:lnTo>
                    <a:pt x="0" y="980"/>
                  </a:lnTo>
                  <a:lnTo>
                    <a:pt x="735" y="1396"/>
                  </a:lnTo>
                  <a:lnTo>
                    <a:pt x="2400" y="441"/>
                  </a:lnTo>
                  <a:lnTo>
                    <a:pt x="1665" y="0"/>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963;p34"/>
            <p:cNvSpPr/>
            <p:nvPr/>
          </p:nvSpPr>
          <p:spPr>
            <a:xfrm>
              <a:off x="3735000" y="2713300"/>
              <a:ext cx="80825" cy="139600"/>
            </a:xfrm>
            <a:custGeom>
              <a:avLst/>
              <a:gdLst/>
              <a:ahLst/>
              <a:cxnLst/>
              <a:rect l="l" t="t" r="r" b="b"/>
              <a:pathLst>
                <a:path w="3233" h="5584" extrusionOk="0">
                  <a:moveTo>
                    <a:pt x="3233" y="1"/>
                  </a:moveTo>
                  <a:lnTo>
                    <a:pt x="0" y="1862"/>
                  </a:lnTo>
                  <a:lnTo>
                    <a:pt x="0" y="5584"/>
                  </a:lnTo>
                  <a:lnTo>
                    <a:pt x="3233" y="3723"/>
                  </a:lnTo>
                  <a:lnTo>
                    <a:pt x="3233" y="1"/>
                  </a:lnTo>
                  <a:close/>
                </a:path>
              </a:pathLst>
            </a:custGeom>
            <a:solidFill>
              <a:srgbClr val="606B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964;p34"/>
            <p:cNvSpPr/>
            <p:nvPr/>
          </p:nvSpPr>
          <p:spPr>
            <a:xfrm>
              <a:off x="3657850" y="2805750"/>
              <a:ext cx="58200" cy="37375"/>
            </a:xfrm>
            <a:custGeom>
              <a:avLst/>
              <a:gdLst/>
              <a:ahLst/>
              <a:cxnLst/>
              <a:rect l="l" t="t" r="r" b="b"/>
              <a:pathLst>
                <a:path w="2328" h="1495" extrusionOk="0">
                  <a:moveTo>
                    <a:pt x="2327" y="0"/>
                  </a:moveTo>
                  <a:lnTo>
                    <a:pt x="1" y="1347"/>
                  </a:lnTo>
                  <a:lnTo>
                    <a:pt x="1" y="1494"/>
                  </a:lnTo>
                  <a:lnTo>
                    <a:pt x="2327" y="147"/>
                  </a:lnTo>
                  <a:lnTo>
                    <a:pt x="2327" y="0"/>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965;p34"/>
            <p:cNvSpPr/>
            <p:nvPr/>
          </p:nvSpPr>
          <p:spPr>
            <a:xfrm>
              <a:off x="3657850" y="2794125"/>
              <a:ext cx="58200" cy="37350"/>
            </a:xfrm>
            <a:custGeom>
              <a:avLst/>
              <a:gdLst/>
              <a:ahLst/>
              <a:cxnLst/>
              <a:rect l="l" t="t" r="r" b="b"/>
              <a:pathLst>
                <a:path w="2328" h="1494" extrusionOk="0">
                  <a:moveTo>
                    <a:pt x="2327" y="0"/>
                  </a:moveTo>
                  <a:lnTo>
                    <a:pt x="1" y="1347"/>
                  </a:lnTo>
                  <a:lnTo>
                    <a:pt x="1" y="1494"/>
                  </a:lnTo>
                  <a:lnTo>
                    <a:pt x="2327" y="147"/>
                  </a:lnTo>
                  <a:lnTo>
                    <a:pt x="2327" y="0"/>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966;p34"/>
            <p:cNvSpPr/>
            <p:nvPr/>
          </p:nvSpPr>
          <p:spPr>
            <a:xfrm>
              <a:off x="3657850" y="2782475"/>
              <a:ext cx="58200" cy="37375"/>
            </a:xfrm>
            <a:custGeom>
              <a:avLst/>
              <a:gdLst/>
              <a:ahLst/>
              <a:cxnLst/>
              <a:rect l="l" t="t" r="r" b="b"/>
              <a:pathLst>
                <a:path w="2328" h="1495" extrusionOk="0">
                  <a:moveTo>
                    <a:pt x="2327" y="1"/>
                  </a:moveTo>
                  <a:lnTo>
                    <a:pt x="1" y="1348"/>
                  </a:lnTo>
                  <a:lnTo>
                    <a:pt x="1" y="1495"/>
                  </a:lnTo>
                  <a:lnTo>
                    <a:pt x="2327" y="148"/>
                  </a:lnTo>
                  <a:lnTo>
                    <a:pt x="2327" y="1"/>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967;p34"/>
            <p:cNvSpPr/>
            <p:nvPr/>
          </p:nvSpPr>
          <p:spPr>
            <a:xfrm>
              <a:off x="3657850" y="2770850"/>
              <a:ext cx="58200" cy="37375"/>
            </a:xfrm>
            <a:custGeom>
              <a:avLst/>
              <a:gdLst/>
              <a:ahLst/>
              <a:cxnLst/>
              <a:rect l="l" t="t" r="r" b="b"/>
              <a:pathLst>
                <a:path w="2328" h="1495" extrusionOk="0">
                  <a:moveTo>
                    <a:pt x="2327" y="0"/>
                  </a:moveTo>
                  <a:lnTo>
                    <a:pt x="1" y="1347"/>
                  </a:lnTo>
                  <a:lnTo>
                    <a:pt x="1" y="1494"/>
                  </a:lnTo>
                  <a:lnTo>
                    <a:pt x="2327" y="147"/>
                  </a:lnTo>
                  <a:lnTo>
                    <a:pt x="2327" y="0"/>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968;p34"/>
            <p:cNvSpPr/>
            <p:nvPr/>
          </p:nvSpPr>
          <p:spPr>
            <a:xfrm>
              <a:off x="3657850" y="2829000"/>
              <a:ext cx="58800" cy="37375"/>
            </a:xfrm>
            <a:custGeom>
              <a:avLst/>
              <a:gdLst/>
              <a:ahLst/>
              <a:cxnLst/>
              <a:rect l="l" t="t" r="r" b="b"/>
              <a:pathLst>
                <a:path w="2352" h="1495" extrusionOk="0">
                  <a:moveTo>
                    <a:pt x="2352" y="1"/>
                  </a:moveTo>
                  <a:lnTo>
                    <a:pt x="1" y="1348"/>
                  </a:lnTo>
                  <a:lnTo>
                    <a:pt x="1" y="1495"/>
                  </a:lnTo>
                  <a:lnTo>
                    <a:pt x="2352" y="148"/>
                  </a:lnTo>
                  <a:lnTo>
                    <a:pt x="2352" y="1"/>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969;p34"/>
            <p:cNvSpPr/>
            <p:nvPr/>
          </p:nvSpPr>
          <p:spPr>
            <a:xfrm>
              <a:off x="3657850" y="2817375"/>
              <a:ext cx="58800" cy="37375"/>
            </a:xfrm>
            <a:custGeom>
              <a:avLst/>
              <a:gdLst/>
              <a:ahLst/>
              <a:cxnLst/>
              <a:rect l="l" t="t" r="r" b="b"/>
              <a:pathLst>
                <a:path w="2352" h="1495" extrusionOk="0">
                  <a:moveTo>
                    <a:pt x="2352" y="1"/>
                  </a:moveTo>
                  <a:lnTo>
                    <a:pt x="1" y="1347"/>
                  </a:lnTo>
                  <a:lnTo>
                    <a:pt x="1" y="1494"/>
                  </a:lnTo>
                  <a:lnTo>
                    <a:pt x="2352" y="147"/>
                  </a:lnTo>
                  <a:lnTo>
                    <a:pt x="2352" y="1"/>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970;p34"/>
            <p:cNvSpPr/>
            <p:nvPr/>
          </p:nvSpPr>
          <p:spPr>
            <a:xfrm>
              <a:off x="3672550" y="2840650"/>
              <a:ext cx="44100" cy="28800"/>
            </a:xfrm>
            <a:custGeom>
              <a:avLst/>
              <a:gdLst/>
              <a:ahLst/>
              <a:cxnLst/>
              <a:rect l="l" t="t" r="r" b="b"/>
              <a:pathLst>
                <a:path w="1764" h="1152" extrusionOk="0">
                  <a:moveTo>
                    <a:pt x="1764" y="0"/>
                  </a:moveTo>
                  <a:lnTo>
                    <a:pt x="0" y="1004"/>
                  </a:lnTo>
                  <a:lnTo>
                    <a:pt x="0" y="1151"/>
                  </a:lnTo>
                  <a:lnTo>
                    <a:pt x="1764" y="147"/>
                  </a:lnTo>
                  <a:lnTo>
                    <a:pt x="1764" y="0"/>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971;p34"/>
            <p:cNvSpPr/>
            <p:nvPr/>
          </p:nvSpPr>
          <p:spPr>
            <a:xfrm>
              <a:off x="3801100" y="2682050"/>
              <a:ext cx="6150" cy="7025"/>
            </a:xfrm>
            <a:custGeom>
              <a:avLst/>
              <a:gdLst/>
              <a:ahLst/>
              <a:cxnLst/>
              <a:rect l="l" t="t" r="r" b="b"/>
              <a:pathLst>
                <a:path w="246" h="281" extrusionOk="0">
                  <a:moveTo>
                    <a:pt x="180" y="1"/>
                  </a:moveTo>
                  <a:cubicBezTo>
                    <a:pt x="161" y="1"/>
                    <a:pt x="141" y="9"/>
                    <a:pt x="123" y="26"/>
                  </a:cubicBezTo>
                  <a:cubicBezTo>
                    <a:pt x="50" y="51"/>
                    <a:pt x="1" y="149"/>
                    <a:pt x="1" y="198"/>
                  </a:cubicBezTo>
                  <a:cubicBezTo>
                    <a:pt x="1" y="253"/>
                    <a:pt x="28" y="280"/>
                    <a:pt x="73" y="280"/>
                  </a:cubicBezTo>
                  <a:cubicBezTo>
                    <a:pt x="88" y="280"/>
                    <a:pt x="105" y="277"/>
                    <a:pt x="123" y="271"/>
                  </a:cubicBezTo>
                  <a:cubicBezTo>
                    <a:pt x="172" y="247"/>
                    <a:pt x="246" y="149"/>
                    <a:pt x="246" y="75"/>
                  </a:cubicBezTo>
                  <a:cubicBezTo>
                    <a:pt x="246" y="28"/>
                    <a:pt x="215" y="1"/>
                    <a:pt x="180" y="1"/>
                  </a:cubicBezTo>
                  <a:close/>
                </a:path>
              </a:pathLst>
            </a:custGeom>
            <a:solidFill>
              <a:srgbClr val="FBD1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972;p34"/>
            <p:cNvSpPr/>
            <p:nvPr/>
          </p:nvSpPr>
          <p:spPr>
            <a:xfrm>
              <a:off x="3639500" y="2661750"/>
              <a:ext cx="195300" cy="142175"/>
            </a:xfrm>
            <a:custGeom>
              <a:avLst/>
              <a:gdLst/>
              <a:ahLst/>
              <a:cxnLst/>
              <a:rect l="l" t="t" r="r" b="b"/>
              <a:pathLst>
                <a:path w="7812" h="5687" extrusionOk="0">
                  <a:moveTo>
                    <a:pt x="7529" y="290"/>
                  </a:moveTo>
                  <a:cubicBezTo>
                    <a:pt x="7564" y="290"/>
                    <a:pt x="7591" y="318"/>
                    <a:pt x="7591" y="373"/>
                  </a:cubicBezTo>
                  <a:cubicBezTo>
                    <a:pt x="7591" y="446"/>
                    <a:pt x="7542" y="520"/>
                    <a:pt x="7493" y="569"/>
                  </a:cubicBezTo>
                  <a:cubicBezTo>
                    <a:pt x="7475" y="575"/>
                    <a:pt x="7458" y="578"/>
                    <a:pt x="7443" y="578"/>
                  </a:cubicBezTo>
                  <a:cubicBezTo>
                    <a:pt x="7399" y="578"/>
                    <a:pt x="7371" y="550"/>
                    <a:pt x="7371" y="495"/>
                  </a:cubicBezTo>
                  <a:cubicBezTo>
                    <a:pt x="7371" y="422"/>
                    <a:pt x="7420" y="348"/>
                    <a:pt x="7493" y="299"/>
                  </a:cubicBezTo>
                  <a:cubicBezTo>
                    <a:pt x="7506" y="293"/>
                    <a:pt x="7518" y="290"/>
                    <a:pt x="7529" y="290"/>
                  </a:cubicBezTo>
                  <a:close/>
                  <a:moveTo>
                    <a:pt x="7083" y="549"/>
                  </a:moveTo>
                  <a:cubicBezTo>
                    <a:pt x="7125" y="549"/>
                    <a:pt x="7151" y="589"/>
                    <a:pt x="7151" y="642"/>
                  </a:cubicBezTo>
                  <a:cubicBezTo>
                    <a:pt x="7151" y="691"/>
                    <a:pt x="7102" y="789"/>
                    <a:pt x="7028" y="814"/>
                  </a:cubicBezTo>
                  <a:cubicBezTo>
                    <a:pt x="7011" y="831"/>
                    <a:pt x="6993" y="839"/>
                    <a:pt x="6978" y="839"/>
                  </a:cubicBezTo>
                  <a:cubicBezTo>
                    <a:pt x="6951" y="839"/>
                    <a:pt x="6930" y="812"/>
                    <a:pt x="6930" y="765"/>
                  </a:cubicBezTo>
                  <a:cubicBezTo>
                    <a:pt x="6930" y="691"/>
                    <a:pt x="6979" y="593"/>
                    <a:pt x="7028" y="569"/>
                  </a:cubicBezTo>
                  <a:cubicBezTo>
                    <a:pt x="7049" y="555"/>
                    <a:pt x="7067" y="549"/>
                    <a:pt x="7083" y="549"/>
                  </a:cubicBezTo>
                  <a:close/>
                  <a:moveTo>
                    <a:pt x="6644" y="813"/>
                  </a:moveTo>
                  <a:cubicBezTo>
                    <a:pt x="6679" y="813"/>
                    <a:pt x="6710" y="840"/>
                    <a:pt x="6710" y="887"/>
                  </a:cubicBezTo>
                  <a:cubicBezTo>
                    <a:pt x="6710" y="961"/>
                    <a:pt x="6636" y="1059"/>
                    <a:pt x="6587" y="1083"/>
                  </a:cubicBezTo>
                  <a:cubicBezTo>
                    <a:pt x="6569" y="1089"/>
                    <a:pt x="6552" y="1092"/>
                    <a:pt x="6537" y="1092"/>
                  </a:cubicBezTo>
                  <a:cubicBezTo>
                    <a:pt x="6492" y="1092"/>
                    <a:pt x="6465" y="1065"/>
                    <a:pt x="6465" y="1010"/>
                  </a:cubicBezTo>
                  <a:cubicBezTo>
                    <a:pt x="6465" y="961"/>
                    <a:pt x="6514" y="863"/>
                    <a:pt x="6587" y="838"/>
                  </a:cubicBezTo>
                  <a:cubicBezTo>
                    <a:pt x="6605" y="821"/>
                    <a:pt x="6625" y="813"/>
                    <a:pt x="6644" y="813"/>
                  </a:cubicBezTo>
                  <a:close/>
                  <a:moveTo>
                    <a:pt x="7685" y="1"/>
                  </a:moveTo>
                  <a:cubicBezTo>
                    <a:pt x="7657" y="1"/>
                    <a:pt x="7625" y="10"/>
                    <a:pt x="7591" y="30"/>
                  </a:cubicBezTo>
                  <a:lnTo>
                    <a:pt x="221" y="4315"/>
                  </a:lnTo>
                  <a:cubicBezTo>
                    <a:pt x="98" y="4364"/>
                    <a:pt x="0" y="4536"/>
                    <a:pt x="0" y="4683"/>
                  </a:cubicBezTo>
                  <a:lnTo>
                    <a:pt x="0" y="5687"/>
                  </a:lnTo>
                  <a:cubicBezTo>
                    <a:pt x="0" y="5564"/>
                    <a:pt x="98" y="5417"/>
                    <a:pt x="196" y="5344"/>
                  </a:cubicBezTo>
                  <a:lnTo>
                    <a:pt x="7616" y="1059"/>
                  </a:lnTo>
                  <a:cubicBezTo>
                    <a:pt x="7655" y="1035"/>
                    <a:pt x="7689" y="1024"/>
                    <a:pt x="7718" y="1024"/>
                  </a:cubicBezTo>
                  <a:cubicBezTo>
                    <a:pt x="7778" y="1024"/>
                    <a:pt x="7812" y="1073"/>
                    <a:pt x="7812" y="1157"/>
                  </a:cubicBezTo>
                  <a:lnTo>
                    <a:pt x="7812" y="153"/>
                  </a:lnTo>
                  <a:cubicBezTo>
                    <a:pt x="7812" y="64"/>
                    <a:pt x="7760" y="1"/>
                    <a:pt x="7685" y="1"/>
                  </a:cubicBez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973;p34"/>
            <p:cNvSpPr/>
            <p:nvPr/>
          </p:nvSpPr>
          <p:spPr>
            <a:xfrm>
              <a:off x="3639500" y="2687350"/>
              <a:ext cx="195925" cy="241325"/>
            </a:xfrm>
            <a:custGeom>
              <a:avLst/>
              <a:gdLst/>
              <a:ahLst/>
              <a:cxnLst/>
              <a:rect l="l" t="t" r="r" b="b"/>
              <a:pathLst>
                <a:path w="7837" h="9653" extrusionOk="0">
                  <a:moveTo>
                    <a:pt x="3061" y="3340"/>
                  </a:moveTo>
                  <a:lnTo>
                    <a:pt x="3061" y="3487"/>
                  </a:lnTo>
                  <a:lnTo>
                    <a:pt x="735" y="4834"/>
                  </a:lnTo>
                  <a:lnTo>
                    <a:pt x="735" y="4687"/>
                  </a:lnTo>
                  <a:lnTo>
                    <a:pt x="3061" y="3340"/>
                  </a:lnTo>
                  <a:close/>
                  <a:moveTo>
                    <a:pt x="3061" y="3806"/>
                  </a:moveTo>
                  <a:lnTo>
                    <a:pt x="3061" y="3953"/>
                  </a:lnTo>
                  <a:lnTo>
                    <a:pt x="735" y="5300"/>
                  </a:lnTo>
                  <a:lnTo>
                    <a:pt x="735" y="5153"/>
                  </a:lnTo>
                  <a:lnTo>
                    <a:pt x="3061" y="3806"/>
                  </a:lnTo>
                  <a:close/>
                  <a:moveTo>
                    <a:pt x="3061" y="4271"/>
                  </a:moveTo>
                  <a:lnTo>
                    <a:pt x="3061" y="4418"/>
                  </a:lnTo>
                  <a:lnTo>
                    <a:pt x="735" y="5765"/>
                  </a:lnTo>
                  <a:lnTo>
                    <a:pt x="735" y="5618"/>
                  </a:lnTo>
                  <a:lnTo>
                    <a:pt x="3061" y="4271"/>
                  </a:lnTo>
                  <a:close/>
                  <a:moveTo>
                    <a:pt x="3061" y="4736"/>
                  </a:moveTo>
                  <a:lnTo>
                    <a:pt x="3086" y="4883"/>
                  </a:lnTo>
                  <a:lnTo>
                    <a:pt x="735" y="6230"/>
                  </a:lnTo>
                  <a:lnTo>
                    <a:pt x="735" y="6083"/>
                  </a:lnTo>
                  <a:lnTo>
                    <a:pt x="3061" y="4736"/>
                  </a:lnTo>
                  <a:close/>
                  <a:moveTo>
                    <a:pt x="7053" y="1039"/>
                  </a:moveTo>
                  <a:lnTo>
                    <a:pt x="7053" y="4761"/>
                  </a:lnTo>
                  <a:lnTo>
                    <a:pt x="3820" y="6622"/>
                  </a:lnTo>
                  <a:lnTo>
                    <a:pt x="3820" y="2900"/>
                  </a:lnTo>
                  <a:lnTo>
                    <a:pt x="7053" y="1039"/>
                  </a:lnTo>
                  <a:close/>
                  <a:moveTo>
                    <a:pt x="3086" y="5202"/>
                  </a:moveTo>
                  <a:lnTo>
                    <a:pt x="3086" y="5348"/>
                  </a:lnTo>
                  <a:lnTo>
                    <a:pt x="735" y="6695"/>
                  </a:lnTo>
                  <a:lnTo>
                    <a:pt x="735" y="6548"/>
                  </a:lnTo>
                  <a:lnTo>
                    <a:pt x="3086" y="5202"/>
                  </a:lnTo>
                  <a:close/>
                  <a:moveTo>
                    <a:pt x="3086" y="5667"/>
                  </a:moveTo>
                  <a:lnTo>
                    <a:pt x="3086" y="5814"/>
                  </a:lnTo>
                  <a:lnTo>
                    <a:pt x="735" y="7161"/>
                  </a:lnTo>
                  <a:lnTo>
                    <a:pt x="735" y="7014"/>
                  </a:lnTo>
                  <a:lnTo>
                    <a:pt x="3086" y="5667"/>
                  </a:lnTo>
                  <a:close/>
                  <a:moveTo>
                    <a:pt x="3086" y="6132"/>
                  </a:moveTo>
                  <a:lnTo>
                    <a:pt x="3086" y="6279"/>
                  </a:lnTo>
                  <a:lnTo>
                    <a:pt x="1322" y="7283"/>
                  </a:lnTo>
                  <a:lnTo>
                    <a:pt x="1322" y="7136"/>
                  </a:lnTo>
                  <a:lnTo>
                    <a:pt x="3086" y="6132"/>
                  </a:lnTo>
                  <a:close/>
                  <a:moveTo>
                    <a:pt x="7718" y="0"/>
                  </a:moveTo>
                  <a:cubicBezTo>
                    <a:pt x="7689" y="0"/>
                    <a:pt x="7655" y="11"/>
                    <a:pt x="7616" y="35"/>
                  </a:cubicBezTo>
                  <a:lnTo>
                    <a:pt x="196" y="4320"/>
                  </a:lnTo>
                  <a:cubicBezTo>
                    <a:pt x="98" y="4393"/>
                    <a:pt x="0" y="4540"/>
                    <a:pt x="0" y="4663"/>
                  </a:cubicBezTo>
                  <a:lnTo>
                    <a:pt x="25" y="9511"/>
                  </a:lnTo>
                  <a:cubicBezTo>
                    <a:pt x="25" y="9602"/>
                    <a:pt x="65" y="9653"/>
                    <a:pt x="136" y="9653"/>
                  </a:cubicBezTo>
                  <a:cubicBezTo>
                    <a:pt x="161" y="9653"/>
                    <a:pt x="189" y="9647"/>
                    <a:pt x="221" y="9634"/>
                  </a:cubicBezTo>
                  <a:lnTo>
                    <a:pt x="7640" y="5324"/>
                  </a:lnTo>
                  <a:cubicBezTo>
                    <a:pt x="7738" y="5275"/>
                    <a:pt x="7836" y="5128"/>
                    <a:pt x="7836" y="5006"/>
                  </a:cubicBezTo>
                  <a:lnTo>
                    <a:pt x="7812" y="133"/>
                  </a:lnTo>
                  <a:cubicBezTo>
                    <a:pt x="7812" y="49"/>
                    <a:pt x="7778" y="0"/>
                    <a:pt x="7718" y="0"/>
                  </a:cubicBezTo>
                  <a:close/>
                </a:path>
              </a:pathLst>
            </a:custGeom>
            <a:solidFill>
              <a:srgbClr val="BEE1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974;p34"/>
            <p:cNvSpPr/>
            <p:nvPr/>
          </p:nvSpPr>
          <p:spPr>
            <a:xfrm>
              <a:off x="3823750" y="2669000"/>
              <a:ext cx="5550" cy="7225"/>
            </a:xfrm>
            <a:custGeom>
              <a:avLst/>
              <a:gdLst/>
              <a:ahLst/>
              <a:cxnLst/>
              <a:rect l="l" t="t" r="r" b="b"/>
              <a:pathLst>
                <a:path w="222" h="289" extrusionOk="0">
                  <a:moveTo>
                    <a:pt x="159" y="0"/>
                  </a:moveTo>
                  <a:cubicBezTo>
                    <a:pt x="148" y="0"/>
                    <a:pt x="136" y="3"/>
                    <a:pt x="123" y="9"/>
                  </a:cubicBezTo>
                  <a:cubicBezTo>
                    <a:pt x="50" y="58"/>
                    <a:pt x="1" y="132"/>
                    <a:pt x="1" y="205"/>
                  </a:cubicBezTo>
                  <a:cubicBezTo>
                    <a:pt x="1" y="260"/>
                    <a:pt x="29" y="288"/>
                    <a:pt x="73" y="288"/>
                  </a:cubicBezTo>
                  <a:cubicBezTo>
                    <a:pt x="88" y="288"/>
                    <a:pt x="105" y="285"/>
                    <a:pt x="123" y="279"/>
                  </a:cubicBezTo>
                  <a:cubicBezTo>
                    <a:pt x="172" y="230"/>
                    <a:pt x="221" y="156"/>
                    <a:pt x="221" y="83"/>
                  </a:cubicBezTo>
                  <a:cubicBezTo>
                    <a:pt x="221" y="28"/>
                    <a:pt x="194" y="0"/>
                    <a:pt x="159" y="0"/>
                  </a:cubicBezTo>
                  <a:close/>
                </a:path>
              </a:pathLst>
            </a:custGeom>
            <a:solidFill>
              <a:srgbClr val="EC8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975;p34"/>
            <p:cNvSpPr/>
            <p:nvPr/>
          </p:nvSpPr>
          <p:spPr>
            <a:xfrm>
              <a:off x="3812750" y="2675475"/>
              <a:ext cx="5525" cy="7275"/>
            </a:xfrm>
            <a:custGeom>
              <a:avLst/>
              <a:gdLst/>
              <a:ahLst/>
              <a:cxnLst/>
              <a:rect l="l" t="t" r="r" b="b"/>
              <a:pathLst>
                <a:path w="221" h="291" extrusionOk="0">
                  <a:moveTo>
                    <a:pt x="153" y="0"/>
                  </a:moveTo>
                  <a:cubicBezTo>
                    <a:pt x="137" y="0"/>
                    <a:pt x="119" y="6"/>
                    <a:pt x="98" y="20"/>
                  </a:cubicBezTo>
                  <a:cubicBezTo>
                    <a:pt x="49" y="44"/>
                    <a:pt x="0" y="142"/>
                    <a:pt x="0" y="216"/>
                  </a:cubicBezTo>
                  <a:cubicBezTo>
                    <a:pt x="0" y="263"/>
                    <a:pt x="21" y="290"/>
                    <a:pt x="48" y="290"/>
                  </a:cubicBezTo>
                  <a:cubicBezTo>
                    <a:pt x="63" y="290"/>
                    <a:pt x="81" y="282"/>
                    <a:pt x="98" y="265"/>
                  </a:cubicBezTo>
                  <a:cubicBezTo>
                    <a:pt x="172" y="240"/>
                    <a:pt x="221" y="142"/>
                    <a:pt x="221" y="93"/>
                  </a:cubicBezTo>
                  <a:cubicBezTo>
                    <a:pt x="221" y="40"/>
                    <a:pt x="195" y="0"/>
                    <a:pt x="153" y="0"/>
                  </a:cubicBezTo>
                  <a:close/>
                </a:path>
              </a:pathLst>
            </a:custGeom>
            <a:solidFill>
              <a:srgbClr val="606B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976;p34"/>
            <p:cNvSpPr/>
            <p:nvPr/>
          </p:nvSpPr>
          <p:spPr>
            <a:xfrm>
              <a:off x="4082100" y="3053675"/>
              <a:ext cx="45325" cy="28800"/>
            </a:xfrm>
            <a:custGeom>
              <a:avLst/>
              <a:gdLst/>
              <a:ahLst/>
              <a:cxnLst/>
              <a:rect l="l" t="t" r="r" b="b"/>
              <a:pathLst>
                <a:path w="1813" h="1152" extrusionOk="0">
                  <a:moveTo>
                    <a:pt x="1789" y="1"/>
                  </a:moveTo>
                  <a:cubicBezTo>
                    <a:pt x="1274" y="295"/>
                    <a:pt x="417" y="760"/>
                    <a:pt x="1" y="1005"/>
                  </a:cubicBezTo>
                  <a:lnTo>
                    <a:pt x="246" y="1152"/>
                  </a:lnTo>
                  <a:cubicBezTo>
                    <a:pt x="246" y="1152"/>
                    <a:pt x="1740" y="319"/>
                    <a:pt x="1764" y="295"/>
                  </a:cubicBezTo>
                  <a:cubicBezTo>
                    <a:pt x="1789" y="295"/>
                    <a:pt x="1813" y="270"/>
                    <a:pt x="1813" y="221"/>
                  </a:cubicBezTo>
                  <a:cubicBezTo>
                    <a:pt x="1813" y="148"/>
                    <a:pt x="1789" y="74"/>
                    <a:pt x="1789" y="1"/>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977;p34"/>
            <p:cNvSpPr/>
            <p:nvPr/>
          </p:nvSpPr>
          <p:spPr>
            <a:xfrm>
              <a:off x="4004975" y="3000225"/>
              <a:ext cx="121850" cy="78575"/>
            </a:xfrm>
            <a:custGeom>
              <a:avLst/>
              <a:gdLst/>
              <a:ahLst/>
              <a:cxnLst/>
              <a:rect l="l" t="t" r="r" b="b"/>
              <a:pathLst>
                <a:path w="4874" h="3143" extrusionOk="0">
                  <a:moveTo>
                    <a:pt x="2579" y="0"/>
                  </a:moveTo>
                  <a:cubicBezTo>
                    <a:pt x="2527" y="0"/>
                    <a:pt x="2476" y="3"/>
                    <a:pt x="2425" y="8"/>
                  </a:cubicBezTo>
                  <a:cubicBezTo>
                    <a:pt x="1862" y="82"/>
                    <a:pt x="1298" y="449"/>
                    <a:pt x="809" y="719"/>
                  </a:cubicBezTo>
                  <a:cubicBezTo>
                    <a:pt x="539" y="865"/>
                    <a:pt x="270" y="1037"/>
                    <a:pt x="0" y="1184"/>
                  </a:cubicBezTo>
                  <a:lnTo>
                    <a:pt x="3086" y="3143"/>
                  </a:lnTo>
                  <a:cubicBezTo>
                    <a:pt x="3502" y="2898"/>
                    <a:pt x="4359" y="2433"/>
                    <a:pt x="4874" y="2139"/>
                  </a:cubicBezTo>
                  <a:cubicBezTo>
                    <a:pt x="4751" y="988"/>
                    <a:pt x="4041" y="523"/>
                    <a:pt x="3698" y="351"/>
                  </a:cubicBezTo>
                  <a:cubicBezTo>
                    <a:pt x="3352" y="157"/>
                    <a:pt x="2967" y="0"/>
                    <a:pt x="2579" y="0"/>
                  </a:cubicBez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978;p34"/>
            <p:cNvSpPr/>
            <p:nvPr/>
          </p:nvSpPr>
          <p:spPr>
            <a:xfrm>
              <a:off x="4001900" y="3023500"/>
              <a:ext cx="88200" cy="59450"/>
            </a:xfrm>
            <a:custGeom>
              <a:avLst/>
              <a:gdLst/>
              <a:ahLst/>
              <a:cxnLst/>
              <a:rect l="l" t="t" r="r" b="b"/>
              <a:pathLst>
                <a:path w="3528" h="2378" extrusionOk="0">
                  <a:moveTo>
                    <a:pt x="1011" y="1"/>
                  </a:moveTo>
                  <a:cubicBezTo>
                    <a:pt x="685" y="1"/>
                    <a:pt x="346" y="80"/>
                    <a:pt x="50" y="302"/>
                  </a:cubicBezTo>
                  <a:cubicBezTo>
                    <a:pt x="1" y="326"/>
                    <a:pt x="1" y="424"/>
                    <a:pt x="74" y="473"/>
                  </a:cubicBezTo>
                  <a:cubicBezTo>
                    <a:pt x="1250" y="1159"/>
                    <a:pt x="2866" y="2089"/>
                    <a:pt x="3356" y="2359"/>
                  </a:cubicBezTo>
                  <a:cubicBezTo>
                    <a:pt x="3376" y="2372"/>
                    <a:pt x="3397" y="2378"/>
                    <a:pt x="3418" y="2378"/>
                  </a:cubicBezTo>
                  <a:cubicBezTo>
                    <a:pt x="3475" y="2378"/>
                    <a:pt x="3527" y="2333"/>
                    <a:pt x="3527" y="2261"/>
                  </a:cubicBezTo>
                  <a:cubicBezTo>
                    <a:pt x="3454" y="987"/>
                    <a:pt x="2646" y="547"/>
                    <a:pt x="2278" y="351"/>
                  </a:cubicBezTo>
                  <a:cubicBezTo>
                    <a:pt x="2050" y="214"/>
                    <a:pt x="1547" y="1"/>
                    <a:pt x="1011" y="1"/>
                  </a:cubicBez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979;p34"/>
            <p:cNvSpPr/>
            <p:nvPr/>
          </p:nvSpPr>
          <p:spPr>
            <a:xfrm>
              <a:off x="2999750" y="2497800"/>
              <a:ext cx="16550" cy="15950"/>
            </a:xfrm>
            <a:custGeom>
              <a:avLst/>
              <a:gdLst/>
              <a:ahLst/>
              <a:cxnLst/>
              <a:rect l="l" t="t" r="r" b="b"/>
              <a:pathLst>
                <a:path w="662" h="638" extrusionOk="0">
                  <a:moveTo>
                    <a:pt x="661" y="1"/>
                  </a:moveTo>
                  <a:lnTo>
                    <a:pt x="147" y="295"/>
                  </a:lnTo>
                  <a:cubicBezTo>
                    <a:pt x="147" y="466"/>
                    <a:pt x="74" y="589"/>
                    <a:pt x="0" y="638"/>
                  </a:cubicBezTo>
                  <a:lnTo>
                    <a:pt x="514" y="319"/>
                  </a:lnTo>
                  <a:cubicBezTo>
                    <a:pt x="612" y="270"/>
                    <a:pt x="661" y="148"/>
                    <a:pt x="661" y="1"/>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980;p34"/>
            <p:cNvSpPr/>
            <p:nvPr/>
          </p:nvSpPr>
          <p:spPr>
            <a:xfrm>
              <a:off x="2626925" y="1971700"/>
              <a:ext cx="22675" cy="9450"/>
            </a:xfrm>
            <a:custGeom>
              <a:avLst/>
              <a:gdLst/>
              <a:ahLst/>
              <a:cxnLst/>
              <a:rect l="l" t="t" r="r" b="b"/>
              <a:pathLst>
                <a:path w="907" h="378" extrusionOk="0">
                  <a:moveTo>
                    <a:pt x="686" y="0"/>
                  </a:moveTo>
                  <a:cubicBezTo>
                    <a:pt x="632" y="0"/>
                    <a:pt x="583" y="12"/>
                    <a:pt x="539" y="34"/>
                  </a:cubicBezTo>
                  <a:lnTo>
                    <a:pt x="0" y="328"/>
                  </a:lnTo>
                  <a:cubicBezTo>
                    <a:pt x="41" y="308"/>
                    <a:pt x="90" y="296"/>
                    <a:pt x="143" y="296"/>
                  </a:cubicBezTo>
                  <a:cubicBezTo>
                    <a:pt x="220" y="296"/>
                    <a:pt x="306" y="320"/>
                    <a:pt x="392" y="377"/>
                  </a:cubicBezTo>
                  <a:lnTo>
                    <a:pt x="906" y="59"/>
                  </a:lnTo>
                  <a:cubicBezTo>
                    <a:pt x="825" y="18"/>
                    <a:pt x="752" y="0"/>
                    <a:pt x="686" y="0"/>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981;p34"/>
            <p:cNvSpPr/>
            <p:nvPr/>
          </p:nvSpPr>
          <p:spPr>
            <a:xfrm>
              <a:off x="3003425" y="2200900"/>
              <a:ext cx="13475" cy="304275"/>
            </a:xfrm>
            <a:custGeom>
              <a:avLst/>
              <a:gdLst/>
              <a:ahLst/>
              <a:cxnLst/>
              <a:rect l="l" t="t" r="r" b="b"/>
              <a:pathLst>
                <a:path w="539" h="12171" extrusionOk="0">
                  <a:moveTo>
                    <a:pt x="539" y="0"/>
                  </a:moveTo>
                  <a:lnTo>
                    <a:pt x="25" y="294"/>
                  </a:lnTo>
                  <a:lnTo>
                    <a:pt x="0" y="12171"/>
                  </a:lnTo>
                  <a:lnTo>
                    <a:pt x="514" y="11877"/>
                  </a:lnTo>
                  <a:lnTo>
                    <a:pt x="539"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982;p34"/>
            <p:cNvSpPr/>
            <p:nvPr/>
          </p:nvSpPr>
          <p:spPr>
            <a:xfrm>
              <a:off x="2636700" y="1973150"/>
              <a:ext cx="367350" cy="212475"/>
            </a:xfrm>
            <a:custGeom>
              <a:avLst/>
              <a:gdLst/>
              <a:ahLst/>
              <a:cxnLst/>
              <a:rect l="l" t="t" r="r" b="b"/>
              <a:pathLst>
                <a:path w="14694" h="8499" extrusionOk="0">
                  <a:moveTo>
                    <a:pt x="515" y="1"/>
                  </a:moveTo>
                  <a:lnTo>
                    <a:pt x="1" y="319"/>
                  </a:lnTo>
                  <a:lnTo>
                    <a:pt x="14179" y="8498"/>
                  </a:lnTo>
                  <a:lnTo>
                    <a:pt x="14694" y="8204"/>
                  </a:lnTo>
                  <a:lnTo>
                    <a:pt x="515"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983;p34"/>
            <p:cNvSpPr/>
            <p:nvPr/>
          </p:nvSpPr>
          <p:spPr>
            <a:xfrm>
              <a:off x="2991175" y="2178250"/>
              <a:ext cx="26350" cy="30025"/>
            </a:xfrm>
            <a:custGeom>
              <a:avLst/>
              <a:gdLst/>
              <a:ahLst/>
              <a:cxnLst/>
              <a:rect l="l" t="t" r="r" b="b"/>
              <a:pathLst>
                <a:path w="1054" h="1201" extrusionOk="0">
                  <a:moveTo>
                    <a:pt x="515" y="0"/>
                  </a:moveTo>
                  <a:lnTo>
                    <a:pt x="0" y="294"/>
                  </a:lnTo>
                  <a:cubicBezTo>
                    <a:pt x="294" y="465"/>
                    <a:pt x="515" y="882"/>
                    <a:pt x="515" y="1200"/>
                  </a:cubicBezTo>
                  <a:lnTo>
                    <a:pt x="1029" y="906"/>
                  </a:lnTo>
                  <a:cubicBezTo>
                    <a:pt x="1053" y="563"/>
                    <a:pt x="808" y="147"/>
                    <a:pt x="515" y="0"/>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984;p34"/>
            <p:cNvSpPr/>
            <p:nvPr/>
          </p:nvSpPr>
          <p:spPr>
            <a:xfrm>
              <a:off x="2622625" y="1979200"/>
              <a:ext cx="381425" cy="535250"/>
            </a:xfrm>
            <a:custGeom>
              <a:avLst/>
              <a:gdLst/>
              <a:ahLst/>
              <a:cxnLst/>
              <a:rect l="l" t="t" r="r" b="b"/>
              <a:pathLst>
                <a:path w="15257" h="21410" extrusionOk="0">
                  <a:moveTo>
                    <a:pt x="316" y="0"/>
                  </a:moveTo>
                  <a:cubicBezTo>
                    <a:pt x="144" y="0"/>
                    <a:pt x="25" y="132"/>
                    <a:pt x="25" y="371"/>
                  </a:cubicBezTo>
                  <a:lnTo>
                    <a:pt x="1" y="12248"/>
                  </a:lnTo>
                  <a:cubicBezTo>
                    <a:pt x="1" y="12590"/>
                    <a:pt x="221" y="12982"/>
                    <a:pt x="515" y="13154"/>
                  </a:cubicBezTo>
                  <a:lnTo>
                    <a:pt x="14693" y="21333"/>
                  </a:lnTo>
                  <a:cubicBezTo>
                    <a:pt x="14782" y="21385"/>
                    <a:pt x="14867" y="21410"/>
                    <a:pt x="14942" y="21410"/>
                  </a:cubicBezTo>
                  <a:cubicBezTo>
                    <a:pt x="15113" y="21410"/>
                    <a:pt x="15232" y="21278"/>
                    <a:pt x="15232" y="21039"/>
                  </a:cubicBezTo>
                  <a:lnTo>
                    <a:pt x="15257" y="9162"/>
                  </a:lnTo>
                  <a:cubicBezTo>
                    <a:pt x="15257" y="8844"/>
                    <a:pt x="15036" y="8427"/>
                    <a:pt x="14742" y="8256"/>
                  </a:cubicBezTo>
                  <a:lnTo>
                    <a:pt x="564" y="77"/>
                  </a:lnTo>
                  <a:cubicBezTo>
                    <a:pt x="475" y="25"/>
                    <a:pt x="390" y="0"/>
                    <a:pt x="316" y="0"/>
                  </a:cubicBez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985;p34"/>
            <p:cNvSpPr/>
            <p:nvPr/>
          </p:nvSpPr>
          <p:spPr>
            <a:xfrm>
              <a:off x="2636100" y="2011125"/>
              <a:ext cx="355100" cy="472025"/>
            </a:xfrm>
            <a:custGeom>
              <a:avLst/>
              <a:gdLst/>
              <a:ahLst/>
              <a:cxnLst/>
              <a:rect l="l" t="t" r="r" b="b"/>
              <a:pathLst>
                <a:path w="14204" h="18881" extrusionOk="0">
                  <a:moveTo>
                    <a:pt x="25" y="0"/>
                  </a:moveTo>
                  <a:lnTo>
                    <a:pt x="0" y="10677"/>
                  </a:lnTo>
                  <a:lnTo>
                    <a:pt x="14154" y="18880"/>
                  </a:lnTo>
                  <a:lnTo>
                    <a:pt x="14203" y="8179"/>
                  </a:lnTo>
                  <a:lnTo>
                    <a:pt x="25" y="0"/>
                  </a:lnTo>
                  <a:close/>
                </a:path>
              </a:pathLst>
            </a:custGeom>
            <a:solidFill>
              <a:srgbClr val="878C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986;p34"/>
            <p:cNvSpPr/>
            <p:nvPr/>
          </p:nvSpPr>
          <p:spPr>
            <a:xfrm>
              <a:off x="2989950" y="2520450"/>
              <a:ext cx="5525" cy="22675"/>
            </a:xfrm>
            <a:custGeom>
              <a:avLst/>
              <a:gdLst/>
              <a:ahLst/>
              <a:cxnLst/>
              <a:rect l="l" t="t" r="r" b="b"/>
              <a:pathLst>
                <a:path w="221" h="907" extrusionOk="0">
                  <a:moveTo>
                    <a:pt x="221" y="1"/>
                  </a:moveTo>
                  <a:cubicBezTo>
                    <a:pt x="221" y="99"/>
                    <a:pt x="147" y="221"/>
                    <a:pt x="0" y="295"/>
                  </a:cubicBezTo>
                  <a:lnTo>
                    <a:pt x="0" y="907"/>
                  </a:lnTo>
                  <a:cubicBezTo>
                    <a:pt x="147" y="834"/>
                    <a:pt x="221" y="711"/>
                    <a:pt x="221" y="613"/>
                  </a:cubicBezTo>
                  <a:lnTo>
                    <a:pt x="221" y="1"/>
                  </a:lnTo>
                  <a:close/>
                </a:path>
              </a:pathLst>
            </a:custGeom>
            <a:solidFill>
              <a:srgbClr val="879F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987;p34"/>
            <p:cNvSpPr/>
            <p:nvPr/>
          </p:nvSpPr>
          <p:spPr>
            <a:xfrm>
              <a:off x="2710175" y="2675350"/>
              <a:ext cx="25725" cy="17925"/>
            </a:xfrm>
            <a:custGeom>
              <a:avLst/>
              <a:gdLst/>
              <a:ahLst/>
              <a:cxnLst/>
              <a:rect l="l" t="t" r="r" b="b"/>
              <a:pathLst>
                <a:path w="1029" h="717" extrusionOk="0">
                  <a:moveTo>
                    <a:pt x="0" y="0"/>
                  </a:moveTo>
                  <a:lnTo>
                    <a:pt x="0" y="588"/>
                  </a:lnTo>
                  <a:cubicBezTo>
                    <a:pt x="135" y="674"/>
                    <a:pt x="325" y="717"/>
                    <a:pt x="515" y="717"/>
                  </a:cubicBezTo>
                  <a:cubicBezTo>
                    <a:pt x="704" y="717"/>
                    <a:pt x="894" y="674"/>
                    <a:pt x="1029" y="588"/>
                  </a:cubicBezTo>
                  <a:lnTo>
                    <a:pt x="1029" y="0"/>
                  </a:lnTo>
                  <a:cubicBezTo>
                    <a:pt x="894" y="86"/>
                    <a:pt x="704" y="129"/>
                    <a:pt x="515" y="129"/>
                  </a:cubicBezTo>
                  <a:cubicBezTo>
                    <a:pt x="325" y="129"/>
                    <a:pt x="135" y="86"/>
                    <a:pt x="0" y="0"/>
                  </a:cubicBezTo>
                  <a:close/>
                </a:path>
              </a:pathLst>
            </a:custGeom>
            <a:solidFill>
              <a:srgbClr val="879F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988;p34"/>
            <p:cNvSpPr/>
            <p:nvPr/>
          </p:nvSpPr>
          <p:spPr>
            <a:xfrm>
              <a:off x="2350200" y="2462925"/>
              <a:ext cx="5525" cy="22675"/>
            </a:xfrm>
            <a:custGeom>
              <a:avLst/>
              <a:gdLst/>
              <a:ahLst/>
              <a:cxnLst/>
              <a:rect l="l" t="t" r="r" b="b"/>
              <a:pathLst>
                <a:path w="221" h="907" extrusionOk="0">
                  <a:moveTo>
                    <a:pt x="0" y="0"/>
                  </a:moveTo>
                  <a:lnTo>
                    <a:pt x="0" y="612"/>
                  </a:lnTo>
                  <a:cubicBezTo>
                    <a:pt x="0" y="710"/>
                    <a:pt x="74" y="833"/>
                    <a:pt x="221" y="906"/>
                  </a:cubicBezTo>
                  <a:lnTo>
                    <a:pt x="221" y="294"/>
                  </a:lnTo>
                  <a:cubicBezTo>
                    <a:pt x="74" y="220"/>
                    <a:pt x="0" y="98"/>
                    <a:pt x="0" y="0"/>
                  </a:cubicBezTo>
                  <a:close/>
                </a:path>
              </a:pathLst>
            </a:custGeom>
            <a:solidFill>
              <a:srgbClr val="879F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989;p34"/>
            <p:cNvSpPr/>
            <p:nvPr/>
          </p:nvSpPr>
          <p:spPr>
            <a:xfrm>
              <a:off x="2735875" y="2527800"/>
              <a:ext cx="254100" cy="162275"/>
            </a:xfrm>
            <a:custGeom>
              <a:avLst/>
              <a:gdLst/>
              <a:ahLst/>
              <a:cxnLst/>
              <a:rect l="l" t="t" r="r" b="b"/>
              <a:pathLst>
                <a:path w="10164" h="6491" extrusionOk="0">
                  <a:moveTo>
                    <a:pt x="10163" y="1"/>
                  </a:moveTo>
                  <a:lnTo>
                    <a:pt x="1" y="5902"/>
                  </a:lnTo>
                  <a:lnTo>
                    <a:pt x="1" y="6490"/>
                  </a:lnTo>
                  <a:lnTo>
                    <a:pt x="10163" y="613"/>
                  </a:lnTo>
                  <a:lnTo>
                    <a:pt x="10163" y="1"/>
                  </a:lnTo>
                  <a:close/>
                </a:path>
              </a:pathLst>
            </a:custGeom>
            <a:solidFill>
              <a:srgbClr val="879F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990;p34"/>
            <p:cNvSpPr/>
            <p:nvPr/>
          </p:nvSpPr>
          <p:spPr>
            <a:xfrm>
              <a:off x="2355700" y="2470250"/>
              <a:ext cx="354500" cy="219825"/>
            </a:xfrm>
            <a:custGeom>
              <a:avLst/>
              <a:gdLst/>
              <a:ahLst/>
              <a:cxnLst/>
              <a:rect l="l" t="t" r="r" b="b"/>
              <a:pathLst>
                <a:path w="14180" h="8793" extrusionOk="0">
                  <a:moveTo>
                    <a:pt x="1" y="1"/>
                  </a:moveTo>
                  <a:lnTo>
                    <a:pt x="1" y="613"/>
                  </a:lnTo>
                  <a:lnTo>
                    <a:pt x="14179" y="8792"/>
                  </a:lnTo>
                  <a:lnTo>
                    <a:pt x="14179" y="8204"/>
                  </a:lnTo>
                  <a:lnTo>
                    <a:pt x="1" y="1"/>
                  </a:lnTo>
                  <a:close/>
                </a:path>
              </a:pathLst>
            </a:custGeom>
            <a:solidFill>
              <a:srgbClr val="879F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991;p34"/>
            <p:cNvSpPr/>
            <p:nvPr/>
          </p:nvSpPr>
          <p:spPr>
            <a:xfrm>
              <a:off x="2348375" y="2304825"/>
              <a:ext cx="648950" cy="373750"/>
            </a:xfrm>
            <a:custGeom>
              <a:avLst/>
              <a:gdLst/>
              <a:ahLst/>
              <a:cxnLst/>
              <a:rect l="l" t="t" r="r" b="b"/>
              <a:pathLst>
                <a:path w="25958" h="14950" extrusionOk="0">
                  <a:moveTo>
                    <a:pt x="10958" y="0"/>
                  </a:moveTo>
                  <a:cubicBezTo>
                    <a:pt x="10769" y="0"/>
                    <a:pt x="10579" y="43"/>
                    <a:pt x="10432" y="129"/>
                  </a:cubicBezTo>
                  <a:lnTo>
                    <a:pt x="269" y="6030"/>
                  </a:lnTo>
                  <a:cubicBezTo>
                    <a:pt x="0" y="6177"/>
                    <a:pt x="0" y="6471"/>
                    <a:pt x="294" y="6618"/>
                  </a:cubicBezTo>
                  <a:lnTo>
                    <a:pt x="14472" y="14821"/>
                  </a:lnTo>
                  <a:cubicBezTo>
                    <a:pt x="14607" y="14907"/>
                    <a:pt x="14797" y="14950"/>
                    <a:pt x="14987" y="14950"/>
                  </a:cubicBezTo>
                  <a:cubicBezTo>
                    <a:pt x="15176" y="14950"/>
                    <a:pt x="15366" y="14907"/>
                    <a:pt x="15501" y="14821"/>
                  </a:cubicBezTo>
                  <a:lnTo>
                    <a:pt x="25663" y="8920"/>
                  </a:lnTo>
                  <a:cubicBezTo>
                    <a:pt x="25957" y="8748"/>
                    <a:pt x="25957" y="8479"/>
                    <a:pt x="25663" y="8308"/>
                  </a:cubicBezTo>
                  <a:lnTo>
                    <a:pt x="11485" y="129"/>
                  </a:lnTo>
                  <a:cubicBezTo>
                    <a:pt x="11338" y="43"/>
                    <a:pt x="11148" y="0"/>
                    <a:pt x="10958" y="0"/>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992;p34"/>
            <p:cNvSpPr/>
            <p:nvPr/>
          </p:nvSpPr>
          <p:spPr>
            <a:xfrm>
              <a:off x="2487950" y="2473925"/>
              <a:ext cx="218575" cy="125075"/>
            </a:xfrm>
            <a:custGeom>
              <a:avLst/>
              <a:gdLst/>
              <a:ahLst/>
              <a:cxnLst/>
              <a:rect l="l" t="t" r="r" b="b"/>
              <a:pathLst>
                <a:path w="8743" h="5003" extrusionOk="0">
                  <a:moveTo>
                    <a:pt x="3098" y="1"/>
                  </a:moveTo>
                  <a:cubicBezTo>
                    <a:pt x="3006" y="1"/>
                    <a:pt x="2914" y="25"/>
                    <a:pt x="2841" y="74"/>
                  </a:cubicBezTo>
                  <a:lnTo>
                    <a:pt x="147" y="1617"/>
                  </a:lnTo>
                  <a:cubicBezTo>
                    <a:pt x="0" y="1715"/>
                    <a:pt x="0" y="1837"/>
                    <a:pt x="147" y="1935"/>
                  </a:cubicBezTo>
                  <a:lnTo>
                    <a:pt x="5363" y="4947"/>
                  </a:lnTo>
                  <a:cubicBezTo>
                    <a:pt x="5437" y="4984"/>
                    <a:pt x="5535" y="5003"/>
                    <a:pt x="5629" y="5003"/>
                  </a:cubicBezTo>
                  <a:cubicBezTo>
                    <a:pt x="5724" y="5003"/>
                    <a:pt x="5816" y="4984"/>
                    <a:pt x="5877" y="4947"/>
                  </a:cubicBezTo>
                  <a:lnTo>
                    <a:pt x="8596" y="3380"/>
                  </a:lnTo>
                  <a:cubicBezTo>
                    <a:pt x="8742" y="3307"/>
                    <a:pt x="8742" y="3160"/>
                    <a:pt x="8596" y="3086"/>
                  </a:cubicBezTo>
                  <a:lnTo>
                    <a:pt x="3355" y="74"/>
                  </a:lnTo>
                  <a:cubicBezTo>
                    <a:pt x="3282" y="25"/>
                    <a:pt x="3190" y="1"/>
                    <a:pt x="3098" y="1"/>
                  </a:cubicBez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993;p34"/>
            <p:cNvSpPr/>
            <p:nvPr/>
          </p:nvSpPr>
          <p:spPr>
            <a:xfrm>
              <a:off x="2615900" y="2331300"/>
              <a:ext cx="23900" cy="17775"/>
            </a:xfrm>
            <a:custGeom>
              <a:avLst/>
              <a:gdLst/>
              <a:ahLst/>
              <a:cxnLst/>
              <a:rect l="l" t="t" r="r" b="b"/>
              <a:pathLst>
                <a:path w="956" h="711" extrusionOk="0">
                  <a:moveTo>
                    <a:pt x="955" y="0"/>
                  </a:moveTo>
                  <a:lnTo>
                    <a:pt x="0" y="539"/>
                  </a:lnTo>
                  <a:lnTo>
                    <a:pt x="0" y="710"/>
                  </a:lnTo>
                  <a:lnTo>
                    <a:pt x="955" y="147"/>
                  </a:lnTo>
                  <a:lnTo>
                    <a:pt x="955"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994;p34"/>
            <p:cNvSpPr/>
            <p:nvPr/>
          </p:nvSpPr>
          <p:spPr>
            <a:xfrm>
              <a:off x="2592025" y="2331300"/>
              <a:ext cx="23900" cy="17775"/>
            </a:xfrm>
            <a:custGeom>
              <a:avLst/>
              <a:gdLst/>
              <a:ahLst/>
              <a:cxnLst/>
              <a:rect l="l" t="t" r="r" b="b"/>
              <a:pathLst>
                <a:path w="956" h="711" extrusionOk="0">
                  <a:moveTo>
                    <a:pt x="0" y="0"/>
                  </a:moveTo>
                  <a:lnTo>
                    <a:pt x="0" y="172"/>
                  </a:lnTo>
                  <a:lnTo>
                    <a:pt x="955" y="710"/>
                  </a:lnTo>
                  <a:lnTo>
                    <a:pt x="955" y="539"/>
                  </a:lnTo>
                  <a:lnTo>
                    <a:pt x="0"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995;p34"/>
            <p:cNvSpPr/>
            <p:nvPr/>
          </p:nvSpPr>
          <p:spPr>
            <a:xfrm>
              <a:off x="2592025" y="2317825"/>
              <a:ext cx="47775" cy="26950"/>
            </a:xfrm>
            <a:custGeom>
              <a:avLst/>
              <a:gdLst/>
              <a:ahLst/>
              <a:cxnLst/>
              <a:rect l="l" t="t" r="r" b="b"/>
              <a:pathLst>
                <a:path w="1911" h="1078" extrusionOk="0">
                  <a:moveTo>
                    <a:pt x="955" y="0"/>
                  </a:moveTo>
                  <a:lnTo>
                    <a:pt x="0" y="539"/>
                  </a:lnTo>
                  <a:lnTo>
                    <a:pt x="955" y="1078"/>
                  </a:lnTo>
                  <a:lnTo>
                    <a:pt x="1910" y="539"/>
                  </a:lnTo>
                  <a:lnTo>
                    <a:pt x="955" y="0"/>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996;p34"/>
            <p:cNvSpPr/>
            <p:nvPr/>
          </p:nvSpPr>
          <p:spPr>
            <a:xfrm>
              <a:off x="2645900" y="2348425"/>
              <a:ext cx="23900" cy="17775"/>
            </a:xfrm>
            <a:custGeom>
              <a:avLst/>
              <a:gdLst/>
              <a:ahLst/>
              <a:cxnLst/>
              <a:rect l="l" t="t" r="r" b="b"/>
              <a:pathLst>
                <a:path w="956" h="711" extrusionOk="0">
                  <a:moveTo>
                    <a:pt x="955" y="1"/>
                  </a:moveTo>
                  <a:lnTo>
                    <a:pt x="0" y="564"/>
                  </a:lnTo>
                  <a:lnTo>
                    <a:pt x="0" y="711"/>
                  </a:lnTo>
                  <a:lnTo>
                    <a:pt x="955" y="148"/>
                  </a:lnTo>
                  <a:lnTo>
                    <a:pt x="955"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997;p34"/>
            <p:cNvSpPr/>
            <p:nvPr/>
          </p:nvSpPr>
          <p:spPr>
            <a:xfrm>
              <a:off x="2622025" y="2349050"/>
              <a:ext cx="23900" cy="17150"/>
            </a:xfrm>
            <a:custGeom>
              <a:avLst/>
              <a:gdLst/>
              <a:ahLst/>
              <a:cxnLst/>
              <a:rect l="l" t="t" r="r" b="b"/>
              <a:pathLst>
                <a:path w="956" h="686" extrusionOk="0">
                  <a:moveTo>
                    <a:pt x="25" y="0"/>
                  </a:moveTo>
                  <a:lnTo>
                    <a:pt x="0" y="147"/>
                  </a:lnTo>
                  <a:lnTo>
                    <a:pt x="955" y="686"/>
                  </a:lnTo>
                  <a:lnTo>
                    <a:pt x="955" y="539"/>
                  </a:lnTo>
                  <a:lnTo>
                    <a:pt x="25"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998;p34"/>
            <p:cNvSpPr/>
            <p:nvPr/>
          </p:nvSpPr>
          <p:spPr>
            <a:xfrm>
              <a:off x="2622625" y="2334975"/>
              <a:ext cx="47175" cy="27575"/>
            </a:xfrm>
            <a:custGeom>
              <a:avLst/>
              <a:gdLst/>
              <a:ahLst/>
              <a:cxnLst/>
              <a:rect l="l" t="t" r="r" b="b"/>
              <a:pathLst>
                <a:path w="1887" h="1103" extrusionOk="0">
                  <a:moveTo>
                    <a:pt x="931" y="0"/>
                  </a:moveTo>
                  <a:lnTo>
                    <a:pt x="1" y="563"/>
                  </a:lnTo>
                  <a:lnTo>
                    <a:pt x="931" y="1102"/>
                  </a:lnTo>
                  <a:lnTo>
                    <a:pt x="1886" y="539"/>
                  </a:lnTo>
                  <a:lnTo>
                    <a:pt x="931" y="0"/>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999;p34"/>
            <p:cNvSpPr/>
            <p:nvPr/>
          </p:nvSpPr>
          <p:spPr>
            <a:xfrm>
              <a:off x="2675900" y="2366175"/>
              <a:ext cx="23900" cy="17175"/>
            </a:xfrm>
            <a:custGeom>
              <a:avLst/>
              <a:gdLst/>
              <a:ahLst/>
              <a:cxnLst/>
              <a:rect l="l" t="t" r="r" b="b"/>
              <a:pathLst>
                <a:path w="956" h="687" extrusionOk="0">
                  <a:moveTo>
                    <a:pt x="955" y="1"/>
                  </a:moveTo>
                  <a:lnTo>
                    <a:pt x="0" y="540"/>
                  </a:lnTo>
                  <a:lnTo>
                    <a:pt x="0" y="687"/>
                  </a:lnTo>
                  <a:lnTo>
                    <a:pt x="955" y="148"/>
                  </a:lnTo>
                  <a:lnTo>
                    <a:pt x="955"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1000;p34"/>
            <p:cNvSpPr/>
            <p:nvPr/>
          </p:nvSpPr>
          <p:spPr>
            <a:xfrm>
              <a:off x="2652625" y="2366175"/>
              <a:ext cx="23300" cy="17175"/>
            </a:xfrm>
            <a:custGeom>
              <a:avLst/>
              <a:gdLst/>
              <a:ahLst/>
              <a:cxnLst/>
              <a:rect l="l" t="t" r="r" b="b"/>
              <a:pathLst>
                <a:path w="932" h="687" extrusionOk="0">
                  <a:moveTo>
                    <a:pt x="1" y="1"/>
                  </a:moveTo>
                  <a:lnTo>
                    <a:pt x="1" y="148"/>
                  </a:lnTo>
                  <a:lnTo>
                    <a:pt x="931" y="687"/>
                  </a:lnTo>
                  <a:lnTo>
                    <a:pt x="931" y="540"/>
                  </a:lnTo>
                  <a:lnTo>
                    <a:pt x="1"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1001;p34"/>
            <p:cNvSpPr/>
            <p:nvPr/>
          </p:nvSpPr>
          <p:spPr>
            <a:xfrm>
              <a:off x="2652625" y="2352100"/>
              <a:ext cx="47175" cy="27575"/>
            </a:xfrm>
            <a:custGeom>
              <a:avLst/>
              <a:gdLst/>
              <a:ahLst/>
              <a:cxnLst/>
              <a:rect l="l" t="t" r="r" b="b"/>
              <a:pathLst>
                <a:path w="1887" h="1103" extrusionOk="0">
                  <a:moveTo>
                    <a:pt x="956" y="1"/>
                  </a:moveTo>
                  <a:lnTo>
                    <a:pt x="1" y="564"/>
                  </a:lnTo>
                  <a:lnTo>
                    <a:pt x="931" y="1103"/>
                  </a:lnTo>
                  <a:lnTo>
                    <a:pt x="1886" y="564"/>
                  </a:lnTo>
                  <a:lnTo>
                    <a:pt x="956" y="1"/>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1002;p34"/>
            <p:cNvSpPr/>
            <p:nvPr/>
          </p:nvSpPr>
          <p:spPr>
            <a:xfrm>
              <a:off x="2705875" y="2383325"/>
              <a:ext cx="23900" cy="17775"/>
            </a:xfrm>
            <a:custGeom>
              <a:avLst/>
              <a:gdLst/>
              <a:ahLst/>
              <a:cxnLst/>
              <a:rect l="l" t="t" r="r" b="b"/>
              <a:pathLst>
                <a:path w="956" h="711" extrusionOk="0">
                  <a:moveTo>
                    <a:pt x="956" y="1"/>
                  </a:moveTo>
                  <a:lnTo>
                    <a:pt x="1" y="564"/>
                  </a:lnTo>
                  <a:lnTo>
                    <a:pt x="1" y="711"/>
                  </a:lnTo>
                  <a:lnTo>
                    <a:pt x="956" y="148"/>
                  </a:lnTo>
                  <a:lnTo>
                    <a:pt x="956"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1003;p34"/>
            <p:cNvSpPr/>
            <p:nvPr/>
          </p:nvSpPr>
          <p:spPr>
            <a:xfrm>
              <a:off x="2682625" y="2383325"/>
              <a:ext cx="23275" cy="17775"/>
            </a:xfrm>
            <a:custGeom>
              <a:avLst/>
              <a:gdLst/>
              <a:ahLst/>
              <a:cxnLst/>
              <a:rect l="l" t="t" r="r" b="b"/>
              <a:pathLst>
                <a:path w="931" h="711" extrusionOk="0">
                  <a:moveTo>
                    <a:pt x="0" y="1"/>
                  </a:moveTo>
                  <a:lnTo>
                    <a:pt x="0" y="172"/>
                  </a:lnTo>
                  <a:lnTo>
                    <a:pt x="931" y="711"/>
                  </a:lnTo>
                  <a:lnTo>
                    <a:pt x="931" y="564"/>
                  </a:lnTo>
                  <a:lnTo>
                    <a:pt x="0"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1004;p34"/>
            <p:cNvSpPr/>
            <p:nvPr/>
          </p:nvSpPr>
          <p:spPr>
            <a:xfrm>
              <a:off x="2682625" y="2369850"/>
              <a:ext cx="47150" cy="27575"/>
            </a:xfrm>
            <a:custGeom>
              <a:avLst/>
              <a:gdLst/>
              <a:ahLst/>
              <a:cxnLst/>
              <a:rect l="l" t="t" r="r" b="b"/>
              <a:pathLst>
                <a:path w="1886" h="1103" extrusionOk="0">
                  <a:moveTo>
                    <a:pt x="955" y="1"/>
                  </a:moveTo>
                  <a:lnTo>
                    <a:pt x="0" y="540"/>
                  </a:lnTo>
                  <a:lnTo>
                    <a:pt x="931" y="1103"/>
                  </a:lnTo>
                  <a:lnTo>
                    <a:pt x="1886" y="540"/>
                  </a:lnTo>
                  <a:lnTo>
                    <a:pt x="955" y="1"/>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1005;p34"/>
            <p:cNvSpPr/>
            <p:nvPr/>
          </p:nvSpPr>
          <p:spPr>
            <a:xfrm>
              <a:off x="2735875" y="2400475"/>
              <a:ext cx="23900" cy="17775"/>
            </a:xfrm>
            <a:custGeom>
              <a:avLst/>
              <a:gdLst/>
              <a:ahLst/>
              <a:cxnLst/>
              <a:rect l="l" t="t" r="r" b="b"/>
              <a:pathLst>
                <a:path w="956" h="711" extrusionOk="0">
                  <a:moveTo>
                    <a:pt x="956" y="0"/>
                  </a:moveTo>
                  <a:lnTo>
                    <a:pt x="1" y="564"/>
                  </a:lnTo>
                  <a:lnTo>
                    <a:pt x="1" y="710"/>
                  </a:lnTo>
                  <a:lnTo>
                    <a:pt x="956" y="172"/>
                  </a:lnTo>
                  <a:lnTo>
                    <a:pt x="956"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1006;p34"/>
            <p:cNvSpPr/>
            <p:nvPr/>
          </p:nvSpPr>
          <p:spPr>
            <a:xfrm>
              <a:off x="2712625" y="2401075"/>
              <a:ext cx="23275" cy="17175"/>
            </a:xfrm>
            <a:custGeom>
              <a:avLst/>
              <a:gdLst/>
              <a:ahLst/>
              <a:cxnLst/>
              <a:rect l="l" t="t" r="r" b="b"/>
              <a:pathLst>
                <a:path w="931" h="687" extrusionOk="0">
                  <a:moveTo>
                    <a:pt x="0" y="1"/>
                  </a:moveTo>
                  <a:lnTo>
                    <a:pt x="0" y="148"/>
                  </a:lnTo>
                  <a:lnTo>
                    <a:pt x="931" y="686"/>
                  </a:lnTo>
                  <a:lnTo>
                    <a:pt x="931" y="540"/>
                  </a:lnTo>
                  <a:lnTo>
                    <a:pt x="0"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1007;p34"/>
            <p:cNvSpPr/>
            <p:nvPr/>
          </p:nvSpPr>
          <p:spPr>
            <a:xfrm>
              <a:off x="2712625" y="2387000"/>
              <a:ext cx="47150" cy="27575"/>
            </a:xfrm>
            <a:custGeom>
              <a:avLst/>
              <a:gdLst/>
              <a:ahLst/>
              <a:cxnLst/>
              <a:rect l="l" t="t" r="r" b="b"/>
              <a:pathLst>
                <a:path w="1886" h="1103" extrusionOk="0">
                  <a:moveTo>
                    <a:pt x="955" y="1"/>
                  </a:moveTo>
                  <a:lnTo>
                    <a:pt x="0" y="564"/>
                  </a:lnTo>
                  <a:lnTo>
                    <a:pt x="931" y="1103"/>
                  </a:lnTo>
                  <a:lnTo>
                    <a:pt x="1886" y="539"/>
                  </a:lnTo>
                  <a:lnTo>
                    <a:pt x="955" y="1"/>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1008;p34"/>
            <p:cNvSpPr/>
            <p:nvPr/>
          </p:nvSpPr>
          <p:spPr>
            <a:xfrm>
              <a:off x="2765875" y="2418225"/>
              <a:ext cx="23900" cy="17775"/>
            </a:xfrm>
            <a:custGeom>
              <a:avLst/>
              <a:gdLst/>
              <a:ahLst/>
              <a:cxnLst/>
              <a:rect l="l" t="t" r="r" b="b"/>
              <a:pathLst>
                <a:path w="956" h="711" extrusionOk="0">
                  <a:moveTo>
                    <a:pt x="956" y="0"/>
                  </a:moveTo>
                  <a:lnTo>
                    <a:pt x="25" y="539"/>
                  </a:lnTo>
                  <a:lnTo>
                    <a:pt x="1" y="711"/>
                  </a:lnTo>
                  <a:lnTo>
                    <a:pt x="956" y="147"/>
                  </a:lnTo>
                  <a:lnTo>
                    <a:pt x="956"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1009;p34"/>
            <p:cNvSpPr/>
            <p:nvPr/>
          </p:nvSpPr>
          <p:spPr>
            <a:xfrm>
              <a:off x="2742625" y="2418225"/>
              <a:ext cx="23900" cy="17775"/>
            </a:xfrm>
            <a:custGeom>
              <a:avLst/>
              <a:gdLst/>
              <a:ahLst/>
              <a:cxnLst/>
              <a:rect l="l" t="t" r="r" b="b"/>
              <a:pathLst>
                <a:path w="956" h="711" extrusionOk="0">
                  <a:moveTo>
                    <a:pt x="0" y="0"/>
                  </a:moveTo>
                  <a:lnTo>
                    <a:pt x="0" y="147"/>
                  </a:lnTo>
                  <a:lnTo>
                    <a:pt x="931" y="711"/>
                  </a:lnTo>
                  <a:lnTo>
                    <a:pt x="955" y="539"/>
                  </a:lnTo>
                  <a:lnTo>
                    <a:pt x="0"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1010;p34"/>
            <p:cNvSpPr/>
            <p:nvPr/>
          </p:nvSpPr>
          <p:spPr>
            <a:xfrm>
              <a:off x="2742625" y="2404750"/>
              <a:ext cx="47150" cy="26975"/>
            </a:xfrm>
            <a:custGeom>
              <a:avLst/>
              <a:gdLst/>
              <a:ahLst/>
              <a:cxnLst/>
              <a:rect l="l" t="t" r="r" b="b"/>
              <a:pathLst>
                <a:path w="1886" h="1079" extrusionOk="0">
                  <a:moveTo>
                    <a:pt x="955" y="1"/>
                  </a:moveTo>
                  <a:lnTo>
                    <a:pt x="0" y="539"/>
                  </a:lnTo>
                  <a:lnTo>
                    <a:pt x="955" y="1078"/>
                  </a:lnTo>
                  <a:lnTo>
                    <a:pt x="1886" y="539"/>
                  </a:lnTo>
                  <a:lnTo>
                    <a:pt x="955" y="1"/>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1011;p34"/>
            <p:cNvSpPr/>
            <p:nvPr/>
          </p:nvSpPr>
          <p:spPr>
            <a:xfrm>
              <a:off x="2796500" y="2435375"/>
              <a:ext cx="23900" cy="17775"/>
            </a:xfrm>
            <a:custGeom>
              <a:avLst/>
              <a:gdLst/>
              <a:ahLst/>
              <a:cxnLst/>
              <a:rect l="l" t="t" r="r" b="b"/>
              <a:pathLst>
                <a:path w="956" h="711" extrusionOk="0">
                  <a:moveTo>
                    <a:pt x="955" y="0"/>
                  </a:moveTo>
                  <a:lnTo>
                    <a:pt x="0" y="563"/>
                  </a:lnTo>
                  <a:lnTo>
                    <a:pt x="0" y="710"/>
                  </a:lnTo>
                  <a:lnTo>
                    <a:pt x="955" y="147"/>
                  </a:lnTo>
                  <a:lnTo>
                    <a:pt x="955"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1012;p34"/>
            <p:cNvSpPr/>
            <p:nvPr/>
          </p:nvSpPr>
          <p:spPr>
            <a:xfrm>
              <a:off x="2772625" y="2435975"/>
              <a:ext cx="23900" cy="17175"/>
            </a:xfrm>
            <a:custGeom>
              <a:avLst/>
              <a:gdLst/>
              <a:ahLst/>
              <a:cxnLst/>
              <a:rect l="l" t="t" r="r" b="b"/>
              <a:pathLst>
                <a:path w="956" h="687" extrusionOk="0">
                  <a:moveTo>
                    <a:pt x="0" y="1"/>
                  </a:moveTo>
                  <a:lnTo>
                    <a:pt x="0" y="148"/>
                  </a:lnTo>
                  <a:lnTo>
                    <a:pt x="955" y="686"/>
                  </a:lnTo>
                  <a:lnTo>
                    <a:pt x="955" y="539"/>
                  </a:lnTo>
                  <a:lnTo>
                    <a:pt x="0"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1013;p34"/>
            <p:cNvSpPr/>
            <p:nvPr/>
          </p:nvSpPr>
          <p:spPr>
            <a:xfrm>
              <a:off x="2772625" y="2421900"/>
              <a:ext cx="47775" cy="27575"/>
            </a:xfrm>
            <a:custGeom>
              <a:avLst/>
              <a:gdLst/>
              <a:ahLst/>
              <a:cxnLst/>
              <a:rect l="l" t="t" r="r" b="b"/>
              <a:pathLst>
                <a:path w="1911" h="1103" extrusionOk="0">
                  <a:moveTo>
                    <a:pt x="955" y="0"/>
                  </a:moveTo>
                  <a:lnTo>
                    <a:pt x="0" y="564"/>
                  </a:lnTo>
                  <a:lnTo>
                    <a:pt x="955" y="1102"/>
                  </a:lnTo>
                  <a:lnTo>
                    <a:pt x="1910" y="539"/>
                  </a:lnTo>
                  <a:lnTo>
                    <a:pt x="955" y="0"/>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1014;p34"/>
            <p:cNvSpPr/>
            <p:nvPr/>
          </p:nvSpPr>
          <p:spPr>
            <a:xfrm>
              <a:off x="2826500" y="2452500"/>
              <a:ext cx="23900" cy="17775"/>
            </a:xfrm>
            <a:custGeom>
              <a:avLst/>
              <a:gdLst/>
              <a:ahLst/>
              <a:cxnLst/>
              <a:rect l="l" t="t" r="r" b="b"/>
              <a:pathLst>
                <a:path w="956" h="711" extrusionOk="0">
                  <a:moveTo>
                    <a:pt x="955" y="1"/>
                  </a:moveTo>
                  <a:lnTo>
                    <a:pt x="0" y="564"/>
                  </a:lnTo>
                  <a:lnTo>
                    <a:pt x="0" y="711"/>
                  </a:lnTo>
                  <a:lnTo>
                    <a:pt x="955" y="172"/>
                  </a:lnTo>
                  <a:lnTo>
                    <a:pt x="955"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1015;p34"/>
            <p:cNvSpPr/>
            <p:nvPr/>
          </p:nvSpPr>
          <p:spPr>
            <a:xfrm>
              <a:off x="2802625" y="2453125"/>
              <a:ext cx="23900" cy="17150"/>
            </a:xfrm>
            <a:custGeom>
              <a:avLst/>
              <a:gdLst/>
              <a:ahLst/>
              <a:cxnLst/>
              <a:rect l="l" t="t" r="r" b="b"/>
              <a:pathLst>
                <a:path w="956" h="686" extrusionOk="0">
                  <a:moveTo>
                    <a:pt x="0" y="0"/>
                  </a:moveTo>
                  <a:lnTo>
                    <a:pt x="0" y="147"/>
                  </a:lnTo>
                  <a:lnTo>
                    <a:pt x="955" y="686"/>
                  </a:lnTo>
                  <a:lnTo>
                    <a:pt x="955" y="539"/>
                  </a:lnTo>
                  <a:lnTo>
                    <a:pt x="0"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1016;p34"/>
            <p:cNvSpPr/>
            <p:nvPr/>
          </p:nvSpPr>
          <p:spPr>
            <a:xfrm>
              <a:off x="2802625" y="2439050"/>
              <a:ext cx="47775" cy="27550"/>
            </a:xfrm>
            <a:custGeom>
              <a:avLst/>
              <a:gdLst/>
              <a:ahLst/>
              <a:cxnLst/>
              <a:rect l="l" t="t" r="r" b="b"/>
              <a:pathLst>
                <a:path w="1911" h="1102" extrusionOk="0">
                  <a:moveTo>
                    <a:pt x="955" y="0"/>
                  </a:moveTo>
                  <a:lnTo>
                    <a:pt x="0" y="563"/>
                  </a:lnTo>
                  <a:lnTo>
                    <a:pt x="955" y="1102"/>
                  </a:lnTo>
                  <a:lnTo>
                    <a:pt x="1910" y="539"/>
                  </a:lnTo>
                  <a:lnTo>
                    <a:pt x="955" y="0"/>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1017;p34"/>
            <p:cNvSpPr/>
            <p:nvPr/>
          </p:nvSpPr>
          <p:spPr>
            <a:xfrm>
              <a:off x="2856500" y="2470250"/>
              <a:ext cx="23900" cy="17800"/>
            </a:xfrm>
            <a:custGeom>
              <a:avLst/>
              <a:gdLst/>
              <a:ahLst/>
              <a:cxnLst/>
              <a:rect l="l" t="t" r="r" b="b"/>
              <a:pathLst>
                <a:path w="956" h="712" extrusionOk="0">
                  <a:moveTo>
                    <a:pt x="955" y="1"/>
                  </a:moveTo>
                  <a:lnTo>
                    <a:pt x="0" y="564"/>
                  </a:lnTo>
                  <a:lnTo>
                    <a:pt x="0" y="711"/>
                  </a:lnTo>
                  <a:lnTo>
                    <a:pt x="955" y="148"/>
                  </a:lnTo>
                  <a:lnTo>
                    <a:pt x="955"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1018;p34"/>
            <p:cNvSpPr/>
            <p:nvPr/>
          </p:nvSpPr>
          <p:spPr>
            <a:xfrm>
              <a:off x="2832600" y="2470250"/>
              <a:ext cx="23900" cy="17800"/>
            </a:xfrm>
            <a:custGeom>
              <a:avLst/>
              <a:gdLst/>
              <a:ahLst/>
              <a:cxnLst/>
              <a:rect l="l" t="t" r="r" b="b"/>
              <a:pathLst>
                <a:path w="956" h="712" extrusionOk="0">
                  <a:moveTo>
                    <a:pt x="1" y="1"/>
                  </a:moveTo>
                  <a:lnTo>
                    <a:pt x="1" y="148"/>
                  </a:lnTo>
                  <a:lnTo>
                    <a:pt x="956" y="711"/>
                  </a:lnTo>
                  <a:lnTo>
                    <a:pt x="956" y="564"/>
                  </a:lnTo>
                  <a:lnTo>
                    <a:pt x="1"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1019;p34"/>
            <p:cNvSpPr/>
            <p:nvPr/>
          </p:nvSpPr>
          <p:spPr>
            <a:xfrm>
              <a:off x="2832600" y="2456800"/>
              <a:ext cx="47800" cy="27575"/>
            </a:xfrm>
            <a:custGeom>
              <a:avLst/>
              <a:gdLst/>
              <a:ahLst/>
              <a:cxnLst/>
              <a:rect l="l" t="t" r="r" b="b"/>
              <a:pathLst>
                <a:path w="1912" h="1103" extrusionOk="0">
                  <a:moveTo>
                    <a:pt x="956" y="0"/>
                  </a:moveTo>
                  <a:lnTo>
                    <a:pt x="1" y="539"/>
                  </a:lnTo>
                  <a:lnTo>
                    <a:pt x="956" y="1102"/>
                  </a:lnTo>
                  <a:lnTo>
                    <a:pt x="1911" y="539"/>
                  </a:lnTo>
                  <a:lnTo>
                    <a:pt x="956" y="0"/>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1020;p34"/>
            <p:cNvSpPr/>
            <p:nvPr/>
          </p:nvSpPr>
          <p:spPr>
            <a:xfrm>
              <a:off x="2886475" y="2487400"/>
              <a:ext cx="23900" cy="17775"/>
            </a:xfrm>
            <a:custGeom>
              <a:avLst/>
              <a:gdLst/>
              <a:ahLst/>
              <a:cxnLst/>
              <a:rect l="l" t="t" r="r" b="b"/>
              <a:pathLst>
                <a:path w="956" h="711" extrusionOk="0">
                  <a:moveTo>
                    <a:pt x="956" y="1"/>
                  </a:moveTo>
                  <a:lnTo>
                    <a:pt x="1" y="564"/>
                  </a:lnTo>
                  <a:lnTo>
                    <a:pt x="1" y="711"/>
                  </a:lnTo>
                  <a:lnTo>
                    <a:pt x="956" y="148"/>
                  </a:lnTo>
                  <a:lnTo>
                    <a:pt x="956"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1021;p34"/>
            <p:cNvSpPr/>
            <p:nvPr/>
          </p:nvSpPr>
          <p:spPr>
            <a:xfrm>
              <a:off x="2863225" y="2488025"/>
              <a:ext cx="23275" cy="17150"/>
            </a:xfrm>
            <a:custGeom>
              <a:avLst/>
              <a:gdLst/>
              <a:ahLst/>
              <a:cxnLst/>
              <a:rect l="l" t="t" r="r" b="b"/>
              <a:pathLst>
                <a:path w="931" h="686" extrusionOk="0">
                  <a:moveTo>
                    <a:pt x="0" y="0"/>
                  </a:moveTo>
                  <a:lnTo>
                    <a:pt x="0" y="147"/>
                  </a:lnTo>
                  <a:lnTo>
                    <a:pt x="931" y="686"/>
                  </a:lnTo>
                  <a:lnTo>
                    <a:pt x="931" y="539"/>
                  </a:lnTo>
                  <a:lnTo>
                    <a:pt x="0"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1022;p34"/>
            <p:cNvSpPr/>
            <p:nvPr/>
          </p:nvSpPr>
          <p:spPr>
            <a:xfrm>
              <a:off x="2863225" y="2473925"/>
              <a:ext cx="47150" cy="27575"/>
            </a:xfrm>
            <a:custGeom>
              <a:avLst/>
              <a:gdLst/>
              <a:ahLst/>
              <a:cxnLst/>
              <a:rect l="l" t="t" r="r" b="b"/>
              <a:pathLst>
                <a:path w="1886" h="1103" extrusionOk="0">
                  <a:moveTo>
                    <a:pt x="955" y="1"/>
                  </a:moveTo>
                  <a:lnTo>
                    <a:pt x="0" y="564"/>
                  </a:lnTo>
                  <a:lnTo>
                    <a:pt x="931" y="1103"/>
                  </a:lnTo>
                  <a:lnTo>
                    <a:pt x="1886" y="540"/>
                  </a:lnTo>
                  <a:lnTo>
                    <a:pt x="955" y="1"/>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1023;p34"/>
            <p:cNvSpPr/>
            <p:nvPr/>
          </p:nvSpPr>
          <p:spPr>
            <a:xfrm>
              <a:off x="2946475" y="2522300"/>
              <a:ext cx="23900" cy="17775"/>
            </a:xfrm>
            <a:custGeom>
              <a:avLst/>
              <a:gdLst/>
              <a:ahLst/>
              <a:cxnLst/>
              <a:rect l="l" t="t" r="r" b="b"/>
              <a:pathLst>
                <a:path w="956" h="711" extrusionOk="0">
                  <a:moveTo>
                    <a:pt x="956" y="0"/>
                  </a:moveTo>
                  <a:lnTo>
                    <a:pt x="1" y="564"/>
                  </a:lnTo>
                  <a:lnTo>
                    <a:pt x="1" y="711"/>
                  </a:lnTo>
                  <a:lnTo>
                    <a:pt x="956" y="147"/>
                  </a:lnTo>
                  <a:lnTo>
                    <a:pt x="956"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1024;p34"/>
            <p:cNvSpPr/>
            <p:nvPr/>
          </p:nvSpPr>
          <p:spPr>
            <a:xfrm>
              <a:off x="2893225" y="2505150"/>
              <a:ext cx="53275" cy="34925"/>
            </a:xfrm>
            <a:custGeom>
              <a:avLst/>
              <a:gdLst/>
              <a:ahLst/>
              <a:cxnLst/>
              <a:rect l="l" t="t" r="r" b="b"/>
              <a:pathLst>
                <a:path w="2131" h="1397" extrusionOk="0">
                  <a:moveTo>
                    <a:pt x="0" y="1"/>
                  </a:moveTo>
                  <a:lnTo>
                    <a:pt x="0" y="148"/>
                  </a:lnTo>
                  <a:lnTo>
                    <a:pt x="2131" y="1397"/>
                  </a:lnTo>
                  <a:lnTo>
                    <a:pt x="2131" y="1250"/>
                  </a:lnTo>
                  <a:lnTo>
                    <a:pt x="0"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1025;p34"/>
            <p:cNvSpPr/>
            <p:nvPr/>
          </p:nvSpPr>
          <p:spPr>
            <a:xfrm>
              <a:off x="2893225" y="2491075"/>
              <a:ext cx="77150" cy="45325"/>
            </a:xfrm>
            <a:custGeom>
              <a:avLst/>
              <a:gdLst/>
              <a:ahLst/>
              <a:cxnLst/>
              <a:rect l="l" t="t" r="r" b="b"/>
              <a:pathLst>
                <a:path w="3086" h="1813" extrusionOk="0">
                  <a:moveTo>
                    <a:pt x="955" y="1"/>
                  </a:moveTo>
                  <a:lnTo>
                    <a:pt x="0" y="564"/>
                  </a:lnTo>
                  <a:lnTo>
                    <a:pt x="2131" y="1813"/>
                  </a:lnTo>
                  <a:lnTo>
                    <a:pt x="3086" y="1249"/>
                  </a:lnTo>
                  <a:lnTo>
                    <a:pt x="955" y="1"/>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1026;p34"/>
            <p:cNvSpPr/>
            <p:nvPr/>
          </p:nvSpPr>
          <p:spPr>
            <a:xfrm>
              <a:off x="2615275" y="2366175"/>
              <a:ext cx="23900" cy="17800"/>
            </a:xfrm>
            <a:custGeom>
              <a:avLst/>
              <a:gdLst/>
              <a:ahLst/>
              <a:cxnLst/>
              <a:rect l="l" t="t" r="r" b="b"/>
              <a:pathLst>
                <a:path w="956" h="712" extrusionOk="0">
                  <a:moveTo>
                    <a:pt x="956" y="1"/>
                  </a:moveTo>
                  <a:lnTo>
                    <a:pt x="1" y="564"/>
                  </a:lnTo>
                  <a:lnTo>
                    <a:pt x="1" y="711"/>
                  </a:lnTo>
                  <a:lnTo>
                    <a:pt x="956" y="148"/>
                  </a:lnTo>
                  <a:lnTo>
                    <a:pt x="956"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1027;p34"/>
            <p:cNvSpPr/>
            <p:nvPr/>
          </p:nvSpPr>
          <p:spPr>
            <a:xfrm>
              <a:off x="2562025" y="2349050"/>
              <a:ext cx="53275" cy="34925"/>
            </a:xfrm>
            <a:custGeom>
              <a:avLst/>
              <a:gdLst/>
              <a:ahLst/>
              <a:cxnLst/>
              <a:rect l="l" t="t" r="r" b="b"/>
              <a:pathLst>
                <a:path w="2131" h="1397" extrusionOk="0">
                  <a:moveTo>
                    <a:pt x="0" y="0"/>
                  </a:moveTo>
                  <a:lnTo>
                    <a:pt x="0" y="147"/>
                  </a:lnTo>
                  <a:lnTo>
                    <a:pt x="2131" y="1396"/>
                  </a:lnTo>
                  <a:lnTo>
                    <a:pt x="2131" y="1249"/>
                  </a:lnTo>
                  <a:lnTo>
                    <a:pt x="0"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1028;p34"/>
            <p:cNvSpPr/>
            <p:nvPr/>
          </p:nvSpPr>
          <p:spPr>
            <a:xfrm>
              <a:off x="2562025" y="2335575"/>
              <a:ext cx="77150" cy="44725"/>
            </a:xfrm>
            <a:custGeom>
              <a:avLst/>
              <a:gdLst/>
              <a:ahLst/>
              <a:cxnLst/>
              <a:rect l="l" t="t" r="r" b="b"/>
              <a:pathLst>
                <a:path w="3086" h="1789" extrusionOk="0">
                  <a:moveTo>
                    <a:pt x="955" y="1"/>
                  </a:moveTo>
                  <a:lnTo>
                    <a:pt x="0" y="539"/>
                  </a:lnTo>
                  <a:lnTo>
                    <a:pt x="2131" y="1788"/>
                  </a:lnTo>
                  <a:lnTo>
                    <a:pt x="3086" y="1225"/>
                  </a:lnTo>
                  <a:lnTo>
                    <a:pt x="955" y="1"/>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1029;p34"/>
            <p:cNvSpPr/>
            <p:nvPr/>
          </p:nvSpPr>
          <p:spPr>
            <a:xfrm>
              <a:off x="2645900" y="2383325"/>
              <a:ext cx="23275" cy="17775"/>
            </a:xfrm>
            <a:custGeom>
              <a:avLst/>
              <a:gdLst/>
              <a:ahLst/>
              <a:cxnLst/>
              <a:rect l="l" t="t" r="r" b="b"/>
              <a:pathLst>
                <a:path w="931" h="711" extrusionOk="0">
                  <a:moveTo>
                    <a:pt x="931" y="1"/>
                  </a:moveTo>
                  <a:lnTo>
                    <a:pt x="0" y="564"/>
                  </a:lnTo>
                  <a:lnTo>
                    <a:pt x="0" y="711"/>
                  </a:lnTo>
                  <a:lnTo>
                    <a:pt x="931" y="172"/>
                  </a:lnTo>
                  <a:lnTo>
                    <a:pt x="931"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1030;p34"/>
            <p:cNvSpPr/>
            <p:nvPr/>
          </p:nvSpPr>
          <p:spPr>
            <a:xfrm>
              <a:off x="2622025" y="2383950"/>
              <a:ext cx="23900" cy="17150"/>
            </a:xfrm>
            <a:custGeom>
              <a:avLst/>
              <a:gdLst/>
              <a:ahLst/>
              <a:cxnLst/>
              <a:rect l="l" t="t" r="r" b="b"/>
              <a:pathLst>
                <a:path w="956" h="686" extrusionOk="0">
                  <a:moveTo>
                    <a:pt x="0" y="0"/>
                  </a:moveTo>
                  <a:lnTo>
                    <a:pt x="0" y="147"/>
                  </a:lnTo>
                  <a:lnTo>
                    <a:pt x="955" y="686"/>
                  </a:lnTo>
                  <a:lnTo>
                    <a:pt x="955" y="539"/>
                  </a:lnTo>
                  <a:lnTo>
                    <a:pt x="0"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1031;p34"/>
            <p:cNvSpPr/>
            <p:nvPr/>
          </p:nvSpPr>
          <p:spPr>
            <a:xfrm>
              <a:off x="2622025" y="2369850"/>
              <a:ext cx="47150" cy="27575"/>
            </a:xfrm>
            <a:custGeom>
              <a:avLst/>
              <a:gdLst/>
              <a:ahLst/>
              <a:cxnLst/>
              <a:rect l="l" t="t" r="r" b="b"/>
              <a:pathLst>
                <a:path w="1886" h="1103" extrusionOk="0">
                  <a:moveTo>
                    <a:pt x="955" y="1"/>
                  </a:moveTo>
                  <a:lnTo>
                    <a:pt x="0" y="564"/>
                  </a:lnTo>
                  <a:lnTo>
                    <a:pt x="955" y="1103"/>
                  </a:lnTo>
                  <a:lnTo>
                    <a:pt x="1886" y="540"/>
                  </a:lnTo>
                  <a:lnTo>
                    <a:pt x="955" y="1"/>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1032;p34"/>
            <p:cNvSpPr/>
            <p:nvPr/>
          </p:nvSpPr>
          <p:spPr>
            <a:xfrm>
              <a:off x="2675900" y="2401075"/>
              <a:ext cx="23900" cy="17775"/>
            </a:xfrm>
            <a:custGeom>
              <a:avLst/>
              <a:gdLst/>
              <a:ahLst/>
              <a:cxnLst/>
              <a:rect l="l" t="t" r="r" b="b"/>
              <a:pathLst>
                <a:path w="956" h="711" extrusionOk="0">
                  <a:moveTo>
                    <a:pt x="955" y="1"/>
                  </a:moveTo>
                  <a:lnTo>
                    <a:pt x="0" y="540"/>
                  </a:lnTo>
                  <a:lnTo>
                    <a:pt x="0" y="711"/>
                  </a:lnTo>
                  <a:lnTo>
                    <a:pt x="931" y="148"/>
                  </a:lnTo>
                  <a:lnTo>
                    <a:pt x="955"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1033;p34"/>
            <p:cNvSpPr/>
            <p:nvPr/>
          </p:nvSpPr>
          <p:spPr>
            <a:xfrm>
              <a:off x="2652025" y="2401075"/>
              <a:ext cx="23900" cy="17775"/>
            </a:xfrm>
            <a:custGeom>
              <a:avLst/>
              <a:gdLst/>
              <a:ahLst/>
              <a:cxnLst/>
              <a:rect l="l" t="t" r="r" b="b"/>
              <a:pathLst>
                <a:path w="956" h="711" extrusionOk="0">
                  <a:moveTo>
                    <a:pt x="0" y="1"/>
                  </a:moveTo>
                  <a:lnTo>
                    <a:pt x="0" y="148"/>
                  </a:lnTo>
                  <a:lnTo>
                    <a:pt x="955" y="711"/>
                  </a:lnTo>
                  <a:lnTo>
                    <a:pt x="955" y="540"/>
                  </a:lnTo>
                  <a:lnTo>
                    <a:pt x="0"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1034;p34"/>
            <p:cNvSpPr/>
            <p:nvPr/>
          </p:nvSpPr>
          <p:spPr>
            <a:xfrm>
              <a:off x="2652025" y="2387625"/>
              <a:ext cx="47775" cy="26950"/>
            </a:xfrm>
            <a:custGeom>
              <a:avLst/>
              <a:gdLst/>
              <a:ahLst/>
              <a:cxnLst/>
              <a:rect l="l" t="t" r="r" b="b"/>
              <a:pathLst>
                <a:path w="1911" h="1078" extrusionOk="0">
                  <a:moveTo>
                    <a:pt x="955" y="0"/>
                  </a:moveTo>
                  <a:lnTo>
                    <a:pt x="0" y="539"/>
                  </a:lnTo>
                  <a:lnTo>
                    <a:pt x="955" y="1078"/>
                  </a:lnTo>
                  <a:lnTo>
                    <a:pt x="1910" y="539"/>
                  </a:lnTo>
                  <a:lnTo>
                    <a:pt x="955" y="0"/>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1035;p34"/>
            <p:cNvSpPr/>
            <p:nvPr/>
          </p:nvSpPr>
          <p:spPr>
            <a:xfrm>
              <a:off x="2705875" y="2418225"/>
              <a:ext cx="23900" cy="17775"/>
            </a:xfrm>
            <a:custGeom>
              <a:avLst/>
              <a:gdLst/>
              <a:ahLst/>
              <a:cxnLst/>
              <a:rect l="l" t="t" r="r" b="b"/>
              <a:pathLst>
                <a:path w="956" h="711" extrusionOk="0">
                  <a:moveTo>
                    <a:pt x="956" y="0"/>
                  </a:moveTo>
                  <a:lnTo>
                    <a:pt x="1" y="564"/>
                  </a:lnTo>
                  <a:lnTo>
                    <a:pt x="1" y="711"/>
                  </a:lnTo>
                  <a:lnTo>
                    <a:pt x="956" y="147"/>
                  </a:lnTo>
                  <a:lnTo>
                    <a:pt x="956"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1036;p34"/>
            <p:cNvSpPr/>
            <p:nvPr/>
          </p:nvSpPr>
          <p:spPr>
            <a:xfrm>
              <a:off x="2682000" y="2418825"/>
              <a:ext cx="23900" cy="17175"/>
            </a:xfrm>
            <a:custGeom>
              <a:avLst/>
              <a:gdLst/>
              <a:ahLst/>
              <a:cxnLst/>
              <a:rect l="l" t="t" r="r" b="b"/>
              <a:pathLst>
                <a:path w="956" h="687" extrusionOk="0">
                  <a:moveTo>
                    <a:pt x="1" y="1"/>
                  </a:moveTo>
                  <a:lnTo>
                    <a:pt x="1" y="148"/>
                  </a:lnTo>
                  <a:lnTo>
                    <a:pt x="956" y="687"/>
                  </a:lnTo>
                  <a:lnTo>
                    <a:pt x="956" y="540"/>
                  </a:lnTo>
                  <a:lnTo>
                    <a:pt x="1"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1037;p34"/>
            <p:cNvSpPr/>
            <p:nvPr/>
          </p:nvSpPr>
          <p:spPr>
            <a:xfrm>
              <a:off x="2682000" y="2404750"/>
              <a:ext cx="47775" cy="27575"/>
            </a:xfrm>
            <a:custGeom>
              <a:avLst/>
              <a:gdLst/>
              <a:ahLst/>
              <a:cxnLst/>
              <a:rect l="l" t="t" r="r" b="b"/>
              <a:pathLst>
                <a:path w="1911" h="1103" extrusionOk="0">
                  <a:moveTo>
                    <a:pt x="956" y="1"/>
                  </a:moveTo>
                  <a:lnTo>
                    <a:pt x="1" y="564"/>
                  </a:lnTo>
                  <a:lnTo>
                    <a:pt x="956" y="1103"/>
                  </a:lnTo>
                  <a:lnTo>
                    <a:pt x="1911" y="539"/>
                  </a:lnTo>
                  <a:lnTo>
                    <a:pt x="956" y="1"/>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1038;p34"/>
            <p:cNvSpPr/>
            <p:nvPr/>
          </p:nvSpPr>
          <p:spPr>
            <a:xfrm>
              <a:off x="2735875" y="2435975"/>
              <a:ext cx="23900" cy="17175"/>
            </a:xfrm>
            <a:custGeom>
              <a:avLst/>
              <a:gdLst/>
              <a:ahLst/>
              <a:cxnLst/>
              <a:rect l="l" t="t" r="r" b="b"/>
              <a:pathLst>
                <a:path w="956" h="687" extrusionOk="0">
                  <a:moveTo>
                    <a:pt x="956" y="1"/>
                  </a:moveTo>
                  <a:lnTo>
                    <a:pt x="1" y="539"/>
                  </a:lnTo>
                  <a:lnTo>
                    <a:pt x="1" y="686"/>
                  </a:lnTo>
                  <a:lnTo>
                    <a:pt x="956" y="148"/>
                  </a:lnTo>
                  <a:lnTo>
                    <a:pt x="956"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1039;p34"/>
            <p:cNvSpPr/>
            <p:nvPr/>
          </p:nvSpPr>
          <p:spPr>
            <a:xfrm>
              <a:off x="2712625" y="2435975"/>
              <a:ext cx="23275" cy="17175"/>
            </a:xfrm>
            <a:custGeom>
              <a:avLst/>
              <a:gdLst/>
              <a:ahLst/>
              <a:cxnLst/>
              <a:rect l="l" t="t" r="r" b="b"/>
              <a:pathLst>
                <a:path w="931" h="687" extrusionOk="0">
                  <a:moveTo>
                    <a:pt x="0" y="1"/>
                  </a:moveTo>
                  <a:lnTo>
                    <a:pt x="0" y="148"/>
                  </a:lnTo>
                  <a:lnTo>
                    <a:pt x="931" y="686"/>
                  </a:lnTo>
                  <a:lnTo>
                    <a:pt x="931" y="539"/>
                  </a:lnTo>
                  <a:lnTo>
                    <a:pt x="0"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1040;p34"/>
            <p:cNvSpPr/>
            <p:nvPr/>
          </p:nvSpPr>
          <p:spPr>
            <a:xfrm>
              <a:off x="2712625" y="2421900"/>
              <a:ext cx="47150" cy="27575"/>
            </a:xfrm>
            <a:custGeom>
              <a:avLst/>
              <a:gdLst/>
              <a:ahLst/>
              <a:cxnLst/>
              <a:rect l="l" t="t" r="r" b="b"/>
              <a:pathLst>
                <a:path w="1886" h="1103" extrusionOk="0">
                  <a:moveTo>
                    <a:pt x="931" y="0"/>
                  </a:moveTo>
                  <a:lnTo>
                    <a:pt x="0" y="564"/>
                  </a:lnTo>
                  <a:lnTo>
                    <a:pt x="931" y="1102"/>
                  </a:lnTo>
                  <a:lnTo>
                    <a:pt x="1886" y="564"/>
                  </a:lnTo>
                  <a:lnTo>
                    <a:pt x="931" y="0"/>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1041;p34"/>
            <p:cNvSpPr/>
            <p:nvPr/>
          </p:nvSpPr>
          <p:spPr>
            <a:xfrm>
              <a:off x="2765875" y="2453125"/>
              <a:ext cx="23900" cy="17775"/>
            </a:xfrm>
            <a:custGeom>
              <a:avLst/>
              <a:gdLst/>
              <a:ahLst/>
              <a:cxnLst/>
              <a:rect l="l" t="t" r="r" b="b"/>
              <a:pathLst>
                <a:path w="956" h="711" extrusionOk="0">
                  <a:moveTo>
                    <a:pt x="956" y="0"/>
                  </a:moveTo>
                  <a:lnTo>
                    <a:pt x="1" y="563"/>
                  </a:lnTo>
                  <a:lnTo>
                    <a:pt x="1" y="710"/>
                  </a:lnTo>
                  <a:lnTo>
                    <a:pt x="956" y="147"/>
                  </a:lnTo>
                  <a:lnTo>
                    <a:pt x="956"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1042;p34"/>
            <p:cNvSpPr/>
            <p:nvPr/>
          </p:nvSpPr>
          <p:spPr>
            <a:xfrm>
              <a:off x="2742625" y="2453125"/>
              <a:ext cx="23275" cy="17775"/>
            </a:xfrm>
            <a:custGeom>
              <a:avLst/>
              <a:gdLst/>
              <a:ahLst/>
              <a:cxnLst/>
              <a:rect l="l" t="t" r="r" b="b"/>
              <a:pathLst>
                <a:path w="931" h="711" extrusionOk="0">
                  <a:moveTo>
                    <a:pt x="0" y="0"/>
                  </a:moveTo>
                  <a:lnTo>
                    <a:pt x="0" y="172"/>
                  </a:lnTo>
                  <a:lnTo>
                    <a:pt x="931" y="710"/>
                  </a:lnTo>
                  <a:lnTo>
                    <a:pt x="931" y="563"/>
                  </a:lnTo>
                  <a:lnTo>
                    <a:pt x="0"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1043;p34"/>
            <p:cNvSpPr/>
            <p:nvPr/>
          </p:nvSpPr>
          <p:spPr>
            <a:xfrm>
              <a:off x="2742625" y="2439650"/>
              <a:ext cx="47150" cy="27575"/>
            </a:xfrm>
            <a:custGeom>
              <a:avLst/>
              <a:gdLst/>
              <a:ahLst/>
              <a:cxnLst/>
              <a:rect l="l" t="t" r="r" b="b"/>
              <a:pathLst>
                <a:path w="1886" h="1103" extrusionOk="0">
                  <a:moveTo>
                    <a:pt x="955" y="1"/>
                  </a:moveTo>
                  <a:lnTo>
                    <a:pt x="0" y="539"/>
                  </a:lnTo>
                  <a:lnTo>
                    <a:pt x="931" y="1102"/>
                  </a:lnTo>
                  <a:lnTo>
                    <a:pt x="1886" y="539"/>
                  </a:lnTo>
                  <a:lnTo>
                    <a:pt x="955" y="1"/>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1044;p34"/>
            <p:cNvSpPr/>
            <p:nvPr/>
          </p:nvSpPr>
          <p:spPr>
            <a:xfrm>
              <a:off x="2795875" y="2470250"/>
              <a:ext cx="23900" cy="17800"/>
            </a:xfrm>
            <a:custGeom>
              <a:avLst/>
              <a:gdLst/>
              <a:ahLst/>
              <a:cxnLst/>
              <a:rect l="l" t="t" r="r" b="b"/>
              <a:pathLst>
                <a:path w="956" h="712" extrusionOk="0">
                  <a:moveTo>
                    <a:pt x="956" y="1"/>
                  </a:moveTo>
                  <a:lnTo>
                    <a:pt x="1" y="564"/>
                  </a:lnTo>
                  <a:lnTo>
                    <a:pt x="1" y="711"/>
                  </a:lnTo>
                  <a:lnTo>
                    <a:pt x="956" y="148"/>
                  </a:lnTo>
                  <a:lnTo>
                    <a:pt x="956"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1045;p34"/>
            <p:cNvSpPr/>
            <p:nvPr/>
          </p:nvSpPr>
          <p:spPr>
            <a:xfrm>
              <a:off x="2772625" y="2470875"/>
              <a:ext cx="23275" cy="17175"/>
            </a:xfrm>
            <a:custGeom>
              <a:avLst/>
              <a:gdLst/>
              <a:ahLst/>
              <a:cxnLst/>
              <a:rect l="l" t="t" r="r" b="b"/>
              <a:pathLst>
                <a:path w="931" h="687" extrusionOk="0">
                  <a:moveTo>
                    <a:pt x="0" y="0"/>
                  </a:moveTo>
                  <a:lnTo>
                    <a:pt x="0" y="147"/>
                  </a:lnTo>
                  <a:lnTo>
                    <a:pt x="931" y="686"/>
                  </a:lnTo>
                  <a:lnTo>
                    <a:pt x="931" y="539"/>
                  </a:lnTo>
                  <a:lnTo>
                    <a:pt x="0"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1046;p34"/>
            <p:cNvSpPr/>
            <p:nvPr/>
          </p:nvSpPr>
          <p:spPr>
            <a:xfrm>
              <a:off x="2772625" y="2456800"/>
              <a:ext cx="47150" cy="27575"/>
            </a:xfrm>
            <a:custGeom>
              <a:avLst/>
              <a:gdLst/>
              <a:ahLst/>
              <a:cxnLst/>
              <a:rect l="l" t="t" r="r" b="b"/>
              <a:pathLst>
                <a:path w="1886" h="1103" extrusionOk="0">
                  <a:moveTo>
                    <a:pt x="955" y="0"/>
                  </a:moveTo>
                  <a:lnTo>
                    <a:pt x="0" y="563"/>
                  </a:lnTo>
                  <a:lnTo>
                    <a:pt x="931" y="1102"/>
                  </a:lnTo>
                  <a:lnTo>
                    <a:pt x="1886" y="539"/>
                  </a:lnTo>
                  <a:lnTo>
                    <a:pt x="955" y="0"/>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1047;p34"/>
            <p:cNvSpPr/>
            <p:nvPr/>
          </p:nvSpPr>
          <p:spPr>
            <a:xfrm>
              <a:off x="2825875" y="2488025"/>
              <a:ext cx="23900" cy="17150"/>
            </a:xfrm>
            <a:custGeom>
              <a:avLst/>
              <a:gdLst/>
              <a:ahLst/>
              <a:cxnLst/>
              <a:rect l="l" t="t" r="r" b="b"/>
              <a:pathLst>
                <a:path w="956" h="686" extrusionOk="0">
                  <a:moveTo>
                    <a:pt x="956" y="0"/>
                  </a:moveTo>
                  <a:lnTo>
                    <a:pt x="1" y="539"/>
                  </a:lnTo>
                  <a:lnTo>
                    <a:pt x="1" y="686"/>
                  </a:lnTo>
                  <a:lnTo>
                    <a:pt x="956" y="147"/>
                  </a:lnTo>
                  <a:lnTo>
                    <a:pt x="956"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1048;p34"/>
            <p:cNvSpPr/>
            <p:nvPr/>
          </p:nvSpPr>
          <p:spPr>
            <a:xfrm>
              <a:off x="2802625" y="2488025"/>
              <a:ext cx="23275" cy="17150"/>
            </a:xfrm>
            <a:custGeom>
              <a:avLst/>
              <a:gdLst/>
              <a:ahLst/>
              <a:cxnLst/>
              <a:rect l="l" t="t" r="r" b="b"/>
              <a:pathLst>
                <a:path w="931" h="686" extrusionOk="0">
                  <a:moveTo>
                    <a:pt x="0" y="0"/>
                  </a:moveTo>
                  <a:lnTo>
                    <a:pt x="0" y="147"/>
                  </a:lnTo>
                  <a:lnTo>
                    <a:pt x="931" y="686"/>
                  </a:lnTo>
                  <a:lnTo>
                    <a:pt x="931" y="539"/>
                  </a:lnTo>
                  <a:lnTo>
                    <a:pt x="0"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1049;p34"/>
            <p:cNvSpPr/>
            <p:nvPr/>
          </p:nvSpPr>
          <p:spPr>
            <a:xfrm>
              <a:off x="2802625" y="2474550"/>
              <a:ext cx="47150" cy="26950"/>
            </a:xfrm>
            <a:custGeom>
              <a:avLst/>
              <a:gdLst/>
              <a:ahLst/>
              <a:cxnLst/>
              <a:rect l="l" t="t" r="r" b="b"/>
              <a:pathLst>
                <a:path w="1886" h="1078" extrusionOk="0">
                  <a:moveTo>
                    <a:pt x="955" y="0"/>
                  </a:moveTo>
                  <a:lnTo>
                    <a:pt x="0" y="539"/>
                  </a:lnTo>
                  <a:lnTo>
                    <a:pt x="931" y="1078"/>
                  </a:lnTo>
                  <a:lnTo>
                    <a:pt x="1886" y="539"/>
                  </a:lnTo>
                  <a:lnTo>
                    <a:pt x="955" y="0"/>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1050;p34"/>
            <p:cNvSpPr/>
            <p:nvPr/>
          </p:nvSpPr>
          <p:spPr>
            <a:xfrm>
              <a:off x="2855875" y="2505150"/>
              <a:ext cx="23900" cy="17775"/>
            </a:xfrm>
            <a:custGeom>
              <a:avLst/>
              <a:gdLst/>
              <a:ahLst/>
              <a:cxnLst/>
              <a:rect l="l" t="t" r="r" b="b"/>
              <a:pathLst>
                <a:path w="956" h="711" extrusionOk="0">
                  <a:moveTo>
                    <a:pt x="956" y="1"/>
                  </a:moveTo>
                  <a:lnTo>
                    <a:pt x="1" y="564"/>
                  </a:lnTo>
                  <a:lnTo>
                    <a:pt x="1" y="711"/>
                  </a:lnTo>
                  <a:lnTo>
                    <a:pt x="956" y="148"/>
                  </a:lnTo>
                  <a:lnTo>
                    <a:pt x="956"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1051;p34"/>
            <p:cNvSpPr/>
            <p:nvPr/>
          </p:nvSpPr>
          <p:spPr>
            <a:xfrm>
              <a:off x="2832600" y="2505775"/>
              <a:ext cx="23300" cy="17150"/>
            </a:xfrm>
            <a:custGeom>
              <a:avLst/>
              <a:gdLst/>
              <a:ahLst/>
              <a:cxnLst/>
              <a:rect l="l" t="t" r="r" b="b"/>
              <a:pathLst>
                <a:path w="932" h="686" extrusionOk="0">
                  <a:moveTo>
                    <a:pt x="1" y="0"/>
                  </a:moveTo>
                  <a:lnTo>
                    <a:pt x="1" y="147"/>
                  </a:lnTo>
                  <a:lnTo>
                    <a:pt x="932" y="686"/>
                  </a:lnTo>
                  <a:lnTo>
                    <a:pt x="932" y="539"/>
                  </a:lnTo>
                  <a:lnTo>
                    <a:pt x="1"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1052;p34"/>
            <p:cNvSpPr/>
            <p:nvPr/>
          </p:nvSpPr>
          <p:spPr>
            <a:xfrm>
              <a:off x="2832600" y="2491700"/>
              <a:ext cx="47175" cy="27550"/>
            </a:xfrm>
            <a:custGeom>
              <a:avLst/>
              <a:gdLst/>
              <a:ahLst/>
              <a:cxnLst/>
              <a:rect l="l" t="t" r="r" b="b"/>
              <a:pathLst>
                <a:path w="1887" h="1102" extrusionOk="0">
                  <a:moveTo>
                    <a:pt x="956" y="0"/>
                  </a:moveTo>
                  <a:lnTo>
                    <a:pt x="1" y="563"/>
                  </a:lnTo>
                  <a:lnTo>
                    <a:pt x="932" y="1102"/>
                  </a:lnTo>
                  <a:lnTo>
                    <a:pt x="1887" y="539"/>
                  </a:lnTo>
                  <a:lnTo>
                    <a:pt x="956" y="0"/>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1053;p34"/>
            <p:cNvSpPr/>
            <p:nvPr/>
          </p:nvSpPr>
          <p:spPr>
            <a:xfrm>
              <a:off x="2886475" y="2522300"/>
              <a:ext cx="23300" cy="17775"/>
            </a:xfrm>
            <a:custGeom>
              <a:avLst/>
              <a:gdLst/>
              <a:ahLst/>
              <a:cxnLst/>
              <a:rect l="l" t="t" r="r" b="b"/>
              <a:pathLst>
                <a:path w="932" h="711" extrusionOk="0">
                  <a:moveTo>
                    <a:pt x="931" y="0"/>
                  </a:moveTo>
                  <a:lnTo>
                    <a:pt x="1" y="564"/>
                  </a:lnTo>
                  <a:lnTo>
                    <a:pt x="1" y="711"/>
                  </a:lnTo>
                  <a:lnTo>
                    <a:pt x="931" y="172"/>
                  </a:lnTo>
                  <a:lnTo>
                    <a:pt x="931"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1054;p34"/>
            <p:cNvSpPr/>
            <p:nvPr/>
          </p:nvSpPr>
          <p:spPr>
            <a:xfrm>
              <a:off x="2862600" y="2522900"/>
              <a:ext cx="23900" cy="17175"/>
            </a:xfrm>
            <a:custGeom>
              <a:avLst/>
              <a:gdLst/>
              <a:ahLst/>
              <a:cxnLst/>
              <a:rect l="l" t="t" r="r" b="b"/>
              <a:pathLst>
                <a:path w="956" h="687" extrusionOk="0">
                  <a:moveTo>
                    <a:pt x="1" y="1"/>
                  </a:moveTo>
                  <a:lnTo>
                    <a:pt x="1" y="148"/>
                  </a:lnTo>
                  <a:lnTo>
                    <a:pt x="956" y="687"/>
                  </a:lnTo>
                  <a:lnTo>
                    <a:pt x="956" y="540"/>
                  </a:lnTo>
                  <a:lnTo>
                    <a:pt x="1"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1055;p34"/>
            <p:cNvSpPr/>
            <p:nvPr/>
          </p:nvSpPr>
          <p:spPr>
            <a:xfrm>
              <a:off x="2862600" y="2508825"/>
              <a:ext cx="47175" cy="27575"/>
            </a:xfrm>
            <a:custGeom>
              <a:avLst/>
              <a:gdLst/>
              <a:ahLst/>
              <a:cxnLst/>
              <a:rect l="l" t="t" r="r" b="b"/>
              <a:pathLst>
                <a:path w="1887" h="1103" extrusionOk="0">
                  <a:moveTo>
                    <a:pt x="956" y="1"/>
                  </a:moveTo>
                  <a:lnTo>
                    <a:pt x="1" y="564"/>
                  </a:lnTo>
                  <a:lnTo>
                    <a:pt x="956" y="1103"/>
                  </a:lnTo>
                  <a:lnTo>
                    <a:pt x="1886" y="539"/>
                  </a:lnTo>
                  <a:lnTo>
                    <a:pt x="956" y="1"/>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1056;p34"/>
            <p:cNvSpPr/>
            <p:nvPr/>
          </p:nvSpPr>
          <p:spPr>
            <a:xfrm>
              <a:off x="2916475" y="2540050"/>
              <a:ext cx="23900" cy="17775"/>
            </a:xfrm>
            <a:custGeom>
              <a:avLst/>
              <a:gdLst/>
              <a:ahLst/>
              <a:cxnLst/>
              <a:rect l="l" t="t" r="r" b="b"/>
              <a:pathLst>
                <a:path w="956" h="711" extrusionOk="0">
                  <a:moveTo>
                    <a:pt x="956" y="1"/>
                  </a:moveTo>
                  <a:lnTo>
                    <a:pt x="1" y="539"/>
                  </a:lnTo>
                  <a:lnTo>
                    <a:pt x="1" y="711"/>
                  </a:lnTo>
                  <a:lnTo>
                    <a:pt x="956" y="147"/>
                  </a:lnTo>
                  <a:lnTo>
                    <a:pt x="956"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1057;p34"/>
            <p:cNvSpPr/>
            <p:nvPr/>
          </p:nvSpPr>
          <p:spPr>
            <a:xfrm>
              <a:off x="2892600" y="2540050"/>
              <a:ext cx="23900" cy="17775"/>
            </a:xfrm>
            <a:custGeom>
              <a:avLst/>
              <a:gdLst/>
              <a:ahLst/>
              <a:cxnLst/>
              <a:rect l="l" t="t" r="r" b="b"/>
              <a:pathLst>
                <a:path w="956" h="711" extrusionOk="0">
                  <a:moveTo>
                    <a:pt x="1" y="1"/>
                  </a:moveTo>
                  <a:lnTo>
                    <a:pt x="1" y="147"/>
                  </a:lnTo>
                  <a:lnTo>
                    <a:pt x="956" y="711"/>
                  </a:lnTo>
                  <a:lnTo>
                    <a:pt x="956" y="539"/>
                  </a:lnTo>
                  <a:lnTo>
                    <a:pt x="1"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1058;p34"/>
            <p:cNvSpPr/>
            <p:nvPr/>
          </p:nvSpPr>
          <p:spPr>
            <a:xfrm>
              <a:off x="2892600" y="2526575"/>
              <a:ext cx="47775" cy="26975"/>
            </a:xfrm>
            <a:custGeom>
              <a:avLst/>
              <a:gdLst/>
              <a:ahLst/>
              <a:cxnLst/>
              <a:rect l="l" t="t" r="r" b="b"/>
              <a:pathLst>
                <a:path w="1911" h="1079" extrusionOk="0">
                  <a:moveTo>
                    <a:pt x="956" y="1"/>
                  </a:moveTo>
                  <a:lnTo>
                    <a:pt x="1" y="540"/>
                  </a:lnTo>
                  <a:lnTo>
                    <a:pt x="956" y="1078"/>
                  </a:lnTo>
                  <a:lnTo>
                    <a:pt x="1911" y="540"/>
                  </a:lnTo>
                  <a:lnTo>
                    <a:pt x="956" y="1"/>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1059;p34"/>
            <p:cNvSpPr/>
            <p:nvPr/>
          </p:nvSpPr>
          <p:spPr>
            <a:xfrm>
              <a:off x="2585275" y="2383950"/>
              <a:ext cx="23900" cy="17775"/>
            </a:xfrm>
            <a:custGeom>
              <a:avLst/>
              <a:gdLst/>
              <a:ahLst/>
              <a:cxnLst/>
              <a:rect l="l" t="t" r="r" b="b"/>
              <a:pathLst>
                <a:path w="956" h="711" extrusionOk="0">
                  <a:moveTo>
                    <a:pt x="956" y="0"/>
                  </a:moveTo>
                  <a:lnTo>
                    <a:pt x="1" y="563"/>
                  </a:lnTo>
                  <a:lnTo>
                    <a:pt x="1" y="710"/>
                  </a:lnTo>
                  <a:lnTo>
                    <a:pt x="956" y="147"/>
                  </a:lnTo>
                  <a:lnTo>
                    <a:pt x="956"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1060;p34"/>
            <p:cNvSpPr/>
            <p:nvPr/>
          </p:nvSpPr>
          <p:spPr>
            <a:xfrm>
              <a:off x="2531400" y="2366800"/>
              <a:ext cx="53900" cy="34925"/>
            </a:xfrm>
            <a:custGeom>
              <a:avLst/>
              <a:gdLst/>
              <a:ahLst/>
              <a:cxnLst/>
              <a:rect l="l" t="t" r="r" b="b"/>
              <a:pathLst>
                <a:path w="2156" h="1397" extrusionOk="0">
                  <a:moveTo>
                    <a:pt x="1" y="0"/>
                  </a:moveTo>
                  <a:lnTo>
                    <a:pt x="1" y="147"/>
                  </a:lnTo>
                  <a:lnTo>
                    <a:pt x="2156" y="1396"/>
                  </a:lnTo>
                  <a:lnTo>
                    <a:pt x="2156" y="1249"/>
                  </a:lnTo>
                  <a:lnTo>
                    <a:pt x="1"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1061;p34"/>
            <p:cNvSpPr/>
            <p:nvPr/>
          </p:nvSpPr>
          <p:spPr>
            <a:xfrm>
              <a:off x="2531400" y="2352725"/>
              <a:ext cx="77775" cy="45325"/>
            </a:xfrm>
            <a:custGeom>
              <a:avLst/>
              <a:gdLst/>
              <a:ahLst/>
              <a:cxnLst/>
              <a:rect l="l" t="t" r="r" b="b"/>
              <a:pathLst>
                <a:path w="3111" h="1813" extrusionOk="0">
                  <a:moveTo>
                    <a:pt x="956" y="0"/>
                  </a:moveTo>
                  <a:lnTo>
                    <a:pt x="1" y="563"/>
                  </a:lnTo>
                  <a:lnTo>
                    <a:pt x="2156" y="1812"/>
                  </a:lnTo>
                  <a:lnTo>
                    <a:pt x="3111" y="1249"/>
                  </a:lnTo>
                  <a:lnTo>
                    <a:pt x="956" y="0"/>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1062;p34"/>
            <p:cNvSpPr/>
            <p:nvPr/>
          </p:nvSpPr>
          <p:spPr>
            <a:xfrm>
              <a:off x="2615275" y="2401075"/>
              <a:ext cx="23900" cy="17775"/>
            </a:xfrm>
            <a:custGeom>
              <a:avLst/>
              <a:gdLst/>
              <a:ahLst/>
              <a:cxnLst/>
              <a:rect l="l" t="t" r="r" b="b"/>
              <a:pathLst>
                <a:path w="956" h="711" extrusionOk="0">
                  <a:moveTo>
                    <a:pt x="956" y="1"/>
                  </a:moveTo>
                  <a:lnTo>
                    <a:pt x="1" y="564"/>
                  </a:lnTo>
                  <a:lnTo>
                    <a:pt x="1" y="711"/>
                  </a:lnTo>
                  <a:lnTo>
                    <a:pt x="956" y="148"/>
                  </a:lnTo>
                  <a:lnTo>
                    <a:pt x="956"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1063;p34"/>
            <p:cNvSpPr/>
            <p:nvPr/>
          </p:nvSpPr>
          <p:spPr>
            <a:xfrm>
              <a:off x="2592025" y="2401700"/>
              <a:ext cx="23275" cy="17150"/>
            </a:xfrm>
            <a:custGeom>
              <a:avLst/>
              <a:gdLst/>
              <a:ahLst/>
              <a:cxnLst/>
              <a:rect l="l" t="t" r="r" b="b"/>
              <a:pathLst>
                <a:path w="931" h="686" extrusionOk="0">
                  <a:moveTo>
                    <a:pt x="0" y="0"/>
                  </a:moveTo>
                  <a:lnTo>
                    <a:pt x="0" y="147"/>
                  </a:lnTo>
                  <a:lnTo>
                    <a:pt x="931" y="686"/>
                  </a:lnTo>
                  <a:lnTo>
                    <a:pt x="931" y="539"/>
                  </a:lnTo>
                  <a:lnTo>
                    <a:pt x="0"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1064;p34"/>
            <p:cNvSpPr/>
            <p:nvPr/>
          </p:nvSpPr>
          <p:spPr>
            <a:xfrm>
              <a:off x="2592025" y="2387625"/>
              <a:ext cx="47150" cy="27575"/>
            </a:xfrm>
            <a:custGeom>
              <a:avLst/>
              <a:gdLst/>
              <a:ahLst/>
              <a:cxnLst/>
              <a:rect l="l" t="t" r="r" b="b"/>
              <a:pathLst>
                <a:path w="1886" h="1103" extrusionOk="0">
                  <a:moveTo>
                    <a:pt x="931" y="0"/>
                  </a:moveTo>
                  <a:lnTo>
                    <a:pt x="0" y="563"/>
                  </a:lnTo>
                  <a:lnTo>
                    <a:pt x="931" y="1102"/>
                  </a:lnTo>
                  <a:lnTo>
                    <a:pt x="1886" y="539"/>
                  </a:lnTo>
                  <a:lnTo>
                    <a:pt x="931" y="0"/>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1065;p34"/>
            <p:cNvSpPr/>
            <p:nvPr/>
          </p:nvSpPr>
          <p:spPr>
            <a:xfrm>
              <a:off x="2645275" y="2418825"/>
              <a:ext cx="23900" cy="17175"/>
            </a:xfrm>
            <a:custGeom>
              <a:avLst/>
              <a:gdLst/>
              <a:ahLst/>
              <a:cxnLst/>
              <a:rect l="l" t="t" r="r" b="b"/>
              <a:pathLst>
                <a:path w="956" h="687" extrusionOk="0">
                  <a:moveTo>
                    <a:pt x="956" y="1"/>
                  </a:moveTo>
                  <a:lnTo>
                    <a:pt x="1" y="540"/>
                  </a:lnTo>
                  <a:lnTo>
                    <a:pt x="1" y="687"/>
                  </a:lnTo>
                  <a:lnTo>
                    <a:pt x="956" y="148"/>
                  </a:lnTo>
                  <a:lnTo>
                    <a:pt x="956"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1066;p34"/>
            <p:cNvSpPr/>
            <p:nvPr/>
          </p:nvSpPr>
          <p:spPr>
            <a:xfrm>
              <a:off x="2622025" y="2418825"/>
              <a:ext cx="23275" cy="17175"/>
            </a:xfrm>
            <a:custGeom>
              <a:avLst/>
              <a:gdLst/>
              <a:ahLst/>
              <a:cxnLst/>
              <a:rect l="l" t="t" r="r" b="b"/>
              <a:pathLst>
                <a:path w="931" h="687" extrusionOk="0">
                  <a:moveTo>
                    <a:pt x="0" y="1"/>
                  </a:moveTo>
                  <a:lnTo>
                    <a:pt x="0" y="148"/>
                  </a:lnTo>
                  <a:lnTo>
                    <a:pt x="931" y="687"/>
                  </a:lnTo>
                  <a:lnTo>
                    <a:pt x="931" y="540"/>
                  </a:lnTo>
                  <a:lnTo>
                    <a:pt x="0"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1067;p34"/>
            <p:cNvSpPr/>
            <p:nvPr/>
          </p:nvSpPr>
          <p:spPr>
            <a:xfrm>
              <a:off x="2622025" y="2404750"/>
              <a:ext cx="47150" cy="27575"/>
            </a:xfrm>
            <a:custGeom>
              <a:avLst/>
              <a:gdLst/>
              <a:ahLst/>
              <a:cxnLst/>
              <a:rect l="l" t="t" r="r" b="b"/>
              <a:pathLst>
                <a:path w="1886" h="1103" extrusionOk="0">
                  <a:moveTo>
                    <a:pt x="955" y="1"/>
                  </a:moveTo>
                  <a:lnTo>
                    <a:pt x="0" y="564"/>
                  </a:lnTo>
                  <a:lnTo>
                    <a:pt x="931" y="1103"/>
                  </a:lnTo>
                  <a:lnTo>
                    <a:pt x="1886" y="564"/>
                  </a:lnTo>
                  <a:lnTo>
                    <a:pt x="955" y="1"/>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1068;p34"/>
            <p:cNvSpPr/>
            <p:nvPr/>
          </p:nvSpPr>
          <p:spPr>
            <a:xfrm>
              <a:off x="2675275" y="2435975"/>
              <a:ext cx="23900" cy="17775"/>
            </a:xfrm>
            <a:custGeom>
              <a:avLst/>
              <a:gdLst/>
              <a:ahLst/>
              <a:cxnLst/>
              <a:rect l="l" t="t" r="r" b="b"/>
              <a:pathLst>
                <a:path w="956" h="711" extrusionOk="0">
                  <a:moveTo>
                    <a:pt x="956" y="1"/>
                  </a:moveTo>
                  <a:lnTo>
                    <a:pt x="1" y="564"/>
                  </a:lnTo>
                  <a:lnTo>
                    <a:pt x="1" y="711"/>
                  </a:lnTo>
                  <a:lnTo>
                    <a:pt x="956" y="148"/>
                  </a:lnTo>
                  <a:lnTo>
                    <a:pt x="956"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1069;p34"/>
            <p:cNvSpPr/>
            <p:nvPr/>
          </p:nvSpPr>
          <p:spPr>
            <a:xfrm>
              <a:off x="2652025" y="2435975"/>
              <a:ext cx="23275" cy="17775"/>
            </a:xfrm>
            <a:custGeom>
              <a:avLst/>
              <a:gdLst/>
              <a:ahLst/>
              <a:cxnLst/>
              <a:rect l="l" t="t" r="r" b="b"/>
              <a:pathLst>
                <a:path w="931" h="711" extrusionOk="0">
                  <a:moveTo>
                    <a:pt x="0" y="1"/>
                  </a:moveTo>
                  <a:lnTo>
                    <a:pt x="0" y="172"/>
                  </a:lnTo>
                  <a:lnTo>
                    <a:pt x="931" y="711"/>
                  </a:lnTo>
                  <a:lnTo>
                    <a:pt x="931" y="564"/>
                  </a:lnTo>
                  <a:lnTo>
                    <a:pt x="0"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1070;p34"/>
            <p:cNvSpPr/>
            <p:nvPr/>
          </p:nvSpPr>
          <p:spPr>
            <a:xfrm>
              <a:off x="2652025" y="2422500"/>
              <a:ext cx="47150" cy="27575"/>
            </a:xfrm>
            <a:custGeom>
              <a:avLst/>
              <a:gdLst/>
              <a:ahLst/>
              <a:cxnLst/>
              <a:rect l="l" t="t" r="r" b="b"/>
              <a:pathLst>
                <a:path w="1886" h="1103" extrusionOk="0">
                  <a:moveTo>
                    <a:pt x="955" y="1"/>
                  </a:moveTo>
                  <a:lnTo>
                    <a:pt x="0" y="540"/>
                  </a:lnTo>
                  <a:lnTo>
                    <a:pt x="931" y="1103"/>
                  </a:lnTo>
                  <a:lnTo>
                    <a:pt x="1886" y="540"/>
                  </a:lnTo>
                  <a:lnTo>
                    <a:pt x="955" y="1"/>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1071;p34"/>
            <p:cNvSpPr/>
            <p:nvPr/>
          </p:nvSpPr>
          <p:spPr>
            <a:xfrm>
              <a:off x="2705275" y="2453125"/>
              <a:ext cx="23900" cy="17775"/>
            </a:xfrm>
            <a:custGeom>
              <a:avLst/>
              <a:gdLst/>
              <a:ahLst/>
              <a:cxnLst/>
              <a:rect l="l" t="t" r="r" b="b"/>
              <a:pathLst>
                <a:path w="956" h="711" extrusionOk="0">
                  <a:moveTo>
                    <a:pt x="956" y="0"/>
                  </a:moveTo>
                  <a:lnTo>
                    <a:pt x="0" y="563"/>
                  </a:lnTo>
                  <a:lnTo>
                    <a:pt x="0" y="710"/>
                  </a:lnTo>
                  <a:lnTo>
                    <a:pt x="956" y="172"/>
                  </a:lnTo>
                  <a:lnTo>
                    <a:pt x="956"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1072;p34"/>
            <p:cNvSpPr/>
            <p:nvPr/>
          </p:nvSpPr>
          <p:spPr>
            <a:xfrm>
              <a:off x="2682000" y="2453725"/>
              <a:ext cx="23300" cy="17175"/>
            </a:xfrm>
            <a:custGeom>
              <a:avLst/>
              <a:gdLst/>
              <a:ahLst/>
              <a:cxnLst/>
              <a:rect l="l" t="t" r="r" b="b"/>
              <a:pathLst>
                <a:path w="932" h="687" extrusionOk="0">
                  <a:moveTo>
                    <a:pt x="1" y="1"/>
                  </a:moveTo>
                  <a:lnTo>
                    <a:pt x="1" y="148"/>
                  </a:lnTo>
                  <a:lnTo>
                    <a:pt x="931" y="686"/>
                  </a:lnTo>
                  <a:lnTo>
                    <a:pt x="931" y="539"/>
                  </a:lnTo>
                  <a:lnTo>
                    <a:pt x="1"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1073;p34"/>
            <p:cNvSpPr/>
            <p:nvPr/>
          </p:nvSpPr>
          <p:spPr>
            <a:xfrm>
              <a:off x="2682000" y="2439650"/>
              <a:ext cx="47175" cy="27575"/>
            </a:xfrm>
            <a:custGeom>
              <a:avLst/>
              <a:gdLst/>
              <a:ahLst/>
              <a:cxnLst/>
              <a:rect l="l" t="t" r="r" b="b"/>
              <a:pathLst>
                <a:path w="1887" h="1103" extrusionOk="0">
                  <a:moveTo>
                    <a:pt x="956" y="1"/>
                  </a:moveTo>
                  <a:lnTo>
                    <a:pt x="1" y="564"/>
                  </a:lnTo>
                  <a:lnTo>
                    <a:pt x="931" y="1102"/>
                  </a:lnTo>
                  <a:lnTo>
                    <a:pt x="1887" y="539"/>
                  </a:lnTo>
                  <a:lnTo>
                    <a:pt x="956" y="1"/>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1074;p34"/>
            <p:cNvSpPr/>
            <p:nvPr/>
          </p:nvSpPr>
          <p:spPr>
            <a:xfrm>
              <a:off x="2735275" y="2470875"/>
              <a:ext cx="23900" cy="17775"/>
            </a:xfrm>
            <a:custGeom>
              <a:avLst/>
              <a:gdLst/>
              <a:ahLst/>
              <a:cxnLst/>
              <a:rect l="l" t="t" r="r" b="b"/>
              <a:pathLst>
                <a:path w="956" h="711" extrusionOk="0">
                  <a:moveTo>
                    <a:pt x="955" y="0"/>
                  </a:moveTo>
                  <a:lnTo>
                    <a:pt x="0" y="539"/>
                  </a:lnTo>
                  <a:lnTo>
                    <a:pt x="0" y="711"/>
                  </a:lnTo>
                  <a:lnTo>
                    <a:pt x="955" y="147"/>
                  </a:lnTo>
                  <a:lnTo>
                    <a:pt x="955"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1075;p34"/>
            <p:cNvSpPr/>
            <p:nvPr/>
          </p:nvSpPr>
          <p:spPr>
            <a:xfrm>
              <a:off x="2712000" y="2470875"/>
              <a:ext cx="23300" cy="17775"/>
            </a:xfrm>
            <a:custGeom>
              <a:avLst/>
              <a:gdLst/>
              <a:ahLst/>
              <a:cxnLst/>
              <a:rect l="l" t="t" r="r" b="b"/>
              <a:pathLst>
                <a:path w="932" h="711" extrusionOk="0">
                  <a:moveTo>
                    <a:pt x="1" y="0"/>
                  </a:moveTo>
                  <a:lnTo>
                    <a:pt x="1" y="147"/>
                  </a:lnTo>
                  <a:lnTo>
                    <a:pt x="931" y="711"/>
                  </a:lnTo>
                  <a:lnTo>
                    <a:pt x="931" y="539"/>
                  </a:lnTo>
                  <a:lnTo>
                    <a:pt x="1"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1076;p34"/>
            <p:cNvSpPr/>
            <p:nvPr/>
          </p:nvSpPr>
          <p:spPr>
            <a:xfrm>
              <a:off x="2712000" y="2457400"/>
              <a:ext cx="47175" cy="26975"/>
            </a:xfrm>
            <a:custGeom>
              <a:avLst/>
              <a:gdLst/>
              <a:ahLst/>
              <a:cxnLst/>
              <a:rect l="l" t="t" r="r" b="b"/>
              <a:pathLst>
                <a:path w="1887" h="1079" extrusionOk="0">
                  <a:moveTo>
                    <a:pt x="956" y="1"/>
                  </a:moveTo>
                  <a:lnTo>
                    <a:pt x="1" y="539"/>
                  </a:lnTo>
                  <a:lnTo>
                    <a:pt x="931" y="1078"/>
                  </a:lnTo>
                  <a:lnTo>
                    <a:pt x="1886" y="539"/>
                  </a:lnTo>
                  <a:lnTo>
                    <a:pt x="956" y="1"/>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1077;p34"/>
            <p:cNvSpPr/>
            <p:nvPr/>
          </p:nvSpPr>
          <p:spPr>
            <a:xfrm>
              <a:off x="2765875" y="2488025"/>
              <a:ext cx="23300" cy="17775"/>
            </a:xfrm>
            <a:custGeom>
              <a:avLst/>
              <a:gdLst/>
              <a:ahLst/>
              <a:cxnLst/>
              <a:rect l="l" t="t" r="r" b="b"/>
              <a:pathLst>
                <a:path w="932" h="711" extrusionOk="0">
                  <a:moveTo>
                    <a:pt x="931" y="0"/>
                  </a:moveTo>
                  <a:lnTo>
                    <a:pt x="1" y="563"/>
                  </a:lnTo>
                  <a:lnTo>
                    <a:pt x="1" y="710"/>
                  </a:lnTo>
                  <a:lnTo>
                    <a:pt x="931" y="147"/>
                  </a:lnTo>
                  <a:lnTo>
                    <a:pt x="931"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1078;p34"/>
            <p:cNvSpPr/>
            <p:nvPr/>
          </p:nvSpPr>
          <p:spPr>
            <a:xfrm>
              <a:off x="2742000" y="2488625"/>
              <a:ext cx="23900" cy="17175"/>
            </a:xfrm>
            <a:custGeom>
              <a:avLst/>
              <a:gdLst/>
              <a:ahLst/>
              <a:cxnLst/>
              <a:rect l="l" t="t" r="r" b="b"/>
              <a:pathLst>
                <a:path w="956" h="687" extrusionOk="0">
                  <a:moveTo>
                    <a:pt x="1" y="1"/>
                  </a:moveTo>
                  <a:lnTo>
                    <a:pt x="1" y="147"/>
                  </a:lnTo>
                  <a:lnTo>
                    <a:pt x="956" y="686"/>
                  </a:lnTo>
                  <a:lnTo>
                    <a:pt x="956" y="539"/>
                  </a:lnTo>
                  <a:lnTo>
                    <a:pt x="1"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1079;p34"/>
            <p:cNvSpPr/>
            <p:nvPr/>
          </p:nvSpPr>
          <p:spPr>
            <a:xfrm>
              <a:off x="2742000" y="2474550"/>
              <a:ext cx="47175" cy="27575"/>
            </a:xfrm>
            <a:custGeom>
              <a:avLst/>
              <a:gdLst/>
              <a:ahLst/>
              <a:cxnLst/>
              <a:rect l="l" t="t" r="r" b="b"/>
              <a:pathLst>
                <a:path w="1887" h="1103" extrusionOk="0">
                  <a:moveTo>
                    <a:pt x="956" y="0"/>
                  </a:moveTo>
                  <a:lnTo>
                    <a:pt x="1" y="564"/>
                  </a:lnTo>
                  <a:lnTo>
                    <a:pt x="956" y="1102"/>
                  </a:lnTo>
                  <a:lnTo>
                    <a:pt x="1886" y="539"/>
                  </a:lnTo>
                  <a:lnTo>
                    <a:pt x="956" y="0"/>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1080;p34"/>
            <p:cNvSpPr/>
            <p:nvPr/>
          </p:nvSpPr>
          <p:spPr>
            <a:xfrm>
              <a:off x="2795875" y="2505775"/>
              <a:ext cx="23900" cy="17150"/>
            </a:xfrm>
            <a:custGeom>
              <a:avLst/>
              <a:gdLst/>
              <a:ahLst/>
              <a:cxnLst/>
              <a:rect l="l" t="t" r="r" b="b"/>
              <a:pathLst>
                <a:path w="956" h="686" extrusionOk="0">
                  <a:moveTo>
                    <a:pt x="956" y="0"/>
                  </a:moveTo>
                  <a:lnTo>
                    <a:pt x="1" y="539"/>
                  </a:lnTo>
                  <a:lnTo>
                    <a:pt x="1" y="686"/>
                  </a:lnTo>
                  <a:lnTo>
                    <a:pt x="956" y="147"/>
                  </a:lnTo>
                  <a:lnTo>
                    <a:pt x="956"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1081;p34"/>
            <p:cNvSpPr/>
            <p:nvPr/>
          </p:nvSpPr>
          <p:spPr>
            <a:xfrm>
              <a:off x="2772000" y="2505775"/>
              <a:ext cx="23900" cy="17150"/>
            </a:xfrm>
            <a:custGeom>
              <a:avLst/>
              <a:gdLst/>
              <a:ahLst/>
              <a:cxnLst/>
              <a:rect l="l" t="t" r="r" b="b"/>
              <a:pathLst>
                <a:path w="956" h="686" extrusionOk="0">
                  <a:moveTo>
                    <a:pt x="1" y="0"/>
                  </a:moveTo>
                  <a:lnTo>
                    <a:pt x="1" y="147"/>
                  </a:lnTo>
                  <a:lnTo>
                    <a:pt x="956" y="686"/>
                  </a:lnTo>
                  <a:lnTo>
                    <a:pt x="956" y="539"/>
                  </a:lnTo>
                  <a:lnTo>
                    <a:pt x="1"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1082;p34"/>
            <p:cNvSpPr/>
            <p:nvPr/>
          </p:nvSpPr>
          <p:spPr>
            <a:xfrm>
              <a:off x="2772000" y="2491700"/>
              <a:ext cx="47775" cy="27550"/>
            </a:xfrm>
            <a:custGeom>
              <a:avLst/>
              <a:gdLst/>
              <a:ahLst/>
              <a:cxnLst/>
              <a:rect l="l" t="t" r="r" b="b"/>
              <a:pathLst>
                <a:path w="1911" h="1102" extrusionOk="0">
                  <a:moveTo>
                    <a:pt x="956" y="0"/>
                  </a:moveTo>
                  <a:lnTo>
                    <a:pt x="1" y="563"/>
                  </a:lnTo>
                  <a:lnTo>
                    <a:pt x="956" y="1102"/>
                  </a:lnTo>
                  <a:lnTo>
                    <a:pt x="1911" y="563"/>
                  </a:lnTo>
                  <a:lnTo>
                    <a:pt x="956" y="0"/>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1083;p34"/>
            <p:cNvSpPr/>
            <p:nvPr/>
          </p:nvSpPr>
          <p:spPr>
            <a:xfrm>
              <a:off x="2825875" y="2522900"/>
              <a:ext cx="23900" cy="17800"/>
            </a:xfrm>
            <a:custGeom>
              <a:avLst/>
              <a:gdLst/>
              <a:ahLst/>
              <a:cxnLst/>
              <a:rect l="l" t="t" r="r" b="b"/>
              <a:pathLst>
                <a:path w="956" h="712" extrusionOk="0">
                  <a:moveTo>
                    <a:pt x="956" y="1"/>
                  </a:moveTo>
                  <a:lnTo>
                    <a:pt x="1" y="540"/>
                  </a:lnTo>
                  <a:lnTo>
                    <a:pt x="1" y="711"/>
                  </a:lnTo>
                  <a:lnTo>
                    <a:pt x="956" y="148"/>
                  </a:lnTo>
                  <a:lnTo>
                    <a:pt x="956"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1084;p34"/>
            <p:cNvSpPr/>
            <p:nvPr/>
          </p:nvSpPr>
          <p:spPr>
            <a:xfrm>
              <a:off x="2802625" y="2522900"/>
              <a:ext cx="23275" cy="17800"/>
            </a:xfrm>
            <a:custGeom>
              <a:avLst/>
              <a:gdLst/>
              <a:ahLst/>
              <a:cxnLst/>
              <a:rect l="l" t="t" r="r" b="b"/>
              <a:pathLst>
                <a:path w="931" h="712" extrusionOk="0">
                  <a:moveTo>
                    <a:pt x="0" y="1"/>
                  </a:moveTo>
                  <a:lnTo>
                    <a:pt x="0" y="148"/>
                  </a:lnTo>
                  <a:lnTo>
                    <a:pt x="931" y="711"/>
                  </a:lnTo>
                  <a:lnTo>
                    <a:pt x="931" y="540"/>
                  </a:lnTo>
                  <a:lnTo>
                    <a:pt x="0"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1085;p34"/>
            <p:cNvSpPr/>
            <p:nvPr/>
          </p:nvSpPr>
          <p:spPr>
            <a:xfrm>
              <a:off x="2802625" y="2509450"/>
              <a:ext cx="47150" cy="26950"/>
            </a:xfrm>
            <a:custGeom>
              <a:avLst/>
              <a:gdLst/>
              <a:ahLst/>
              <a:cxnLst/>
              <a:rect l="l" t="t" r="r" b="b"/>
              <a:pathLst>
                <a:path w="1886" h="1078" extrusionOk="0">
                  <a:moveTo>
                    <a:pt x="931" y="0"/>
                  </a:moveTo>
                  <a:lnTo>
                    <a:pt x="0" y="539"/>
                  </a:lnTo>
                  <a:lnTo>
                    <a:pt x="931" y="1078"/>
                  </a:lnTo>
                  <a:lnTo>
                    <a:pt x="1886" y="539"/>
                  </a:lnTo>
                  <a:lnTo>
                    <a:pt x="931" y="0"/>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1086;p34"/>
            <p:cNvSpPr/>
            <p:nvPr/>
          </p:nvSpPr>
          <p:spPr>
            <a:xfrm>
              <a:off x="2885875" y="2557800"/>
              <a:ext cx="23900" cy="17175"/>
            </a:xfrm>
            <a:custGeom>
              <a:avLst/>
              <a:gdLst/>
              <a:ahLst/>
              <a:cxnLst/>
              <a:rect l="l" t="t" r="r" b="b"/>
              <a:pathLst>
                <a:path w="956" h="687" extrusionOk="0">
                  <a:moveTo>
                    <a:pt x="955" y="1"/>
                  </a:moveTo>
                  <a:lnTo>
                    <a:pt x="0" y="539"/>
                  </a:lnTo>
                  <a:lnTo>
                    <a:pt x="0" y="686"/>
                  </a:lnTo>
                  <a:lnTo>
                    <a:pt x="955" y="148"/>
                  </a:lnTo>
                  <a:lnTo>
                    <a:pt x="955"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1087;p34"/>
            <p:cNvSpPr/>
            <p:nvPr/>
          </p:nvSpPr>
          <p:spPr>
            <a:xfrm>
              <a:off x="2832600" y="2540675"/>
              <a:ext cx="53300" cy="34300"/>
            </a:xfrm>
            <a:custGeom>
              <a:avLst/>
              <a:gdLst/>
              <a:ahLst/>
              <a:cxnLst/>
              <a:rect l="l" t="t" r="r" b="b"/>
              <a:pathLst>
                <a:path w="2132" h="1372" extrusionOk="0">
                  <a:moveTo>
                    <a:pt x="1" y="0"/>
                  </a:moveTo>
                  <a:lnTo>
                    <a:pt x="1" y="147"/>
                  </a:lnTo>
                  <a:lnTo>
                    <a:pt x="2131" y="1371"/>
                  </a:lnTo>
                  <a:lnTo>
                    <a:pt x="2131" y="1224"/>
                  </a:lnTo>
                  <a:lnTo>
                    <a:pt x="1"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1088;p34"/>
            <p:cNvSpPr/>
            <p:nvPr/>
          </p:nvSpPr>
          <p:spPr>
            <a:xfrm>
              <a:off x="2832600" y="2526575"/>
              <a:ext cx="77175" cy="44725"/>
            </a:xfrm>
            <a:custGeom>
              <a:avLst/>
              <a:gdLst/>
              <a:ahLst/>
              <a:cxnLst/>
              <a:rect l="l" t="t" r="r" b="b"/>
              <a:pathLst>
                <a:path w="3087" h="1789" extrusionOk="0">
                  <a:moveTo>
                    <a:pt x="956" y="1"/>
                  </a:moveTo>
                  <a:lnTo>
                    <a:pt x="1" y="564"/>
                  </a:lnTo>
                  <a:lnTo>
                    <a:pt x="2131" y="1788"/>
                  </a:lnTo>
                  <a:lnTo>
                    <a:pt x="3086" y="1250"/>
                  </a:lnTo>
                  <a:lnTo>
                    <a:pt x="956" y="1"/>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1089;p34"/>
            <p:cNvSpPr/>
            <p:nvPr/>
          </p:nvSpPr>
          <p:spPr>
            <a:xfrm>
              <a:off x="2584675" y="2418825"/>
              <a:ext cx="23900" cy="17800"/>
            </a:xfrm>
            <a:custGeom>
              <a:avLst/>
              <a:gdLst/>
              <a:ahLst/>
              <a:cxnLst/>
              <a:rect l="l" t="t" r="r" b="b"/>
              <a:pathLst>
                <a:path w="956" h="712" extrusionOk="0">
                  <a:moveTo>
                    <a:pt x="955" y="1"/>
                  </a:moveTo>
                  <a:lnTo>
                    <a:pt x="0" y="564"/>
                  </a:lnTo>
                  <a:lnTo>
                    <a:pt x="0" y="711"/>
                  </a:lnTo>
                  <a:lnTo>
                    <a:pt x="955" y="148"/>
                  </a:lnTo>
                  <a:lnTo>
                    <a:pt x="955"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1090;p34"/>
            <p:cNvSpPr/>
            <p:nvPr/>
          </p:nvSpPr>
          <p:spPr>
            <a:xfrm>
              <a:off x="2501400" y="2384550"/>
              <a:ext cx="83300" cy="52075"/>
            </a:xfrm>
            <a:custGeom>
              <a:avLst/>
              <a:gdLst/>
              <a:ahLst/>
              <a:cxnLst/>
              <a:rect l="l" t="t" r="r" b="b"/>
              <a:pathLst>
                <a:path w="3332" h="2083" extrusionOk="0">
                  <a:moveTo>
                    <a:pt x="1" y="1"/>
                  </a:moveTo>
                  <a:lnTo>
                    <a:pt x="1" y="148"/>
                  </a:lnTo>
                  <a:lnTo>
                    <a:pt x="3331" y="2082"/>
                  </a:lnTo>
                  <a:lnTo>
                    <a:pt x="3331" y="1935"/>
                  </a:lnTo>
                  <a:lnTo>
                    <a:pt x="1"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1091;p34"/>
            <p:cNvSpPr/>
            <p:nvPr/>
          </p:nvSpPr>
          <p:spPr>
            <a:xfrm>
              <a:off x="2501400" y="2370475"/>
              <a:ext cx="107175" cy="62475"/>
            </a:xfrm>
            <a:custGeom>
              <a:avLst/>
              <a:gdLst/>
              <a:ahLst/>
              <a:cxnLst/>
              <a:rect l="l" t="t" r="r" b="b"/>
              <a:pathLst>
                <a:path w="4287" h="2499" extrusionOk="0">
                  <a:moveTo>
                    <a:pt x="956" y="0"/>
                  </a:moveTo>
                  <a:lnTo>
                    <a:pt x="1" y="564"/>
                  </a:lnTo>
                  <a:lnTo>
                    <a:pt x="3331" y="2498"/>
                  </a:lnTo>
                  <a:lnTo>
                    <a:pt x="4286" y="1935"/>
                  </a:lnTo>
                  <a:lnTo>
                    <a:pt x="956" y="0"/>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1092;p34"/>
            <p:cNvSpPr/>
            <p:nvPr/>
          </p:nvSpPr>
          <p:spPr>
            <a:xfrm>
              <a:off x="2614675" y="2435975"/>
              <a:ext cx="23900" cy="17775"/>
            </a:xfrm>
            <a:custGeom>
              <a:avLst/>
              <a:gdLst/>
              <a:ahLst/>
              <a:cxnLst/>
              <a:rect l="l" t="t" r="r" b="b"/>
              <a:pathLst>
                <a:path w="956" h="711" extrusionOk="0">
                  <a:moveTo>
                    <a:pt x="955" y="1"/>
                  </a:moveTo>
                  <a:lnTo>
                    <a:pt x="25" y="564"/>
                  </a:lnTo>
                  <a:lnTo>
                    <a:pt x="0" y="711"/>
                  </a:lnTo>
                  <a:lnTo>
                    <a:pt x="0" y="711"/>
                  </a:lnTo>
                  <a:lnTo>
                    <a:pt x="955" y="172"/>
                  </a:lnTo>
                  <a:lnTo>
                    <a:pt x="955"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1093;p34"/>
            <p:cNvSpPr/>
            <p:nvPr/>
          </p:nvSpPr>
          <p:spPr>
            <a:xfrm>
              <a:off x="2591400" y="2436600"/>
              <a:ext cx="23900" cy="17150"/>
            </a:xfrm>
            <a:custGeom>
              <a:avLst/>
              <a:gdLst/>
              <a:ahLst/>
              <a:cxnLst/>
              <a:rect l="l" t="t" r="r" b="b"/>
              <a:pathLst>
                <a:path w="956" h="686" extrusionOk="0">
                  <a:moveTo>
                    <a:pt x="1" y="0"/>
                  </a:moveTo>
                  <a:lnTo>
                    <a:pt x="1" y="147"/>
                  </a:lnTo>
                  <a:lnTo>
                    <a:pt x="931" y="686"/>
                  </a:lnTo>
                  <a:lnTo>
                    <a:pt x="956" y="539"/>
                  </a:lnTo>
                  <a:lnTo>
                    <a:pt x="1"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1094;p34"/>
            <p:cNvSpPr/>
            <p:nvPr/>
          </p:nvSpPr>
          <p:spPr>
            <a:xfrm>
              <a:off x="2591400" y="2422500"/>
              <a:ext cx="47175" cy="27575"/>
            </a:xfrm>
            <a:custGeom>
              <a:avLst/>
              <a:gdLst/>
              <a:ahLst/>
              <a:cxnLst/>
              <a:rect l="l" t="t" r="r" b="b"/>
              <a:pathLst>
                <a:path w="1887" h="1103" extrusionOk="0">
                  <a:moveTo>
                    <a:pt x="956" y="1"/>
                  </a:moveTo>
                  <a:lnTo>
                    <a:pt x="1" y="564"/>
                  </a:lnTo>
                  <a:lnTo>
                    <a:pt x="956" y="1103"/>
                  </a:lnTo>
                  <a:lnTo>
                    <a:pt x="1886" y="540"/>
                  </a:lnTo>
                  <a:lnTo>
                    <a:pt x="956" y="1"/>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1095;p34"/>
            <p:cNvSpPr/>
            <p:nvPr/>
          </p:nvSpPr>
          <p:spPr>
            <a:xfrm>
              <a:off x="2645275" y="2453725"/>
              <a:ext cx="23300" cy="17775"/>
            </a:xfrm>
            <a:custGeom>
              <a:avLst/>
              <a:gdLst/>
              <a:ahLst/>
              <a:cxnLst/>
              <a:rect l="l" t="t" r="r" b="b"/>
              <a:pathLst>
                <a:path w="932" h="711" extrusionOk="0">
                  <a:moveTo>
                    <a:pt x="931" y="1"/>
                  </a:moveTo>
                  <a:lnTo>
                    <a:pt x="1" y="539"/>
                  </a:lnTo>
                  <a:lnTo>
                    <a:pt x="1" y="711"/>
                  </a:lnTo>
                  <a:lnTo>
                    <a:pt x="931" y="148"/>
                  </a:lnTo>
                  <a:lnTo>
                    <a:pt x="931"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1096;p34"/>
            <p:cNvSpPr/>
            <p:nvPr/>
          </p:nvSpPr>
          <p:spPr>
            <a:xfrm>
              <a:off x="2621400" y="2453725"/>
              <a:ext cx="23900" cy="17775"/>
            </a:xfrm>
            <a:custGeom>
              <a:avLst/>
              <a:gdLst/>
              <a:ahLst/>
              <a:cxnLst/>
              <a:rect l="l" t="t" r="r" b="b"/>
              <a:pathLst>
                <a:path w="956" h="711" extrusionOk="0">
                  <a:moveTo>
                    <a:pt x="1" y="1"/>
                  </a:moveTo>
                  <a:lnTo>
                    <a:pt x="1" y="148"/>
                  </a:lnTo>
                  <a:lnTo>
                    <a:pt x="956" y="711"/>
                  </a:lnTo>
                  <a:lnTo>
                    <a:pt x="956" y="539"/>
                  </a:lnTo>
                  <a:lnTo>
                    <a:pt x="1"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1097;p34"/>
            <p:cNvSpPr/>
            <p:nvPr/>
          </p:nvSpPr>
          <p:spPr>
            <a:xfrm>
              <a:off x="2621400" y="2440275"/>
              <a:ext cx="47175" cy="26950"/>
            </a:xfrm>
            <a:custGeom>
              <a:avLst/>
              <a:gdLst/>
              <a:ahLst/>
              <a:cxnLst/>
              <a:rect l="l" t="t" r="r" b="b"/>
              <a:pathLst>
                <a:path w="1887" h="1078" extrusionOk="0">
                  <a:moveTo>
                    <a:pt x="956" y="0"/>
                  </a:moveTo>
                  <a:lnTo>
                    <a:pt x="1" y="539"/>
                  </a:lnTo>
                  <a:lnTo>
                    <a:pt x="956" y="1077"/>
                  </a:lnTo>
                  <a:lnTo>
                    <a:pt x="1886" y="539"/>
                  </a:lnTo>
                  <a:lnTo>
                    <a:pt x="956" y="0"/>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1098;p34"/>
            <p:cNvSpPr/>
            <p:nvPr/>
          </p:nvSpPr>
          <p:spPr>
            <a:xfrm>
              <a:off x="2675275" y="2470875"/>
              <a:ext cx="23900" cy="17775"/>
            </a:xfrm>
            <a:custGeom>
              <a:avLst/>
              <a:gdLst/>
              <a:ahLst/>
              <a:cxnLst/>
              <a:rect l="l" t="t" r="r" b="b"/>
              <a:pathLst>
                <a:path w="956" h="711" extrusionOk="0">
                  <a:moveTo>
                    <a:pt x="956" y="0"/>
                  </a:moveTo>
                  <a:lnTo>
                    <a:pt x="1" y="564"/>
                  </a:lnTo>
                  <a:lnTo>
                    <a:pt x="1" y="711"/>
                  </a:lnTo>
                  <a:lnTo>
                    <a:pt x="956" y="147"/>
                  </a:lnTo>
                  <a:lnTo>
                    <a:pt x="956"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1099;p34"/>
            <p:cNvSpPr/>
            <p:nvPr/>
          </p:nvSpPr>
          <p:spPr>
            <a:xfrm>
              <a:off x="2651400" y="2471475"/>
              <a:ext cx="23900" cy="17175"/>
            </a:xfrm>
            <a:custGeom>
              <a:avLst/>
              <a:gdLst/>
              <a:ahLst/>
              <a:cxnLst/>
              <a:rect l="l" t="t" r="r" b="b"/>
              <a:pathLst>
                <a:path w="956" h="687" extrusionOk="0">
                  <a:moveTo>
                    <a:pt x="1" y="1"/>
                  </a:moveTo>
                  <a:lnTo>
                    <a:pt x="1" y="148"/>
                  </a:lnTo>
                  <a:lnTo>
                    <a:pt x="956" y="687"/>
                  </a:lnTo>
                  <a:lnTo>
                    <a:pt x="956" y="540"/>
                  </a:lnTo>
                  <a:lnTo>
                    <a:pt x="1"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1100;p34"/>
            <p:cNvSpPr/>
            <p:nvPr/>
          </p:nvSpPr>
          <p:spPr>
            <a:xfrm>
              <a:off x="2651400" y="2457400"/>
              <a:ext cx="47775" cy="27575"/>
            </a:xfrm>
            <a:custGeom>
              <a:avLst/>
              <a:gdLst/>
              <a:ahLst/>
              <a:cxnLst/>
              <a:rect l="l" t="t" r="r" b="b"/>
              <a:pathLst>
                <a:path w="1911" h="1103" extrusionOk="0">
                  <a:moveTo>
                    <a:pt x="956" y="1"/>
                  </a:moveTo>
                  <a:lnTo>
                    <a:pt x="1" y="564"/>
                  </a:lnTo>
                  <a:lnTo>
                    <a:pt x="956" y="1103"/>
                  </a:lnTo>
                  <a:lnTo>
                    <a:pt x="1911" y="539"/>
                  </a:lnTo>
                  <a:lnTo>
                    <a:pt x="956" y="1"/>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1101;p34"/>
            <p:cNvSpPr/>
            <p:nvPr/>
          </p:nvSpPr>
          <p:spPr>
            <a:xfrm>
              <a:off x="2705275" y="2488625"/>
              <a:ext cx="23900" cy="17175"/>
            </a:xfrm>
            <a:custGeom>
              <a:avLst/>
              <a:gdLst/>
              <a:ahLst/>
              <a:cxnLst/>
              <a:rect l="l" t="t" r="r" b="b"/>
              <a:pathLst>
                <a:path w="956" h="687" extrusionOk="0">
                  <a:moveTo>
                    <a:pt x="956" y="1"/>
                  </a:moveTo>
                  <a:lnTo>
                    <a:pt x="0" y="539"/>
                  </a:lnTo>
                  <a:lnTo>
                    <a:pt x="0" y="686"/>
                  </a:lnTo>
                  <a:lnTo>
                    <a:pt x="956" y="147"/>
                  </a:lnTo>
                  <a:lnTo>
                    <a:pt x="956"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1102;p34"/>
            <p:cNvSpPr/>
            <p:nvPr/>
          </p:nvSpPr>
          <p:spPr>
            <a:xfrm>
              <a:off x="2682000" y="2488625"/>
              <a:ext cx="23300" cy="17175"/>
            </a:xfrm>
            <a:custGeom>
              <a:avLst/>
              <a:gdLst/>
              <a:ahLst/>
              <a:cxnLst/>
              <a:rect l="l" t="t" r="r" b="b"/>
              <a:pathLst>
                <a:path w="932" h="687" extrusionOk="0">
                  <a:moveTo>
                    <a:pt x="1" y="1"/>
                  </a:moveTo>
                  <a:lnTo>
                    <a:pt x="1" y="147"/>
                  </a:lnTo>
                  <a:lnTo>
                    <a:pt x="931" y="686"/>
                  </a:lnTo>
                  <a:lnTo>
                    <a:pt x="931" y="539"/>
                  </a:lnTo>
                  <a:lnTo>
                    <a:pt x="1"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1103;p34"/>
            <p:cNvSpPr/>
            <p:nvPr/>
          </p:nvSpPr>
          <p:spPr>
            <a:xfrm>
              <a:off x="2682000" y="2474550"/>
              <a:ext cx="47175" cy="27575"/>
            </a:xfrm>
            <a:custGeom>
              <a:avLst/>
              <a:gdLst/>
              <a:ahLst/>
              <a:cxnLst/>
              <a:rect l="l" t="t" r="r" b="b"/>
              <a:pathLst>
                <a:path w="1887" h="1103" extrusionOk="0">
                  <a:moveTo>
                    <a:pt x="931" y="0"/>
                  </a:moveTo>
                  <a:lnTo>
                    <a:pt x="1" y="564"/>
                  </a:lnTo>
                  <a:lnTo>
                    <a:pt x="931" y="1102"/>
                  </a:lnTo>
                  <a:lnTo>
                    <a:pt x="1887" y="564"/>
                  </a:lnTo>
                  <a:lnTo>
                    <a:pt x="931" y="0"/>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1104;p34"/>
            <p:cNvSpPr/>
            <p:nvPr/>
          </p:nvSpPr>
          <p:spPr>
            <a:xfrm>
              <a:off x="2735275" y="2505775"/>
              <a:ext cx="23900" cy="17775"/>
            </a:xfrm>
            <a:custGeom>
              <a:avLst/>
              <a:gdLst/>
              <a:ahLst/>
              <a:cxnLst/>
              <a:rect l="l" t="t" r="r" b="b"/>
              <a:pathLst>
                <a:path w="956" h="711" extrusionOk="0">
                  <a:moveTo>
                    <a:pt x="955" y="0"/>
                  </a:moveTo>
                  <a:lnTo>
                    <a:pt x="0" y="539"/>
                  </a:lnTo>
                  <a:lnTo>
                    <a:pt x="0" y="710"/>
                  </a:lnTo>
                  <a:lnTo>
                    <a:pt x="955" y="147"/>
                  </a:lnTo>
                  <a:lnTo>
                    <a:pt x="955"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1105;p34"/>
            <p:cNvSpPr/>
            <p:nvPr/>
          </p:nvSpPr>
          <p:spPr>
            <a:xfrm>
              <a:off x="2712000" y="2505775"/>
              <a:ext cx="23300" cy="17775"/>
            </a:xfrm>
            <a:custGeom>
              <a:avLst/>
              <a:gdLst/>
              <a:ahLst/>
              <a:cxnLst/>
              <a:rect l="l" t="t" r="r" b="b"/>
              <a:pathLst>
                <a:path w="932" h="711" extrusionOk="0">
                  <a:moveTo>
                    <a:pt x="1" y="0"/>
                  </a:moveTo>
                  <a:lnTo>
                    <a:pt x="1" y="172"/>
                  </a:lnTo>
                  <a:lnTo>
                    <a:pt x="931" y="710"/>
                  </a:lnTo>
                  <a:lnTo>
                    <a:pt x="931" y="563"/>
                  </a:lnTo>
                  <a:lnTo>
                    <a:pt x="1"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1106;p34"/>
            <p:cNvSpPr/>
            <p:nvPr/>
          </p:nvSpPr>
          <p:spPr>
            <a:xfrm>
              <a:off x="2712000" y="2492300"/>
              <a:ext cx="47175" cy="26950"/>
            </a:xfrm>
            <a:custGeom>
              <a:avLst/>
              <a:gdLst/>
              <a:ahLst/>
              <a:cxnLst/>
              <a:rect l="l" t="t" r="r" b="b"/>
              <a:pathLst>
                <a:path w="1887" h="1078" extrusionOk="0">
                  <a:moveTo>
                    <a:pt x="956" y="0"/>
                  </a:moveTo>
                  <a:lnTo>
                    <a:pt x="1" y="539"/>
                  </a:lnTo>
                  <a:lnTo>
                    <a:pt x="931" y="1078"/>
                  </a:lnTo>
                  <a:lnTo>
                    <a:pt x="1886" y="539"/>
                  </a:lnTo>
                  <a:lnTo>
                    <a:pt x="956" y="0"/>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1107;p34"/>
            <p:cNvSpPr/>
            <p:nvPr/>
          </p:nvSpPr>
          <p:spPr>
            <a:xfrm>
              <a:off x="2765275" y="2522900"/>
              <a:ext cx="23900" cy="17800"/>
            </a:xfrm>
            <a:custGeom>
              <a:avLst/>
              <a:gdLst/>
              <a:ahLst/>
              <a:cxnLst/>
              <a:rect l="l" t="t" r="r" b="b"/>
              <a:pathLst>
                <a:path w="956" h="712" extrusionOk="0">
                  <a:moveTo>
                    <a:pt x="955" y="1"/>
                  </a:moveTo>
                  <a:lnTo>
                    <a:pt x="0" y="564"/>
                  </a:lnTo>
                  <a:lnTo>
                    <a:pt x="0" y="711"/>
                  </a:lnTo>
                  <a:lnTo>
                    <a:pt x="955" y="148"/>
                  </a:lnTo>
                  <a:lnTo>
                    <a:pt x="955"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1108;p34"/>
            <p:cNvSpPr/>
            <p:nvPr/>
          </p:nvSpPr>
          <p:spPr>
            <a:xfrm>
              <a:off x="2742000" y="2523525"/>
              <a:ext cx="23300" cy="17175"/>
            </a:xfrm>
            <a:custGeom>
              <a:avLst/>
              <a:gdLst/>
              <a:ahLst/>
              <a:cxnLst/>
              <a:rect l="l" t="t" r="r" b="b"/>
              <a:pathLst>
                <a:path w="932" h="687" extrusionOk="0">
                  <a:moveTo>
                    <a:pt x="1" y="0"/>
                  </a:moveTo>
                  <a:lnTo>
                    <a:pt x="1" y="147"/>
                  </a:lnTo>
                  <a:lnTo>
                    <a:pt x="931" y="686"/>
                  </a:lnTo>
                  <a:lnTo>
                    <a:pt x="931" y="539"/>
                  </a:lnTo>
                  <a:lnTo>
                    <a:pt x="1"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1109;p34"/>
            <p:cNvSpPr/>
            <p:nvPr/>
          </p:nvSpPr>
          <p:spPr>
            <a:xfrm>
              <a:off x="2742000" y="2509450"/>
              <a:ext cx="47175" cy="27575"/>
            </a:xfrm>
            <a:custGeom>
              <a:avLst/>
              <a:gdLst/>
              <a:ahLst/>
              <a:cxnLst/>
              <a:rect l="l" t="t" r="r" b="b"/>
              <a:pathLst>
                <a:path w="1887" h="1103" extrusionOk="0">
                  <a:moveTo>
                    <a:pt x="956" y="0"/>
                  </a:moveTo>
                  <a:lnTo>
                    <a:pt x="1" y="563"/>
                  </a:lnTo>
                  <a:lnTo>
                    <a:pt x="931" y="1102"/>
                  </a:lnTo>
                  <a:lnTo>
                    <a:pt x="1886" y="539"/>
                  </a:lnTo>
                  <a:lnTo>
                    <a:pt x="956" y="0"/>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1110;p34"/>
            <p:cNvSpPr/>
            <p:nvPr/>
          </p:nvSpPr>
          <p:spPr>
            <a:xfrm>
              <a:off x="2795275" y="2540675"/>
              <a:ext cx="23900" cy="17150"/>
            </a:xfrm>
            <a:custGeom>
              <a:avLst/>
              <a:gdLst/>
              <a:ahLst/>
              <a:cxnLst/>
              <a:rect l="l" t="t" r="r" b="b"/>
              <a:pathLst>
                <a:path w="956" h="686" extrusionOk="0">
                  <a:moveTo>
                    <a:pt x="955" y="0"/>
                  </a:moveTo>
                  <a:lnTo>
                    <a:pt x="0" y="539"/>
                  </a:lnTo>
                  <a:lnTo>
                    <a:pt x="0" y="686"/>
                  </a:lnTo>
                  <a:lnTo>
                    <a:pt x="955" y="147"/>
                  </a:lnTo>
                  <a:lnTo>
                    <a:pt x="955"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1111;p34"/>
            <p:cNvSpPr/>
            <p:nvPr/>
          </p:nvSpPr>
          <p:spPr>
            <a:xfrm>
              <a:off x="2772000" y="2540675"/>
              <a:ext cx="23300" cy="17150"/>
            </a:xfrm>
            <a:custGeom>
              <a:avLst/>
              <a:gdLst/>
              <a:ahLst/>
              <a:cxnLst/>
              <a:rect l="l" t="t" r="r" b="b"/>
              <a:pathLst>
                <a:path w="932" h="686" extrusionOk="0">
                  <a:moveTo>
                    <a:pt x="1" y="0"/>
                  </a:moveTo>
                  <a:lnTo>
                    <a:pt x="1" y="147"/>
                  </a:lnTo>
                  <a:lnTo>
                    <a:pt x="931" y="686"/>
                  </a:lnTo>
                  <a:lnTo>
                    <a:pt x="931" y="539"/>
                  </a:lnTo>
                  <a:lnTo>
                    <a:pt x="1"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1112;p34"/>
            <p:cNvSpPr/>
            <p:nvPr/>
          </p:nvSpPr>
          <p:spPr>
            <a:xfrm>
              <a:off x="2772000" y="2527200"/>
              <a:ext cx="47175" cy="26950"/>
            </a:xfrm>
            <a:custGeom>
              <a:avLst/>
              <a:gdLst/>
              <a:ahLst/>
              <a:cxnLst/>
              <a:rect l="l" t="t" r="r" b="b"/>
              <a:pathLst>
                <a:path w="1887" h="1078" extrusionOk="0">
                  <a:moveTo>
                    <a:pt x="956" y="0"/>
                  </a:moveTo>
                  <a:lnTo>
                    <a:pt x="1" y="539"/>
                  </a:lnTo>
                  <a:lnTo>
                    <a:pt x="931" y="1078"/>
                  </a:lnTo>
                  <a:lnTo>
                    <a:pt x="1886" y="539"/>
                  </a:lnTo>
                  <a:lnTo>
                    <a:pt x="956" y="0"/>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1113;p34"/>
            <p:cNvSpPr/>
            <p:nvPr/>
          </p:nvSpPr>
          <p:spPr>
            <a:xfrm>
              <a:off x="2855875" y="2574950"/>
              <a:ext cx="23900" cy="17775"/>
            </a:xfrm>
            <a:custGeom>
              <a:avLst/>
              <a:gdLst/>
              <a:ahLst/>
              <a:cxnLst/>
              <a:rect l="l" t="t" r="r" b="b"/>
              <a:pathLst>
                <a:path w="956" h="711" extrusionOk="0">
                  <a:moveTo>
                    <a:pt x="956" y="0"/>
                  </a:moveTo>
                  <a:lnTo>
                    <a:pt x="1" y="564"/>
                  </a:lnTo>
                  <a:lnTo>
                    <a:pt x="1" y="711"/>
                  </a:lnTo>
                  <a:lnTo>
                    <a:pt x="956" y="172"/>
                  </a:lnTo>
                  <a:lnTo>
                    <a:pt x="956"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1114;p34"/>
            <p:cNvSpPr/>
            <p:nvPr/>
          </p:nvSpPr>
          <p:spPr>
            <a:xfrm>
              <a:off x="2802000" y="2557800"/>
              <a:ext cx="53900" cy="34925"/>
            </a:xfrm>
            <a:custGeom>
              <a:avLst/>
              <a:gdLst/>
              <a:ahLst/>
              <a:cxnLst/>
              <a:rect l="l" t="t" r="r" b="b"/>
              <a:pathLst>
                <a:path w="2156" h="1397" extrusionOk="0">
                  <a:moveTo>
                    <a:pt x="1" y="1"/>
                  </a:moveTo>
                  <a:lnTo>
                    <a:pt x="1" y="172"/>
                  </a:lnTo>
                  <a:lnTo>
                    <a:pt x="2156" y="1397"/>
                  </a:lnTo>
                  <a:lnTo>
                    <a:pt x="2156" y="1250"/>
                  </a:lnTo>
                  <a:lnTo>
                    <a:pt x="1"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1115;p34"/>
            <p:cNvSpPr/>
            <p:nvPr/>
          </p:nvSpPr>
          <p:spPr>
            <a:xfrm>
              <a:off x="2802000" y="2544325"/>
              <a:ext cx="77775" cy="44725"/>
            </a:xfrm>
            <a:custGeom>
              <a:avLst/>
              <a:gdLst/>
              <a:ahLst/>
              <a:cxnLst/>
              <a:rect l="l" t="t" r="r" b="b"/>
              <a:pathLst>
                <a:path w="3111" h="1789" extrusionOk="0">
                  <a:moveTo>
                    <a:pt x="956" y="1"/>
                  </a:moveTo>
                  <a:lnTo>
                    <a:pt x="1" y="540"/>
                  </a:lnTo>
                  <a:lnTo>
                    <a:pt x="2156" y="1789"/>
                  </a:lnTo>
                  <a:lnTo>
                    <a:pt x="3111" y="1225"/>
                  </a:lnTo>
                  <a:lnTo>
                    <a:pt x="956" y="1"/>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1116;p34"/>
            <p:cNvSpPr/>
            <p:nvPr/>
          </p:nvSpPr>
          <p:spPr>
            <a:xfrm>
              <a:off x="2494075" y="2401700"/>
              <a:ext cx="23900" cy="17775"/>
            </a:xfrm>
            <a:custGeom>
              <a:avLst/>
              <a:gdLst/>
              <a:ahLst/>
              <a:cxnLst/>
              <a:rect l="l" t="t" r="r" b="b"/>
              <a:pathLst>
                <a:path w="956" h="711" extrusionOk="0">
                  <a:moveTo>
                    <a:pt x="955" y="0"/>
                  </a:moveTo>
                  <a:lnTo>
                    <a:pt x="0" y="564"/>
                  </a:lnTo>
                  <a:lnTo>
                    <a:pt x="0" y="710"/>
                  </a:lnTo>
                  <a:lnTo>
                    <a:pt x="955" y="147"/>
                  </a:lnTo>
                  <a:lnTo>
                    <a:pt x="955"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1117;p34"/>
            <p:cNvSpPr/>
            <p:nvPr/>
          </p:nvSpPr>
          <p:spPr>
            <a:xfrm>
              <a:off x="2470800" y="2402300"/>
              <a:ext cx="23300" cy="17175"/>
            </a:xfrm>
            <a:custGeom>
              <a:avLst/>
              <a:gdLst/>
              <a:ahLst/>
              <a:cxnLst/>
              <a:rect l="l" t="t" r="r" b="b"/>
              <a:pathLst>
                <a:path w="932" h="687" extrusionOk="0">
                  <a:moveTo>
                    <a:pt x="1" y="1"/>
                  </a:moveTo>
                  <a:lnTo>
                    <a:pt x="1" y="148"/>
                  </a:lnTo>
                  <a:lnTo>
                    <a:pt x="931" y="686"/>
                  </a:lnTo>
                  <a:lnTo>
                    <a:pt x="931" y="540"/>
                  </a:lnTo>
                  <a:lnTo>
                    <a:pt x="1"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1118;p34"/>
            <p:cNvSpPr/>
            <p:nvPr/>
          </p:nvSpPr>
          <p:spPr>
            <a:xfrm>
              <a:off x="2470800" y="2388225"/>
              <a:ext cx="47175" cy="27575"/>
            </a:xfrm>
            <a:custGeom>
              <a:avLst/>
              <a:gdLst/>
              <a:ahLst/>
              <a:cxnLst/>
              <a:rect l="l" t="t" r="r" b="b"/>
              <a:pathLst>
                <a:path w="1887" h="1103" extrusionOk="0">
                  <a:moveTo>
                    <a:pt x="956" y="1"/>
                  </a:moveTo>
                  <a:lnTo>
                    <a:pt x="1" y="564"/>
                  </a:lnTo>
                  <a:lnTo>
                    <a:pt x="931" y="1103"/>
                  </a:lnTo>
                  <a:lnTo>
                    <a:pt x="1886" y="539"/>
                  </a:lnTo>
                  <a:lnTo>
                    <a:pt x="956" y="1"/>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1119;p34"/>
            <p:cNvSpPr/>
            <p:nvPr/>
          </p:nvSpPr>
          <p:spPr>
            <a:xfrm>
              <a:off x="2524675" y="2419450"/>
              <a:ext cx="23900" cy="17175"/>
            </a:xfrm>
            <a:custGeom>
              <a:avLst/>
              <a:gdLst/>
              <a:ahLst/>
              <a:cxnLst/>
              <a:rect l="l" t="t" r="r" b="b"/>
              <a:pathLst>
                <a:path w="956" h="687" extrusionOk="0">
                  <a:moveTo>
                    <a:pt x="956" y="0"/>
                  </a:moveTo>
                  <a:lnTo>
                    <a:pt x="1" y="539"/>
                  </a:lnTo>
                  <a:lnTo>
                    <a:pt x="1" y="686"/>
                  </a:lnTo>
                  <a:lnTo>
                    <a:pt x="956" y="147"/>
                  </a:lnTo>
                  <a:lnTo>
                    <a:pt x="956"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1120;p34"/>
            <p:cNvSpPr/>
            <p:nvPr/>
          </p:nvSpPr>
          <p:spPr>
            <a:xfrm>
              <a:off x="2500800" y="2419450"/>
              <a:ext cx="23900" cy="17175"/>
            </a:xfrm>
            <a:custGeom>
              <a:avLst/>
              <a:gdLst/>
              <a:ahLst/>
              <a:cxnLst/>
              <a:rect l="l" t="t" r="r" b="b"/>
              <a:pathLst>
                <a:path w="956" h="687" extrusionOk="0">
                  <a:moveTo>
                    <a:pt x="1" y="0"/>
                  </a:moveTo>
                  <a:lnTo>
                    <a:pt x="1" y="147"/>
                  </a:lnTo>
                  <a:lnTo>
                    <a:pt x="956" y="686"/>
                  </a:lnTo>
                  <a:lnTo>
                    <a:pt x="956" y="539"/>
                  </a:lnTo>
                  <a:lnTo>
                    <a:pt x="1"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1121;p34"/>
            <p:cNvSpPr/>
            <p:nvPr/>
          </p:nvSpPr>
          <p:spPr>
            <a:xfrm>
              <a:off x="2500800" y="2405375"/>
              <a:ext cx="47775" cy="27575"/>
            </a:xfrm>
            <a:custGeom>
              <a:avLst/>
              <a:gdLst/>
              <a:ahLst/>
              <a:cxnLst/>
              <a:rect l="l" t="t" r="r" b="b"/>
              <a:pathLst>
                <a:path w="1911" h="1103" extrusionOk="0">
                  <a:moveTo>
                    <a:pt x="956" y="0"/>
                  </a:moveTo>
                  <a:lnTo>
                    <a:pt x="1" y="563"/>
                  </a:lnTo>
                  <a:lnTo>
                    <a:pt x="956" y="1102"/>
                  </a:lnTo>
                  <a:lnTo>
                    <a:pt x="1911" y="563"/>
                  </a:lnTo>
                  <a:lnTo>
                    <a:pt x="956" y="0"/>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1122;p34"/>
            <p:cNvSpPr/>
            <p:nvPr/>
          </p:nvSpPr>
          <p:spPr>
            <a:xfrm>
              <a:off x="2554675" y="2436600"/>
              <a:ext cx="23900" cy="17775"/>
            </a:xfrm>
            <a:custGeom>
              <a:avLst/>
              <a:gdLst/>
              <a:ahLst/>
              <a:cxnLst/>
              <a:rect l="l" t="t" r="r" b="b"/>
              <a:pathLst>
                <a:path w="956" h="711" extrusionOk="0">
                  <a:moveTo>
                    <a:pt x="955" y="0"/>
                  </a:moveTo>
                  <a:lnTo>
                    <a:pt x="0" y="563"/>
                  </a:lnTo>
                  <a:lnTo>
                    <a:pt x="0" y="710"/>
                  </a:lnTo>
                  <a:lnTo>
                    <a:pt x="955" y="147"/>
                  </a:lnTo>
                  <a:lnTo>
                    <a:pt x="955"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1123;p34"/>
            <p:cNvSpPr/>
            <p:nvPr/>
          </p:nvSpPr>
          <p:spPr>
            <a:xfrm>
              <a:off x="2530800" y="2436600"/>
              <a:ext cx="23900" cy="17775"/>
            </a:xfrm>
            <a:custGeom>
              <a:avLst/>
              <a:gdLst/>
              <a:ahLst/>
              <a:cxnLst/>
              <a:rect l="l" t="t" r="r" b="b"/>
              <a:pathLst>
                <a:path w="956" h="711" extrusionOk="0">
                  <a:moveTo>
                    <a:pt x="0" y="0"/>
                  </a:moveTo>
                  <a:lnTo>
                    <a:pt x="0" y="172"/>
                  </a:lnTo>
                  <a:lnTo>
                    <a:pt x="955" y="710"/>
                  </a:lnTo>
                  <a:lnTo>
                    <a:pt x="955" y="563"/>
                  </a:lnTo>
                  <a:lnTo>
                    <a:pt x="0"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1124;p34"/>
            <p:cNvSpPr/>
            <p:nvPr/>
          </p:nvSpPr>
          <p:spPr>
            <a:xfrm>
              <a:off x="2530800" y="2423125"/>
              <a:ext cx="47775" cy="27575"/>
            </a:xfrm>
            <a:custGeom>
              <a:avLst/>
              <a:gdLst/>
              <a:ahLst/>
              <a:cxnLst/>
              <a:rect l="l" t="t" r="r" b="b"/>
              <a:pathLst>
                <a:path w="1911" h="1103" extrusionOk="0">
                  <a:moveTo>
                    <a:pt x="955" y="0"/>
                  </a:moveTo>
                  <a:lnTo>
                    <a:pt x="0" y="539"/>
                  </a:lnTo>
                  <a:lnTo>
                    <a:pt x="955" y="1102"/>
                  </a:lnTo>
                  <a:lnTo>
                    <a:pt x="1910" y="539"/>
                  </a:lnTo>
                  <a:lnTo>
                    <a:pt x="955" y="0"/>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1125;p34"/>
            <p:cNvSpPr/>
            <p:nvPr/>
          </p:nvSpPr>
          <p:spPr>
            <a:xfrm>
              <a:off x="2704650" y="2523525"/>
              <a:ext cx="23925" cy="17775"/>
            </a:xfrm>
            <a:custGeom>
              <a:avLst/>
              <a:gdLst/>
              <a:ahLst/>
              <a:cxnLst/>
              <a:rect l="l" t="t" r="r" b="b"/>
              <a:pathLst>
                <a:path w="957" h="711" extrusionOk="0">
                  <a:moveTo>
                    <a:pt x="956" y="0"/>
                  </a:moveTo>
                  <a:lnTo>
                    <a:pt x="1" y="539"/>
                  </a:lnTo>
                  <a:lnTo>
                    <a:pt x="1" y="711"/>
                  </a:lnTo>
                  <a:lnTo>
                    <a:pt x="956" y="147"/>
                  </a:lnTo>
                  <a:lnTo>
                    <a:pt x="956"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1126;p34"/>
            <p:cNvSpPr/>
            <p:nvPr/>
          </p:nvSpPr>
          <p:spPr>
            <a:xfrm>
              <a:off x="2560800" y="2454350"/>
              <a:ext cx="143875" cy="86950"/>
            </a:xfrm>
            <a:custGeom>
              <a:avLst/>
              <a:gdLst/>
              <a:ahLst/>
              <a:cxnLst/>
              <a:rect l="l" t="t" r="r" b="b"/>
              <a:pathLst>
                <a:path w="5755" h="3478" extrusionOk="0">
                  <a:moveTo>
                    <a:pt x="0" y="0"/>
                  </a:moveTo>
                  <a:lnTo>
                    <a:pt x="0" y="147"/>
                  </a:lnTo>
                  <a:lnTo>
                    <a:pt x="5755" y="3478"/>
                  </a:lnTo>
                  <a:lnTo>
                    <a:pt x="5755" y="3306"/>
                  </a:lnTo>
                  <a:lnTo>
                    <a:pt x="0"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1127;p34"/>
            <p:cNvSpPr/>
            <p:nvPr/>
          </p:nvSpPr>
          <p:spPr>
            <a:xfrm>
              <a:off x="2560800" y="2440275"/>
              <a:ext cx="167775" cy="96750"/>
            </a:xfrm>
            <a:custGeom>
              <a:avLst/>
              <a:gdLst/>
              <a:ahLst/>
              <a:cxnLst/>
              <a:rect l="l" t="t" r="r" b="b"/>
              <a:pathLst>
                <a:path w="6711" h="3870" extrusionOk="0">
                  <a:moveTo>
                    <a:pt x="955" y="0"/>
                  </a:moveTo>
                  <a:lnTo>
                    <a:pt x="0" y="563"/>
                  </a:lnTo>
                  <a:lnTo>
                    <a:pt x="5755" y="3869"/>
                  </a:lnTo>
                  <a:lnTo>
                    <a:pt x="6710" y="3330"/>
                  </a:lnTo>
                  <a:lnTo>
                    <a:pt x="955" y="0"/>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1128;p34"/>
            <p:cNvSpPr/>
            <p:nvPr/>
          </p:nvSpPr>
          <p:spPr>
            <a:xfrm>
              <a:off x="2735275" y="2540675"/>
              <a:ext cx="23900" cy="17775"/>
            </a:xfrm>
            <a:custGeom>
              <a:avLst/>
              <a:gdLst/>
              <a:ahLst/>
              <a:cxnLst/>
              <a:rect l="l" t="t" r="r" b="b"/>
              <a:pathLst>
                <a:path w="956" h="711" extrusionOk="0">
                  <a:moveTo>
                    <a:pt x="955" y="0"/>
                  </a:moveTo>
                  <a:lnTo>
                    <a:pt x="0" y="563"/>
                  </a:lnTo>
                  <a:lnTo>
                    <a:pt x="0" y="710"/>
                  </a:lnTo>
                  <a:lnTo>
                    <a:pt x="955" y="147"/>
                  </a:lnTo>
                  <a:lnTo>
                    <a:pt x="955"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1129;p34"/>
            <p:cNvSpPr/>
            <p:nvPr/>
          </p:nvSpPr>
          <p:spPr>
            <a:xfrm>
              <a:off x="2711400" y="2541275"/>
              <a:ext cx="23900" cy="17175"/>
            </a:xfrm>
            <a:custGeom>
              <a:avLst/>
              <a:gdLst/>
              <a:ahLst/>
              <a:cxnLst/>
              <a:rect l="l" t="t" r="r" b="b"/>
              <a:pathLst>
                <a:path w="956" h="687" extrusionOk="0">
                  <a:moveTo>
                    <a:pt x="0" y="1"/>
                  </a:moveTo>
                  <a:lnTo>
                    <a:pt x="0" y="147"/>
                  </a:lnTo>
                  <a:lnTo>
                    <a:pt x="955" y="686"/>
                  </a:lnTo>
                  <a:lnTo>
                    <a:pt x="955" y="539"/>
                  </a:lnTo>
                  <a:lnTo>
                    <a:pt x="0"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1130;p34"/>
            <p:cNvSpPr/>
            <p:nvPr/>
          </p:nvSpPr>
          <p:spPr>
            <a:xfrm>
              <a:off x="2711400" y="2527200"/>
              <a:ext cx="47775" cy="27575"/>
            </a:xfrm>
            <a:custGeom>
              <a:avLst/>
              <a:gdLst/>
              <a:ahLst/>
              <a:cxnLst/>
              <a:rect l="l" t="t" r="r" b="b"/>
              <a:pathLst>
                <a:path w="1911" h="1103" extrusionOk="0">
                  <a:moveTo>
                    <a:pt x="955" y="0"/>
                  </a:moveTo>
                  <a:lnTo>
                    <a:pt x="0" y="564"/>
                  </a:lnTo>
                  <a:lnTo>
                    <a:pt x="955" y="1102"/>
                  </a:lnTo>
                  <a:lnTo>
                    <a:pt x="1910" y="539"/>
                  </a:lnTo>
                  <a:lnTo>
                    <a:pt x="955" y="0"/>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1131;p34"/>
            <p:cNvSpPr/>
            <p:nvPr/>
          </p:nvSpPr>
          <p:spPr>
            <a:xfrm>
              <a:off x="2765275" y="2557800"/>
              <a:ext cx="23900" cy="17775"/>
            </a:xfrm>
            <a:custGeom>
              <a:avLst/>
              <a:gdLst/>
              <a:ahLst/>
              <a:cxnLst/>
              <a:rect l="l" t="t" r="r" b="b"/>
              <a:pathLst>
                <a:path w="956" h="711" extrusionOk="0">
                  <a:moveTo>
                    <a:pt x="955" y="1"/>
                  </a:moveTo>
                  <a:lnTo>
                    <a:pt x="0" y="564"/>
                  </a:lnTo>
                  <a:lnTo>
                    <a:pt x="0" y="711"/>
                  </a:lnTo>
                  <a:lnTo>
                    <a:pt x="955" y="172"/>
                  </a:lnTo>
                  <a:lnTo>
                    <a:pt x="955"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1132;p34"/>
            <p:cNvSpPr/>
            <p:nvPr/>
          </p:nvSpPr>
          <p:spPr>
            <a:xfrm>
              <a:off x="2741400" y="2558425"/>
              <a:ext cx="23900" cy="17150"/>
            </a:xfrm>
            <a:custGeom>
              <a:avLst/>
              <a:gdLst/>
              <a:ahLst/>
              <a:cxnLst/>
              <a:rect l="l" t="t" r="r" b="b"/>
              <a:pathLst>
                <a:path w="956" h="686" extrusionOk="0">
                  <a:moveTo>
                    <a:pt x="0" y="0"/>
                  </a:moveTo>
                  <a:lnTo>
                    <a:pt x="0" y="147"/>
                  </a:lnTo>
                  <a:lnTo>
                    <a:pt x="955" y="686"/>
                  </a:lnTo>
                  <a:lnTo>
                    <a:pt x="955" y="539"/>
                  </a:lnTo>
                  <a:lnTo>
                    <a:pt x="0"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1133;p34"/>
            <p:cNvSpPr/>
            <p:nvPr/>
          </p:nvSpPr>
          <p:spPr>
            <a:xfrm>
              <a:off x="2741400" y="2544325"/>
              <a:ext cx="47775" cy="27575"/>
            </a:xfrm>
            <a:custGeom>
              <a:avLst/>
              <a:gdLst/>
              <a:ahLst/>
              <a:cxnLst/>
              <a:rect l="l" t="t" r="r" b="b"/>
              <a:pathLst>
                <a:path w="1911" h="1103" extrusionOk="0">
                  <a:moveTo>
                    <a:pt x="955" y="1"/>
                  </a:moveTo>
                  <a:lnTo>
                    <a:pt x="0" y="564"/>
                  </a:lnTo>
                  <a:lnTo>
                    <a:pt x="955" y="1103"/>
                  </a:lnTo>
                  <a:lnTo>
                    <a:pt x="1910" y="540"/>
                  </a:lnTo>
                  <a:lnTo>
                    <a:pt x="955" y="1"/>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1134;p34"/>
            <p:cNvSpPr/>
            <p:nvPr/>
          </p:nvSpPr>
          <p:spPr>
            <a:xfrm>
              <a:off x="2825275" y="2592700"/>
              <a:ext cx="23900" cy="17775"/>
            </a:xfrm>
            <a:custGeom>
              <a:avLst/>
              <a:gdLst/>
              <a:ahLst/>
              <a:cxnLst/>
              <a:rect l="l" t="t" r="r" b="b"/>
              <a:pathLst>
                <a:path w="956" h="711" extrusionOk="0">
                  <a:moveTo>
                    <a:pt x="955" y="1"/>
                  </a:moveTo>
                  <a:lnTo>
                    <a:pt x="0" y="564"/>
                  </a:lnTo>
                  <a:lnTo>
                    <a:pt x="0" y="711"/>
                  </a:lnTo>
                  <a:lnTo>
                    <a:pt x="955" y="147"/>
                  </a:lnTo>
                  <a:lnTo>
                    <a:pt x="955"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1135;p34"/>
            <p:cNvSpPr/>
            <p:nvPr/>
          </p:nvSpPr>
          <p:spPr>
            <a:xfrm>
              <a:off x="2771400" y="2575550"/>
              <a:ext cx="53900" cy="34925"/>
            </a:xfrm>
            <a:custGeom>
              <a:avLst/>
              <a:gdLst/>
              <a:ahLst/>
              <a:cxnLst/>
              <a:rect l="l" t="t" r="r" b="b"/>
              <a:pathLst>
                <a:path w="2156" h="1397" extrusionOk="0">
                  <a:moveTo>
                    <a:pt x="0" y="1"/>
                  </a:moveTo>
                  <a:lnTo>
                    <a:pt x="0" y="172"/>
                  </a:lnTo>
                  <a:lnTo>
                    <a:pt x="2155" y="1397"/>
                  </a:lnTo>
                  <a:lnTo>
                    <a:pt x="2155" y="1250"/>
                  </a:lnTo>
                  <a:lnTo>
                    <a:pt x="0"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1136;p34"/>
            <p:cNvSpPr/>
            <p:nvPr/>
          </p:nvSpPr>
          <p:spPr>
            <a:xfrm>
              <a:off x="2771400" y="2562100"/>
              <a:ext cx="77775" cy="44700"/>
            </a:xfrm>
            <a:custGeom>
              <a:avLst/>
              <a:gdLst/>
              <a:ahLst/>
              <a:cxnLst/>
              <a:rect l="l" t="t" r="r" b="b"/>
              <a:pathLst>
                <a:path w="3111" h="1788" extrusionOk="0">
                  <a:moveTo>
                    <a:pt x="955" y="0"/>
                  </a:moveTo>
                  <a:lnTo>
                    <a:pt x="0" y="539"/>
                  </a:lnTo>
                  <a:lnTo>
                    <a:pt x="2155" y="1788"/>
                  </a:lnTo>
                  <a:lnTo>
                    <a:pt x="3110" y="1225"/>
                  </a:lnTo>
                  <a:lnTo>
                    <a:pt x="955" y="0"/>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1137;p34"/>
            <p:cNvSpPr/>
            <p:nvPr/>
          </p:nvSpPr>
          <p:spPr>
            <a:xfrm>
              <a:off x="2677725" y="2068650"/>
              <a:ext cx="274300" cy="356325"/>
            </a:xfrm>
            <a:custGeom>
              <a:avLst/>
              <a:gdLst/>
              <a:ahLst/>
              <a:cxnLst/>
              <a:rect l="l" t="t" r="r" b="b"/>
              <a:pathLst>
                <a:path w="10972" h="14253" extrusionOk="0">
                  <a:moveTo>
                    <a:pt x="1" y="1"/>
                  </a:moveTo>
                  <a:lnTo>
                    <a:pt x="1" y="7910"/>
                  </a:lnTo>
                  <a:lnTo>
                    <a:pt x="10971" y="14253"/>
                  </a:lnTo>
                  <a:lnTo>
                    <a:pt x="10971" y="6343"/>
                  </a:lnTo>
                  <a:lnTo>
                    <a:pt x="1" y="1"/>
                  </a:lnTo>
                  <a:close/>
                </a:path>
              </a:pathLst>
            </a:custGeom>
            <a:solidFill>
              <a:srgbClr val="BEE1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1138;p34"/>
            <p:cNvSpPr/>
            <p:nvPr/>
          </p:nvSpPr>
          <p:spPr>
            <a:xfrm>
              <a:off x="2835050" y="2189275"/>
              <a:ext cx="97975" cy="194700"/>
            </a:xfrm>
            <a:custGeom>
              <a:avLst/>
              <a:gdLst/>
              <a:ahLst/>
              <a:cxnLst/>
              <a:rect l="l" t="t" r="r" b="b"/>
              <a:pathLst>
                <a:path w="3919" h="7788" extrusionOk="0">
                  <a:moveTo>
                    <a:pt x="1" y="0"/>
                  </a:moveTo>
                  <a:lnTo>
                    <a:pt x="1" y="5510"/>
                  </a:lnTo>
                  <a:lnTo>
                    <a:pt x="3919" y="7787"/>
                  </a:lnTo>
                  <a:lnTo>
                    <a:pt x="3919" y="2277"/>
                  </a:lnTo>
                  <a:lnTo>
                    <a:pt x="1" y="0"/>
                  </a:lnTo>
                  <a:close/>
                </a:path>
              </a:pathLst>
            </a:custGeom>
            <a:solidFill>
              <a:srgbClr val="878C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1139;p34"/>
            <p:cNvSpPr/>
            <p:nvPr/>
          </p:nvSpPr>
          <p:spPr>
            <a:xfrm>
              <a:off x="2704650" y="2113950"/>
              <a:ext cx="110225" cy="71675"/>
            </a:xfrm>
            <a:custGeom>
              <a:avLst/>
              <a:gdLst/>
              <a:ahLst/>
              <a:cxnLst/>
              <a:rect l="l" t="t" r="r" b="b"/>
              <a:pathLst>
                <a:path w="4409" h="2867" extrusionOk="0">
                  <a:moveTo>
                    <a:pt x="1" y="1"/>
                  </a:moveTo>
                  <a:lnTo>
                    <a:pt x="1" y="319"/>
                  </a:lnTo>
                  <a:lnTo>
                    <a:pt x="4409" y="2866"/>
                  </a:lnTo>
                  <a:lnTo>
                    <a:pt x="4409" y="2548"/>
                  </a:lnTo>
                  <a:lnTo>
                    <a:pt x="1" y="1"/>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1140;p34"/>
            <p:cNvSpPr/>
            <p:nvPr/>
          </p:nvSpPr>
          <p:spPr>
            <a:xfrm>
              <a:off x="2704650" y="2132950"/>
              <a:ext cx="110225" cy="71650"/>
            </a:xfrm>
            <a:custGeom>
              <a:avLst/>
              <a:gdLst/>
              <a:ahLst/>
              <a:cxnLst/>
              <a:rect l="l" t="t" r="r" b="b"/>
              <a:pathLst>
                <a:path w="4409" h="2866" extrusionOk="0">
                  <a:moveTo>
                    <a:pt x="1" y="0"/>
                  </a:moveTo>
                  <a:lnTo>
                    <a:pt x="1" y="318"/>
                  </a:lnTo>
                  <a:lnTo>
                    <a:pt x="4409" y="2865"/>
                  </a:lnTo>
                  <a:lnTo>
                    <a:pt x="4409" y="2522"/>
                  </a:lnTo>
                  <a:lnTo>
                    <a:pt x="1" y="0"/>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1141;p34"/>
            <p:cNvSpPr/>
            <p:nvPr/>
          </p:nvSpPr>
          <p:spPr>
            <a:xfrm>
              <a:off x="2704650" y="2151300"/>
              <a:ext cx="110225" cy="71650"/>
            </a:xfrm>
            <a:custGeom>
              <a:avLst/>
              <a:gdLst/>
              <a:ahLst/>
              <a:cxnLst/>
              <a:rect l="l" t="t" r="r" b="b"/>
              <a:pathLst>
                <a:path w="4409" h="2866" extrusionOk="0">
                  <a:moveTo>
                    <a:pt x="1" y="1"/>
                  </a:moveTo>
                  <a:lnTo>
                    <a:pt x="1" y="319"/>
                  </a:lnTo>
                  <a:lnTo>
                    <a:pt x="4409" y="2866"/>
                  </a:lnTo>
                  <a:lnTo>
                    <a:pt x="4409" y="2547"/>
                  </a:lnTo>
                  <a:lnTo>
                    <a:pt x="1" y="1"/>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1142;p34"/>
            <p:cNvSpPr/>
            <p:nvPr/>
          </p:nvSpPr>
          <p:spPr>
            <a:xfrm>
              <a:off x="2704650" y="2170275"/>
              <a:ext cx="110225" cy="71050"/>
            </a:xfrm>
            <a:custGeom>
              <a:avLst/>
              <a:gdLst/>
              <a:ahLst/>
              <a:cxnLst/>
              <a:rect l="l" t="t" r="r" b="b"/>
              <a:pathLst>
                <a:path w="4409" h="2842" extrusionOk="0">
                  <a:moveTo>
                    <a:pt x="1" y="1"/>
                  </a:moveTo>
                  <a:lnTo>
                    <a:pt x="1" y="319"/>
                  </a:lnTo>
                  <a:lnTo>
                    <a:pt x="4409" y="2841"/>
                  </a:lnTo>
                  <a:lnTo>
                    <a:pt x="4409" y="2523"/>
                  </a:lnTo>
                  <a:lnTo>
                    <a:pt x="1" y="1"/>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1143;p34"/>
            <p:cNvSpPr/>
            <p:nvPr/>
          </p:nvSpPr>
          <p:spPr>
            <a:xfrm>
              <a:off x="2704650" y="2188650"/>
              <a:ext cx="110225" cy="71650"/>
            </a:xfrm>
            <a:custGeom>
              <a:avLst/>
              <a:gdLst/>
              <a:ahLst/>
              <a:cxnLst/>
              <a:rect l="l" t="t" r="r" b="b"/>
              <a:pathLst>
                <a:path w="4409" h="2866" extrusionOk="0">
                  <a:moveTo>
                    <a:pt x="1" y="1"/>
                  </a:moveTo>
                  <a:lnTo>
                    <a:pt x="1" y="319"/>
                  </a:lnTo>
                  <a:lnTo>
                    <a:pt x="4409" y="2866"/>
                  </a:lnTo>
                  <a:lnTo>
                    <a:pt x="4409" y="2547"/>
                  </a:lnTo>
                  <a:lnTo>
                    <a:pt x="1" y="1"/>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1144;p34"/>
            <p:cNvSpPr/>
            <p:nvPr/>
          </p:nvSpPr>
          <p:spPr>
            <a:xfrm>
              <a:off x="2704650" y="2207025"/>
              <a:ext cx="110225" cy="71650"/>
            </a:xfrm>
            <a:custGeom>
              <a:avLst/>
              <a:gdLst/>
              <a:ahLst/>
              <a:cxnLst/>
              <a:rect l="l" t="t" r="r" b="b"/>
              <a:pathLst>
                <a:path w="4409" h="2866" extrusionOk="0">
                  <a:moveTo>
                    <a:pt x="1" y="0"/>
                  </a:moveTo>
                  <a:lnTo>
                    <a:pt x="1" y="343"/>
                  </a:lnTo>
                  <a:lnTo>
                    <a:pt x="4409" y="2865"/>
                  </a:lnTo>
                  <a:lnTo>
                    <a:pt x="4409" y="2547"/>
                  </a:lnTo>
                  <a:lnTo>
                    <a:pt x="1" y="0"/>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1145;p34"/>
            <p:cNvSpPr/>
            <p:nvPr/>
          </p:nvSpPr>
          <p:spPr>
            <a:xfrm>
              <a:off x="2704650" y="2244350"/>
              <a:ext cx="76550" cy="52675"/>
            </a:xfrm>
            <a:custGeom>
              <a:avLst/>
              <a:gdLst/>
              <a:ahLst/>
              <a:cxnLst/>
              <a:rect l="l" t="t" r="r" b="b"/>
              <a:pathLst>
                <a:path w="3062" h="2107" extrusionOk="0">
                  <a:moveTo>
                    <a:pt x="1" y="1"/>
                  </a:moveTo>
                  <a:lnTo>
                    <a:pt x="1" y="344"/>
                  </a:lnTo>
                  <a:lnTo>
                    <a:pt x="3062" y="2107"/>
                  </a:lnTo>
                  <a:lnTo>
                    <a:pt x="3062" y="1789"/>
                  </a:lnTo>
                  <a:lnTo>
                    <a:pt x="1" y="1"/>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1146;p34"/>
            <p:cNvSpPr/>
            <p:nvPr/>
          </p:nvSpPr>
          <p:spPr>
            <a:xfrm>
              <a:off x="2704650" y="2226000"/>
              <a:ext cx="110225" cy="71650"/>
            </a:xfrm>
            <a:custGeom>
              <a:avLst/>
              <a:gdLst/>
              <a:ahLst/>
              <a:cxnLst/>
              <a:rect l="l" t="t" r="r" b="b"/>
              <a:pathLst>
                <a:path w="4409" h="2866" extrusionOk="0">
                  <a:moveTo>
                    <a:pt x="1" y="0"/>
                  </a:moveTo>
                  <a:lnTo>
                    <a:pt x="1" y="319"/>
                  </a:lnTo>
                  <a:lnTo>
                    <a:pt x="4409" y="2865"/>
                  </a:lnTo>
                  <a:lnTo>
                    <a:pt x="4409" y="2547"/>
                  </a:lnTo>
                  <a:lnTo>
                    <a:pt x="1" y="0"/>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1147;p34"/>
            <p:cNvSpPr/>
            <p:nvPr/>
          </p:nvSpPr>
          <p:spPr>
            <a:xfrm>
              <a:off x="2847300" y="2225375"/>
              <a:ext cx="57575" cy="74725"/>
            </a:xfrm>
            <a:custGeom>
              <a:avLst/>
              <a:gdLst/>
              <a:ahLst/>
              <a:cxnLst/>
              <a:rect l="l" t="t" r="r" b="b"/>
              <a:pathLst>
                <a:path w="2303" h="2989" extrusionOk="0">
                  <a:moveTo>
                    <a:pt x="1152" y="1"/>
                  </a:moveTo>
                  <a:lnTo>
                    <a:pt x="1" y="1641"/>
                  </a:lnTo>
                  <a:lnTo>
                    <a:pt x="2303" y="2988"/>
                  </a:lnTo>
                  <a:lnTo>
                    <a:pt x="1152" y="1"/>
                  </a:lnTo>
                  <a:close/>
                </a:path>
              </a:pathLst>
            </a:custGeom>
            <a:solidFill>
              <a:srgbClr val="FBD1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1148;p34"/>
            <p:cNvSpPr/>
            <p:nvPr/>
          </p:nvSpPr>
          <p:spPr>
            <a:xfrm>
              <a:off x="2869950" y="2251100"/>
              <a:ext cx="58200" cy="74700"/>
            </a:xfrm>
            <a:custGeom>
              <a:avLst/>
              <a:gdLst/>
              <a:ahLst/>
              <a:cxnLst/>
              <a:rect l="l" t="t" r="r" b="b"/>
              <a:pathLst>
                <a:path w="2328" h="2988" extrusionOk="0">
                  <a:moveTo>
                    <a:pt x="1176" y="0"/>
                  </a:moveTo>
                  <a:lnTo>
                    <a:pt x="1" y="1641"/>
                  </a:lnTo>
                  <a:lnTo>
                    <a:pt x="2327" y="2988"/>
                  </a:lnTo>
                  <a:lnTo>
                    <a:pt x="1176" y="0"/>
                  </a:lnTo>
                  <a:close/>
                </a:path>
              </a:pathLst>
            </a:custGeom>
            <a:solidFill>
              <a:srgbClr val="606B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1149;p34"/>
            <p:cNvSpPr/>
            <p:nvPr/>
          </p:nvSpPr>
          <p:spPr>
            <a:xfrm>
              <a:off x="2876700" y="2293275"/>
              <a:ext cx="45325" cy="58300"/>
            </a:xfrm>
            <a:custGeom>
              <a:avLst/>
              <a:gdLst/>
              <a:ahLst/>
              <a:cxnLst/>
              <a:rect l="l" t="t" r="r" b="b"/>
              <a:pathLst>
                <a:path w="1813" h="2332" extrusionOk="0">
                  <a:moveTo>
                    <a:pt x="496" y="0"/>
                  </a:moveTo>
                  <a:cubicBezTo>
                    <a:pt x="198" y="0"/>
                    <a:pt x="0" y="240"/>
                    <a:pt x="0" y="640"/>
                  </a:cubicBezTo>
                  <a:cubicBezTo>
                    <a:pt x="0" y="1227"/>
                    <a:pt x="392" y="1913"/>
                    <a:pt x="906" y="2207"/>
                  </a:cubicBezTo>
                  <a:cubicBezTo>
                    <a:pt x="1048" y="2292"/>
                    <a:pt x="1184" y="2332"/>
                    <a:pt x="1305" y="2332"/>
                  </a:cubicBezTo>
                  <a:cubicBezTo>
                    <a:pt x="1602" y="2332"/>
                    <a:pt x="1812" y="2093"/>
                    <a:pt x="1812" y="1693"/>
                  </a:cubicBezTo>
                  <a:cubicBezTo>
                    <a:pt x="1812" y="1105"/>
                    <a:pt x="1396" y="419"/>
                    <a:pt x="906" y="125"/>
                  </a:cubicBezTo>
                  <a:cubicBezTo>
                    <a:pt x="757" y="40"/>
                    <a:pt x="618" y="0"/>
                    <a:pt x="496" y="0"/>
                  </a:cubicBezTo>
                  <a:close/>
                </a:path>
              </a:pathLst>
            </a:custGeom>
            <a:solidFill>
              <a:srgbClr val="EC8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1150;p34"/>
            <p:cNvSpPr/>
            <p:nvPr/>
          </p:nvSpPr>
          <p:spPr>
            <a:xfrm>
              <a:off x="3933950" y="1788275"/>
              <a:ext cx="44100" cy="34300"/>
            </a:xfrm>
            <a:custGeom>
              <a:avLst/>
              <a:gdLst/>
              <a:ahLst/>
              <a:cxnLst/>
              <a:rect l="l" t="t" r="r" b="b"/>
              <a:pathLst>
                <a:path w="1764" h="1372" extrusionOk="0">
                  <a:moveTo>
                    <a:pt x="1" y="0"/>
                  </a:moveTo>
                  <a:lnTo>
                    <a:pt x="1176" y="1372"/>
                  </a:lnTo>
                  <a:lnTo>
                    <a:pt x="1764" y="34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1151;p34"/>
            <p:cNvSpPr/>
            <p:nvPr/>
          </p:nvSpPr>
          <p:spPr>
            <a:xfrm>
              <a:off x="3933950" y="1788275"/>
              <a:ext cx="12275" cy="9825"/>
            </a:xfrm>
            <a:custGeom>
              <a:avLst/>
              <a:gdLst/>
              <a:ahLst/>
              <a:cxnLst/>
              <a:rect l="l" t="t" r="r" b="b"/>
              <a:pathLst>
                <a:path w="491" h="393" extrusionOk="0">
                  <a:moveTo>
                    <a:pt x="1" y="0"/>
                  </a:moveTo>
                  <a:lnTo>
                    <a:pt x="319" y="392"/>
                  </a:lnTo>
                  <a:lnTo>
                    <a:pt x="491" y="98"/>
                  </a:lnTo>
                  <a:lnTo>
                    <a:pt x="1" y="0"/>
                  </a:lnTo>
                  <a:close/>
                </a:path>
              </a:pathLst>
            </a:custGeom>
            <a:solidFill>
              <a:srgbClr val="606B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1152;p34"/>
            <p:cNvSpPr/>
            <p:nvPr/>
          </p:nvSpPr>
          <p:spPr>
            <a:xfrm>
              <a:off x="3960275" y="1796475"/>
              <a:ext cx="234500" cy="151600"/>
            </a:xfrm>
            <a:custGeom>
              <a:avLst/>
              <a:gdLst/>
              <a:ahLst/>
              <a:cxnLst/>
              <a:rect l="l" t="t" r="r" b="b"/>
              <a:pathLst>
                <a:path w="9380" h="6064" extrusionOk="0">
                  <a:moveTo>
                    <a:pt x="620" y="1"/>
                  </a:moveTo>
                  <a:cubicBezTo>
                    <a:pt x="563" y="1"/>
                    <a:pt x="495" y="18"/>
                    <a:pt x="417" y="64"/>
                  </a:cubicBezTo>
                  <a:cubicBezTo>
                    <a:pt x="197" y="187"/>
                    <a:pt x="1" y="505"/>
                    <a:pt x="1" y="774"/>
                  </a:cubicBezTo>
                  <a:cubicBezTo>
                    <a:pt x="1" y="897"/>
                    <a:pt x="50" y="995"/>
                    <a:pt x="123" y="1044"/>
                  </a:cubicBezTo>
                  <a:lnTo>
                    <a:pt x="8792" y="6064"/>
                  </a:lnTo>
                  <a:cubicBezTo>
                    <a:pt x="8719" y="6015"/>
                    <a:pt x="8670" y="5941"/>
                    <a:pt x="8670" y="5794"/>
                  </a:cubicBezTo>
                  <a:cubicBezTo>
                    <a:pt x="8670" y="5550"/>
                    <a:pt x="8841" y="5231"/>
                    <a:pt x="9086" y="5084"/>
                  </a:cubicBezTo>
                  <a:cubicBezTo>
                    <a:pt x="9140" y="5044"/>
                    <a:pt x="9194" y="5026"/>
                    <a:pt x="9248" y="5026"/>
                  </a:cubicBezTo>
                  <a:cubicBezTo>
                    <a:pt x="9292" y="5026"/>
                    <a:pt x="9336" y="5038"/>
                    <a:pt x="9380" y="5060"/>
                  </a:cubicBezTo>
                  <a:lnTo>
                    <a:pt x="711" y="15"/>
                  </a:lnTo>
                  <a:cubicBezTo>
                    <a:pt x="684" y="6"/>
                    <a:pt x="654" y="1"/>
                    <a:pt x="620" y="1"/>
                  </a:cubicBezTo>
                  <a:close/>
                </a:path>
              </a:pathLst>
            </a:custGeom>
            <a:solidFill>
              <a:srgbClr val="606B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1153;p34"/>
            <p:cNvSpPr/>
            <p:nvPr/>
          </p:nvSpPr>
          <p:spPr>
            <a:xfrm>
              <a:off x="4177000" y="1922275"/>
              <a:ext cx="20850" cy="26500"/>
            </a:xfrm>
            <a:custGeom>
              <a:avLst/>
              <a:gdLst/>
              <a:ahLst/>
              <a:cxnLst/>
              <a:rect l="l" t="t" r="r" b="b"/>
              <a:pathLst>
                <a:path w="834" h="1060" extrusionOk="0">
                  <a:moveTo>
                    <a:pt x="592" y="0"/>
                  </a:moveTo>
                  <a:cubicBezTo>
                    <a:pt x="539" y="0"/>
                    <a:pt x="480" y="17"/>
                    <a:pt x="417" y="52"/>
                  </a:cubicBezTo>
                  <a:cubicBezTo>
                    <a:pt x="172" y="199"/>
                    <a:pt x="1" y="518"/>
                    <a:pt x="1" y="762"/>
                  </a:cubicBezTo>
                  <a:cubicBezTo>
                    <a:pt x="1" y="954"/>
                    <a:pt x="88" y="1059"/>
                    <a:pt x="227" y="1059"/>
                  </a:cubicBezTo>
                  <a:cubicBezTo>
                    <a:pt x="282" y="1059"/>
                    <a:pt x="347" y="1042"/>
                    <a:pt x="417" y="1007"/>
                  </a:cubicBezTo>
                  <a:cubicBezTo>
                    <a:pt x="637" y="885"/>
                    <a:pt x="833" y="567"/>
                    <a:pt x="833" y="297"/>
                  </a:cubicBezTo>
                  <a:cubicBezTo>
                    <a:pt x="816" y="105"/>
                    <a:pt x="723" y="0"/>
                    <a:pt x="592" y="0"/>
                  </a:cubicBezTo>
                  <a:close/>
                </a:path>
              </a:pathLst>
            </a:custGeom>
            <a:solidFill>
              <a:srgbClr val="495D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1154;p34"/>
            <p:cNvSpPr/>
            <p:nvPr/>
          </p:nvSpPr>
          <p:spPr>
            <a:xfrm>
              <a:off x="4036800" y="1806025"/>
              <a:ext cx="44100" cy="34300"/>
            </a:xfrm>
            <a:custGeom>
              <a:avLst/>
              <a:gdLst/>
              <a:ahLst/>
              <a:cxnLst/>
              <a:rect l="l" t="t" r="r" b="b"/>
              <a:pathLst>
                <a:path w="1764" h="1372" extrusionOk="0">
                  <a:moveTo>
                    <a:pt x="1" y="1"/>
                  </a:moveTo>
                  <a:lnTo>
                    <a:pt x="1201" y="1372"/>
                  </a:lnTo>
                  <a:lnTo>
                    <a:pt x="1764" y="368"/>
                  </a:ln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1155;p34"/>
            <p:cNvSpPr/>
            <p:nvPr/>
          </p:nvSpPr>
          <p:spPr>
            <a:xfrm>
              <a:off x="4036800" y="1806025"/>
              <a:ext cx="12275" cy="9825"/>
            </a:xfrm>
            <a:custGeom>
              <a:avLst/>
              <a:gdLst/>
              <a:ahLst/>
              <a:cxnLst/>
              <a:rect l="l" t="t" r="r" b="b"/>
              <a:pathLst>
                <a:path w="491" h="393" extrusionOk="0">
                  <a:moveTo>
                    <a:pt x="1" y="1"/>
                  </a:moveTo>
                  <a:lnTo>
                    <a:pt x="344" y="392"/>
                  </a:lnTo>
                  <a:lnTo>
                    <a:pt x="491" y="99"/>
                  </a:lnTo>
                  <a:lnTo>
                    <a:pt x="1" y="1"/>
                  </a:lnTo>
                  <a:close/>
                </a:path>
              </a:pathLst>
            </a:custGeom>
            <a:solidFill>
              <a:srgbClr val="EC8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1156;p34"/>
            <p:cNvSpPr/>
            <p:nvPr/>
          </p:nvSpPr>
          <p:spPr>
            <a:xfrm>
              <a:off x="4063750" y="1814350"/>
              <a:ext cx="157350" cy="107400"/>
            </a:xfrm>
            <a:custGeom>
              <a:avLst/>
              <a:gdLst/>
              <a:ahLst/>
              <a:cxnLst/>
              <a:rect l="l" t="t" r="r" b="b"/>
              <a:pathLst>
                <a:path w="6294" h="4296" extrusionOk="0">
                  <a:moveTo>
                    <a:pt x="6278" y="3259"/>
                  </a:moveTo>
                  <a:lnTo>
                    <a:pt x="6294" y="3267"/>
                  </a:lnTo>
                  <a:cubicBezTo>
                    <a:pt x="6289" y="3264"/>
                    <a:pt x="6284" y="3261"/>
                    <a:pt x="6278" y="3259"/>
                  </a:cubicBezTo>
                  <a:close/>
                  <a:moveTo>
                    <a:pt x="572" y="1"/>
                  </a:moveTo>
                  <a:cubicBezTo>
                    <a:pt x="519" y="1"/>
                    <a:pt x="459" y="19"/>
                    <a:pt x="392" y="59"/>
                  </a:cubicBezTo>
                  <a:cubicBezTo>
                    <a:pt x="172" y="182"/>
                    <a:pt x="0" y="500"/>
                    <a:pt x="0" y="770"/>
                  </a:cubicBezTo>
                  <a:cubicBezTo>
                    <a:pt x="0" y="892"/>
                    <a:pt x="25" y="990"/>
                    <a:pt x="98" y="1039"/>
                  </a:cubicBezTo>
                  <a:lnTo>
                    <a:pt x="5706" y="4296"/>
                  </a:lnTo>
                  <a:cubicBezTo>
                    <a:pt x="5632" y="4247"/>
                    <a:pt x="5584" y="4149"/>
                    <a:pt x="5584" y="4026"/>
                  </a:cubicBezTo>
                  <a:cubicBezTo>
                    <a:pt x="5584" y="3757"/>
                    <a:pt x="5755" y="3439"/>
                    <a:pt x="6000" y="3292"/>
                  </a:cubicBezTo>
                  <a:cubicBezTo>
                    <a:pt x="6060" y="3262"/>
                    <a:pt x="6130" y="3241"/>
                    <a:pt x="6192" y="3241"/>
                  </a:cubicBezTo>
                  <a:cubicBezTo>
                    <a:pt x="6224" y="3241"/>
                    <a:pt x="6253" y="3246"/>
                    <a:pt x="6278" y="3259"/>
                  </a:cubicBezTo>
                  <a:lnTo>
                    <a:pt x="6278" y="3259"/>
                  </a:lnTo>
                  <a:lnTo>
                    <a:pt x="686" y="35"/>
                  </a:lnTo>
                  <a:cubicBezTo>
                    <a:pt x="653" y="13"/>
                    <a:pt x="615" y="1"/>
                    <a:pt x="572" y="1"/>
                  </a:cubicBezTo>
                  <a:close/>
                </a:path>
              </a:pathLst>
            </a:custGeom>
            <a:solidFill>
              <a:srgbClr val="EC8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1157;p34"/>
            <p:cNvSpPr/>
            <p:nvPr/>
          </p:nvSpPr>
          <p:spPr>
            <a:xfrm>
              <a:off x="4203325" y="1895325"/>
              <a:ext cx="20850" cy="26800"/>
            </a:xfrm>
            <a:custGeom>
              <a:avLst/>
              <a:gdLst/>
              <a:ahLst/>
              <a:cxnLst/>
              <a:rect l="l" t="t" r="r" b="b"/>
              <a:pathLst>
                <a:path w="834" h="1072" extrusionOk="0">
                  <a:moveTo>
                    <a:pt x="596" y="1"/>
                  </a:moveTo>
                  <a:cubicBezTo>
                    <a:pt x="541" y="1"/>
                    <a:pt x="480" y="18"/>
                    <a:pt x="417" y="53"/>
                  </a:cubicBezTo>
                  <a:cubicBezTo>
                    <a:pt x="172" y="200"/>
                    <a:pt x="1" y="518"/>
                    <a:pt x="1" y="787"/>
                  </a:cubicBezTo>
                  <a:cubicBezTo>
                    <a:pt x="1" y="960"/>
                    <a:pt x="85" y="1071"/>
                    <a:pt x="221" y="1071"/>
                  </a:cubicBezTo>
                  <a:cubicBezTo>
                    <a:pt x="278" y="1071"/>
                    <a:pt x="344" y="1051"/>
                    <a:pt x="417" y="1008"/>
                  </a:cubicBezTo>
                  <a:cubicBezTo>
                    <a:pt x="637" y="885"/>
                    <a:pt x="833" y="567"/>
                    <a:pt x="833" y="298"/>
                  </a:cubicBezTo>
                  <a:cubicBezTo>
                    <a:pt x="833" y="106"/>
                    <a:pt x="734" y="1"/>
                    <a:pt x="596" y="1"/>
                  </a:cubicBezTo>
                  <a:close/>
                </a:path>
              </a:pathLst>
            </a:custGeom>
            <a:solidFill>
              <a:srgbClr val="D34C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1158;p34"/>
            <p:cNvSpPr/>
            <p:nvPr/>
          </p:nvSpPr>
          <p:spPr>
            <a:xfrm>
              <a:off x="3896000" y="1850725"/>
              <a:ext cx="33075" cy="47775"/>
            </a:xfrm>
            <a:custGeom>
              <a:avLst/>
              <a:gdLst/>
              <a:ahLst/>
              <a:cxnLst/>
              <a:rect l="l" t="t" r="r" b="b"/>
              <a:pathLst>
                <a:path w="1323" h="1911" extrusionOk="0">
                  <a:moveTo>
                    <a:pt x="25" y="0"/>
                  </a:moveTo>
                  <a:lnTo>
                    <a:pt x="1" y="1078"/>
                  </a:lnTo>
                  <a:cubicBezTo>
                    <a:pt x="1" y="1127"/>
                    <a:pt x="50" y="1176"/>
                    <a:pt x="99" y="1200"/>
                  </a:cubicBezTo>
                  <a:lnTo>
                    <a:pt x="1323" y="1910"/>
                  </a:lnTo>
                  <a:lnTo>
                    <a:pt x="1323" y="833"/>
                  </a:lnTo>
                  <a:lnTo>
                    <a:pt x="99" y="123"/>
                  </a:lnTo>
                  <a:cubicBezTo>
                    <a:pt x="50" y="98"/>
                    <a:pt x="25" y="49"/>
                    <a:pt x="25" y="0"/>
                  </a:cubicBezTo>
                  <a:close/>
                </a:path>
              </a:pathLst>
            </a:custGeom>
            <a:solidFill>
              <a:srgbClr val="495D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1159;p34"/>
            <p:cNvSpPr/>
            <p:nvPr/>
          </p:nvSpPr>
          <p:spPr>
            <a:xfrm>
              <a:off x="3929050" y="1847650"/>
              <a:ext cx="40450" cy="50850"/>
            </a:xfrm>
            <a:custGeom>
              <a:avLst/>
              <a:gdLst/>
              <a:ahLst/>
              <a:cxnLst/>
              <a:rect l="l" t="t" r="r" b="b"/>
              <a:pathLst>
                <a:path w="1618" h="2034" extrusionOk="0">
                  <a:moveTo>
                    <a:pt x="1617" y="1"/>
                  </a:moveTo>
                  <a:lnTo>
                    <a:pt x="1" y="956"/>
                  </a:lnTo>
                  <a:lnTo>
                    <a:pt x="1" y="2033"/>
                  </a:lnTo>
                  <a:lnTo>
                    <a:pt x="1617" y="1103"/>
                  </a:lnTo>
                  <a:lnTo>
                    <a:pt x="1617" y="1"/>
                  </a:lnTo>
                  <a:close/>
                </a:path>
              </a:pathLst>
            </a:custGeom>
            <a:solidFill>
              <a:srgbClr val="00C3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1160;p34"/>
            <p:cNvSpPr/>
            <p:nvPr/>
          </p:nvSpPr>
          <p:spPr>
            <a:xfrm>
              <a:off x="3895400" y="1828975"/>
              <a:ext cx="74100" cy="42575"/>
            </a:xfrm>
            <a:custGeom>
              <a:avLst/>
              <a:gdLst/>
              <a:ahLst/>
              <a:cxnLst/>
              <a:rect l="l" t="t" r="r" b="b"/>
              <a:pathLst>
                <a:path w="2964" h="1703" extrusionOk="0">
                  <a:moveTo>
                    <a:pt x="1543" y="1"/>
                  </a:moveTo>
                  <a:cubicBezTo>
                    <a:pt x="1463" y="1"/>
                    <a:pt x="1384" y="13"/>
                    <a:pt x="1322" y="38"/>
                  </a:cubicBezTo>
                  <a:lnTo>
                    <a:pt x="123" y="748"/>
                  </a:lnTo>
                  <a:cubicBezTo>
                    <a:pt x="0" y="821"/>
                    <a:pt x="0" y="919"/>
                    <a:pt x="123" y="993"/>
                  </a:cubicBezTo>
                  <a:lnTo>
                    <a:pt x="1347" y="1703"/>
                  </a:lnTo>
                  <a:lnTo>
                    <a:pt x="2963" y="748"/>
                  </a:lnTo>
                  <a:lnTo>
                    <a:pt x="1763" y="38"/>
                  </a:lnTo>
                  <a:cubicBezTo>
                    <a:pt x="1702" y="13"/>
                    <a:pt x="1622" y="1"/>
                    <a:pt x="1543" y="1"/>
                  </a:cubicBezTo>
                  <a:close/>
                </a:path>
              </a:pathLst>
            </a:custGeom>
            <a:solidFill>
              <a:srgbClr val="606B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1161;p34"/>
            <p:cNvSpPr/>
            <p:nvPr/>
          </p:nvSpPr>
          <p:spPr>
            <a:xfrm>
              <a:off x="3950475" y="1859900"/>
              <a:ext cx="40450" cy="50850"/>
            </a:xfrm>
            <a:custGeom>
              <a:avLst/>
              <a:gdLst/>
              <a:ahLst/>
              <a:cxnLst/>
              <a:rect l="l" t="t" r="r" b="b"/>
              <a:pathLst>
                <a:path w="1618" h="2034" extrusionOk="0">
                  <a:moveTo>
                    <a:pt x="1617" y="1"/>
                  </a:moveTo>
                  <a:lnTo>
                    <a:pt x="1" y="956"/>
                  </a:lnTo>
                  <a:lnTo>
                    <a:pt x="1" y="2033"/>
                  </a:lnTo>
                  <a:lnTo>
                    <a:pt x="1617" y="1102"/>
                  </a:lnTo>
                  <a:lnTo>
                    <a:pt x="1617" y="1"/>
                  </a:ln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1162;p34"/>
            <p:cNvSpPr/>
            <p:nvPr/>
          </p:nvSpPr>
          <p:spPr>
            <a:xfrm>
              <a:off x="3929050" y="1871525"/>
              <a:ext cx="21450" cy="39225"/>
            </a:xfrm>
            <a:custGeom>
              <a:avLst/>
              <a:gdLst/>
              <a:ahLst/>
              <a:cxnLst/>
              <a:rect l="l" t="t" r="r" b="b"/>
              <a:pathLst>
                <a:path w="858" h="1569" extrusionOk="0">
                  <a:moveTo>
                    <a:pt x="1" y="1"/>
                  </a:moveTo>
                  <a:lnTo>
                    <a:pt x="1" y="1078"/>
                  </a:lnTo>
                  <a:lnTo>
                    <a:pt x="858" y="1568"/>
                  </a:lnTo>
                  <a:lnTo>
                    <a:pt x="858" y="491"/>
                  </a:lnTo>
                  <a:lnTo>
                    <a:pt x="1" y="1"/>
                  </a:lnTo>
                  <a:close/>
                </a:path>
              </a:pathLst>
            </a:custGeom>
            <a:solidFill>
              <a:srgbClr val="CEC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1163;p34"/>
            <p:cNvSpPr/>
            <p:nvPr/>
          </p:nvSpPr>
          <p:spPr>
            <a:xfrm>
              <a:off x="3929050" y="1847650"/>
              <a:ext cx="61875" cy="36150"/>
            </a:xfrm>
            <a:custGeom>
              <a:avLst/>
              <a:gdLst/>
              <a:ahLst/>
              <a:cxnLst/>
              <a:rect l="l" t="t" r="r" b="b"/>
              <a:pathLst>
                <a:path w="2475" h="1446" extrusionOk="0">
                  <a:moveTo>
                    <a:pt x="1617" y="1"/>
                  </a:moveTo>
                  <a:lnTo>
                    <a:pt x="1" y="956"/>
                  </a:lnTo>
                  <a:lnTo>
                    <a:pt x="858" y="1446"/>
                  </a:lnTo>
                  <a:lnTo>
                    <a:pt x="2474" y="491"/>
                  </a:lnTo>
                  <a:lnTo>
                    <a:pt x="161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1164;p34"/>
            <p:cNvSpPr/>
            <p:nvPr/>
          </p:nvSpPr>
          <p:spPr>
            <a:xfrm>
              <a:off x="3950475" y="1880725"/>
              <a:ext cx="72900" cy="49150"/>
            </a:xfrm>
            <a:custGeom>
              <a:avLst/>
              <a:gdLst/>
              <a:ahLst/>
              <a:cxnLst/>
              <a:rect l="l" t="t" r="r" b="b"/>
              <a:pathLst>
                <a:path w="2916" h="1966" extrusionOk="0">
                  <a:moveTo>
                    <a:pt x="2915" y="0"/>
                  </a:moveTo>
                  <a:cubicBezTo>
                    <a:pt x="2915" y="49"/>
                    <a:pt x="2891" y="98"/>
                    <a:pt x="2842" y="123"/>
                  </a:cubicBezTo>
                  <a:lnTo>
                    <a:pt x="1642" y="833"/>
                  </a:lnTo>
                  <a:cubicBezTo>
                    <a:pt x="1580" y="857"/>
                    <a:pt x="1501" y="869"/>
                    <a:pt x="1421" y="869"/>
                  </a:cubicBezTo>
                  <a:cubicBezTo>
                    <a:pt x="1342" y="869"/>
                    <a:pt x="1262" y="857"/>
                    <a:pt x="1201" y="833"/>
                  </a:cubicBezTo>
                  <a:lnTo>
                    <a:pt x="1" y="123"/>
                  </a:lnTo>
                  <a:lnTo>
                    <a:pt x="1" y="1200"/>
                  </a:lnTo>
                  <a:lnTo>
                    <a:pt x="1201" y="1910"/>
                  </a:lnTo>
                  <a:cubicBezTo>
                    <a:pt x="1262" y="1947"/>
                    <a:pt x="1342" y="1965"/>
                    <a:pt x="1418" y="1965"/>
                  </a:cubicBezTo>
                  <a:cubicBezTo>
                    <a:pt x="1495" y="1965"/>
                    <a:pt x="1568" y="1947"/>
                    <a:pt x="1617" y="1910"/>
                  </a:cubicBezTo>
                  <a:lnTo>
                    <a:pt x="2842" y="1200"/>
                  </a:lnTo>
                  <a:cubicBezTo>
                    <a:pt x="2891" y="1176"/>
                    <a:pt x="2915" y="1127"/>
                    <a:pt x="2915" y="1078"/>
                  </a:cubicBezTo>
                  <a:lnTo>
                    <a:pt x="2915" y="0"/>
                  </a:lnTo>
                  <a:close/>
                </a:path>
              </a:pathLst>
            </a:custGeom>
            <a:solidFill>
              <a:srgbClr val="D34C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1165;p34"/>
            <p:cNvSpPr/>
            <p:nvPr/>
          </p:nvSpPr>
          <p:spPr>
            <a:xfrm>
              <a:off x="3950475" y="1859900"/>
              <a:ext cx="74125" cy="42575"/>
            </a:xfrm>
            <a:custGeom>
              <a:avLst/>
              <a:gdLst/>
              <a:ahLst/>
              <a:cxnLst/>
              <a:rect l="l" t="t" r="r" b="b"/>
              <a:pathLst>
                <a:path w="2965" h="1703" extrusionOk="0">
                  <a:moveTo>
                    <a:pt x="1617" y="1"/>
                  </a:moveTo>
                  <a:lnTo>
                    <a:pt x="1" y="956"/>
                  </a:lnTo>
                  <a:lnTo>
                    <a:pt x="1201" y="1666"/>
                  </a:lnTo>
                  <a:cubicBezTo>
                    <a:pt x="1262" y="1690"/>
                    <a:pt x="1342" y="1702"/>
                    <a:pt x="1421" y="1702"/>
                  </a:cubicBezTo>
                  <a:cubicBezTo>
                    <a:pt x="1501" y="1702"/>
                    <a:pt x="1580" y="1690"/>
                    <a:pt x="1642" y="1666"/>
                  </a:cubicBezTo>
                  <a:lnTo>
                    <a:pt x="2842" y="956"/>
                  </a:lnTo>
                  <a:cubicBezTo>
                    <a:pt x="2964" y="882"/>
                    <a:pt x="2964" y="784"/>
                    <a:pt x="2842" y="711"/>
                  </a:cubicBezTo>
                  <a:lnTo>
                    <a:pt x="1617" y="1"/>
                  </a:lnTo>
                  <a:close/>
                </a:path>
              </a:pathLst>
            </a:custGeom>
            <a:solidFill>
              <a:srgbClr val="EC8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1166;p34"/>
            <p:cNvSpPr/>
            <p:nvPr/>
          </p:nvSpPr>
          <p:spPr>
            <a:xfrm>
              <a:off x="3168100" y="1619625"/>
              <a:ext cx="747525" cy="427925"/>
            </a:xfrm>
            <a:custGeom>
              <a:avLst/>
              <a:gdLst/>
              <a:ahLst/>
              <a:cxnLst/>
              <a:rect l="l" t="t" r="r" b="b"/>
              <a:pathLst>
                <a:path w="29901" h="17117" extrusionOk="0">
                  <a:moveTo>
                    <a:pt x="18434" y="0"/>
                  </a:moveTo>
                  <a:cubicBezTo>
                    <a:pt x="18186" y="0"/>
                    <a:pt x="17951" y="51"/>
                    <a:pt x="17779" y="159"/>
                  </a:cubicBezTo>
                  <a:lnTo>
                    <a:pt x="417" y="10175"/>
                  </a:lnTo>
                  <a:cubicBezTo>
                    <a:pt x="0" y="10420"/>
                    <a:pt x="49" y="10811"/>
                    <a:pt x="515" y="11081"/>
                  </a:cubicBezTo>
                  <a:lnTo>
                    <a:pt x="10579" y="16884"/>
                  </a:lnTo>
                  <a:cubicBezTo>
                    <a:pt x="10839" y="17035"/>
                    <a:pt x="11168" y="17117"/>
                    <a:pt x="11481" y="17117"/>
                  </a:cubicBezTo>
                  <a:cubicBezTo>
                    <a:pt x="11727" y="17117"/>
                    <a:pt x="11963" y="17066"/>
                    <a:pt x="12146" y="16958"/>
                  </a:cubicBezTo>
                  <a:lnTo>
                    <a:pt x="29508" y="6942"/>
                  </a:lnTo>
                  <a:cubicBezTo>
                    <a:pt x="29900" y="6697"/>
                    <a:pt x="29851" y="6306"/>
                    <a:pt x="29386" y="6036"/>
                  </a:cubicBezTo>
                  <a:lnTo>
                    <a:pt x="19346" y="233"/>
                  </a:lnTo>
                  <a:cubicBezTo>
                    <a:pt x="19086" y="82"/>
                    <a:pt x="18749" y="0"/>
                    <a:pt x="184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1167;p34"/>
            <p:cNvSpPr/>
            <p:nvPr/>
          </p:nvSpPr>
          <p:spPr>
            <a:xfrm>
              <a:off x="3650500" y="1688475"/>
              <a:ext cx="194725" cy="112075"/>
            </a:xfrm>
            <a:custGeom>
              <a:avLst/>
              <a:gdLst/>
              <a:ahLst/>
              <a:cxnLst/>
              <a:rect l="l" t="t" r="r" b="b"/>
              <a:pathLst>
                <a:path w="7789" h="4483" extrusionOk="0">
                  <a:moveTo>
                    <a:pt x="1152" y="1"/>
                  </a:moveTo>
                  <a:lnTo>
                    <a:pt x="1" y="638"/>
                  </a:lnTo>
                  <a:lnTo>
                    <a:pt x="6637" y="4482"/>
                  </a:lnTo>
                  <a:lnTo>
                    <a:pt x="7788" y="3821"/>
                  </a:lnTo>
                  <a:lnTo>
                    <a:pt x="1152" y="1"/>
                  </a:lnTo>
                  <a:close/>
                </a:path>
              </a:pathLst>
            </a:custGeom>
            <a:solidFill>
              <a:srgbClr val="EA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1168;p34"/>
            <p:cNvSpPr/>
            <p:nvPr/>
          </p:nvSpPr>
          <p:spPr>
            <a:xfrm>
              <a:off x="3589300" y="1723375"/>
              <a:ext cx="194700" cy="112675"/>
            </a:xfrm>
            <a:custGeom>
              <a:avLst/>
              <a:gdLst/>
              <a:ahLst/>
              <a:cxnLst/>
              <a:rect l="l" t="t" r="r" b="b"/>
              <a:pathLst>
                <a:path w="7788" h="4507" extrusionOk="0">
                  <a:moveTo>
                    <a:pt x="1151" y="1"/>
                  </a:moveTo>
                  <a:lnTo>
                    <a:pt x="0" y="662"/>
                  </a:lnTo>
                  <a:lnTo>
                    <a:pt x="6661" y="4507"/>
                  </a:lnTo>
                  <a:lnTo>
                    <a:pt x="7787" y="3845"/>
                  </a:lnTo>
                  <a:lnTo>
                    <a:pt x="1151" y="1"/>
                  </a:lnTo>
                  <a:close/>
                </a:path>
              </a:pathLst>
            </a:custGeom>
            <a:solidFill>
              <a:srgbClr val="EA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1169;p34"/>
            <p:cNvSpPr/>
            <p:nvPr/>
          </p:nvSpPr>
          <p:spPr>
            <a:xfrm>
              <a:off x="3528075" y="1758900"/>
              <a:ext cx="194700" cy="112050"/>
            </a:xfrm>
            <a:custGeom>
              <a:avLst/>
              <a:gdLst/>
              <a:ahLst/>
              <a:cxnLst/>
              <a:rect l="l" t="t" r="r" b="b"/>
              <a:pathLst>
                <a:path w="7788" h="4482" extrusionOk="0">
                  <a:moveTo>
                    <a:pt x="1151" y="0"/>
                  </a:moveTo>
                  <a:lnTo>
                    <a:pt x="0" y="661"/>
                  </a:lnTo>
                  <a:lnTo>
                    <a:pt x="6661" y="4481"/>
                  </a:lnTo>
                  <a:lnTo>
                    <a:pt x="7787" y="3845"/>
                  </a:lnTo>
                  <a:lnTo>
                    <a:pt x="1151" y="0"/>
                  </a:lnTo>
                  <a:close/>
                </a:path>
              </a:pathLst>
            </a:custGeom>
            <a:solidFill>
              <a:srgbClr val="EA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1170;p34"/>
            <p:cNvSpPr/>
            <p:nvPr/>
          </p:nvSpPr>
          <p:spPr>
            <a:xfrm>
              <a:off x="3467450" y="1793775"/>
              <a:ext cx="194725" cy="112675"/>
            </a:xfrm>
            <a:custGeom>
              <a:avLst/>
              <a:gdLst/>
              <a:ahLst/>
              <a:cxnLst/>
              <a:rect l="l" t="t" r="r" b="b"/>
              <a:pathLst>
                <a:path w="7789" h="4507" extrusionOk="0">
                  <a:moveTo>
                    <a:pt x="1127" y="1"/>
                  </a:moveTo>
                  <a:lnTo>
                    <a:pt x="1" y="662"/>
                  </a:lnTo>
                  <a:lnTo>
                    <a:pt x="6637" y="4507"/>
                  </a:lnTo>
                  <a:lnTo>
                    <a:pt x="7788" y="3845"/>
                  </a:lnTo>
                  <a:lnTo>
                    <a:pt x="1127" y="1"/>
                  </a:lnTo>
                  <a:close/>
                </a:path>
              </a:pathLst>
            </a:custGeom>
            <a:solidFill>
              <a:srgbClr val="EA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1171;p34"/>
            <p:cNvSpPr/>
            <p:nvPr/>
          </p:nvSpPr>
          <p:spPr>
            <a:xfrm>
              <a:off x="3406250" y="1829300"/>
              <a:ext cx="194700" cy="112650"/>
            </a:xfrm>
            <a:custGeom>
              <a:avLst/>
              <a:gdLst/>
              <a:ahLst/>
              <a:cxnLst/>
              <a:rect l="l" t="t" r="r" b="b"/>
              <a:pathLst>
                <a:path w="7788" h="4506" extrusionOk="0">
                  <a:moveTo>
                    <a:pt x="1127" y="0"/>
                  </a:moveTo>
                  <a:lnTo>
                    <a:pt x="0" y="661"/>
                  </a:lnTo>
                  <a:lnTo>
                    <a:pt x="6636" y="4506"/>
                  </a:lnTo>
                  <a:lnTo>
                    <a:pt x="7787" y="3845"/>
                  </a:lnTo>
                  <a:lnTo>
                    <a:pt x="1127" y="0"/>
                  </a:lnTo>
                  <a:close/>
                </a:path>
              </a:pathLst>
            </a:custGeom>
            <a:solidFill>
              <a:srgbClr val="EA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1172;p34"/>
            <p:cNvSpPr/>
            <p:nvPr/>
          </p:nvSpPr>
          <p:spPr>
            <a:xfrm>
              <a:off x="3650500" y="1688475"/>
              <a:ext cx="69825" cy="40450"/>
            </a:xfrm>
            <a:custGeom>
              <a:avLst/>
              <a:gdLst/>
              <a:ahLst/>
              <a:cxnLst/>
              <a:rect l="l" t="t" r="r" b="b"/>
              <a:pathLst>
                <a:path w="2793" h="1618" extrusionOk="0">
                  <a:moveTo>
                    <a:pt x="1152" y="1"/>
                  </a:moveTo>
                  <a:lnTo>
                    <a:pt x="1" y="638"/>
                  </a:lnTo>
                  <a:lnTo>
                    <a:pt x="1666" y="1617"/>
                  </a:lnTo>
                  <a:lnTo>
                    <a:pt x="2793" y="956"/>
                  </a:lnTo>
                  <a:lnTo>
                    <a:pt x="1152" y="1"/>
                  </a:lnTo>
                  <a:close/>
                </a:path>
              </a:pathLst>
            </a:custGeom>
            <a:solidFill>
              <a:srgbClr val="FFC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1173;p34"/>
            <p:cNvSpPr/>
            <p:nvPr/>
          </p:nvSpPr>
          <p:spPr>
            <a:xfrm>
              <a:off x="3589300" y="1723375"/>
              <a:ext cx="125525" cy="72275"/>
            </a:xfrm>
            <a:custGeom>
              <a:avLst/>
              <a:gdLst/>
              <a:ahLst/>
              <a:cxnLst/>
              <a:rect l="l" t="t" r="r" b="b"/>
              <a:pathLst>
                <a:path w="5021" h="2891" extrusionOk="0">
                  <a:moveTo>
                    <a:pt x="1151" y="1"/>
                  </a:moveTo>
                  <a:lnTo>
                    <a:pt x="0" y="662"/>
                  </a:lnTo>
                  <a:lnTo>
                    <a:pt x="3869" y="2890"/>
                  </a:lnTo>
                  <a:lnTo>
                    <a:pt x="5020" y="2254"/>
                  </a:lnTo>
                  <a:lnTo>
                    <a:pt x="1151" y="1"/>
                  </a:lnTo>
                  <a:close/>
                </a:path>
              </a:pathLst>
            </a:custGeom>
            <a:solidFill>
              <a:srgbClr val="FBD1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1174;p34"/>
            <p:cNvSpPr/>
            <p:nvPr/>
          </p:nvSpPr>
          <p:spPr>
            <a:xfrm>
              <a:off x="3528075" y="1758900"/>
              <a:ext cx="99200" cy="56950"/>
            </a:xfrm>
            <a:custGeom>
              <a:avLst/>
              <a:gdLst/>
              <a:ahLst/>
              <a:cxnLst/>
              <a:rect l="l" t="t" r="r" b="b"/>
              <a:pathLst>
                <a:path w="3968" h="2278" extrusionOk="0">
                  <a:moveTo>
                    <a:pt x="1151" y="0"/>
                  </a:moveTo>
                  <a:lnTo>
                    <a:pt x="0" y="661"/>
                  </a:lnTo>
                  <a:lnTo>
                    <a:pt x="2841" y="2277"/>
                  </a:lnTo>
                  <a:lnTo>
                    <a:pt x="3967" y="1616"/>
                  </a:lnTo>
                  <a:lnTo>
                    <a:pt x="1151" y="0"/>
                  </a:lnTo>
                  <a:close/>
                </a:path>
              </a:pathLst>
            </a:custGeom>
            <a:solidFill>
              <a:srgbClr val="606B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1175;p34"/>
            <p:cNvSpPr/>
            <p:nvPr/>
          </p:nvSpPr>
          <p:spPr>
            <a:xfrm>
              <a:off x="3467450" y="1793775"/>
              <a:ext cx="148200" cy="85750"/>
            </a:xfrm>
            <a:custGeom>
              <a:avLst/>
              <a:gdLst/>
              <a:ahLst/>
              <a:cxnLst/>
              <a:rect l="l" t="t" r="r" b="b"/>
              <a:pathLst>
                <a:path w="5928" h="3430" extrusionOk="0">
                  <a:moveTo>
                    <a:pt x="1127" y="1"/>
                  </a:moveTo>
                  <a:lnTo>
                    <a:pt x="1" y="662"/>
                  </a:lnTo>
                  <a:lnTo>
                    <a:pt x="4801" y="3429"/>
                  </a:lnTo>
                  <a:lnTo>
                    <a:pt x="5927" y="2768"/>
                  </a:lnTo>
                  <a:lnTo>
                    <a:pt x="1127" y="1"/>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1176;p34"/>
            <p:cNvSpPr/>
            <p:nvPr/>
          </p:nvSpPr>
          <p:spPr>
            <a:xfrm>
              <a:off x="3406250" y="1829300"/>
              <a:ext cx="169600" cy="97975"/>
            </a:xfrm>
            <a:custGeom>
              <a:avLst/>
              <a:gdLst/>
              <a:ahLst/>
              <a:cxnLst/>
              <a:rect l="l" t="t" r="r" b="b"/>
              <a:pathLst>
                <a:path w="6784" h="3919" extrusionOk="0">
                  <a:moveTo>
                    <a:pt x="1127" y="0"/>
                  </a:moveTo>
                  <a:lnTo>
                    <a:pt x="0" y="661"/>
                  </a:lnTo>
                  <a:lnTo>
                    <a:pt x="5657" y="3918"/>
                  </a:lnTo>
                  <a:lnTo>
                    <a:pt x="6783" y="3257"/>
                  </a:lnTo>
                  <a:lnTo>
                    <a:pt x="1127" y="0"/>
                  </a:lnTo>
                  <a:close/>
                </a:path>
              </a:pathLst>
            </a:custGeom>
            <a:solidFill>
              <a:srgbClr val="EC8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1177;p34"/>
            <p:cNvSpPr/>
            <p:nvPr/>
          </p:nvSpPr>
          <p:spPr>
            <a:xfrm>
              <a:off x="3440525" y="1950500"/>
              <a:ext cx="104100" cy="60650"/>
            </a:xfrm>
            <a:custGeom>
              <a:avLst/>
              <a:gdLst/>
              <a:ahLst/>
              <a:cxnLst/>
              <a:rect l="l" t="t" r="r" b="b"/>
              <a:pathLst>
                <a:path w="4164" h="2426" extrusionOk="0">
                  <a:moveTo>
                    <a:pt x="3698" y="1"/>
                  </a:moveTo>
                  <a:lnTo>
                    <a:pt x="1" y="2131"/>
                  </a:lnTo>
                  <a:lnTo>
                    <a:pt x="466" y="2425"/>
                  </a:lnTo>
                  <a:lnTo>
                    <a:pt x="4163" y="295"/>
                  </a:lnTo>
                  <a:lnTo>
                    <a:pt x="3698" y="1"/>
                  </a:lnTo>
                  <a:close/>
                </a:path>
              </a:pathLst>
            </a:custGeom>
            <a:solidFill>
              <a:srgbClr val="EA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1178;p34"/>
            <p:cNvSpPr/>
            <p:nvPr/>
          </p:nvSpPr>
          <p:spPr>
            <a:xfrm>
              <a:off x="3412975" y="1934600"/>
              <a:ext cx="104100" cy="60625"/>
            </a:xfrm>
            <a:custGeom>
              <a:avLst/>
              <a:gdLst/>
              <a:ahLst/>
              <a:cxnLst/>
              <a:rect l="l" t="t" r="r" b="b"/>
              <a:pathLst>
                <a:path w="4164" h="2425" extrusionOk="0">
                  <a:moveTo>
                    <a:pt x="3674" y="0"/>
                  </a:moveTo>
                  <a:lnTo>
                    <a:pt x="1" y="2130"/>
                  </a:lnTo>
                  <a:lnTo>
                    <a:pt x="466" y="2424"/>
                  </a:lnTo>
                  <a:lnTo>
                    <a:pt x="4164" y="294"/>
                  </a:lnTo>
                  <a:lnTo>
                    <a:pt x="3674" y="0"/>
                  </a:lnTo>
                  <a:close/>
                </a:path>
              </a:pathLst>
            </a:custGeom>
            <a:solidFill>
              <a:srgbClr val="EA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1179;p34"/>
            <p:cNvSpPr/>
            <p:nvPr/>
          </p:nvSpPr>
          <p:spPr>
            <a:xfrm>
              <a:off x="3384825" y="1918675"/>
              <a:ext cx="104700" cy="60625"/>
            </a:xfrm>
            <a:custGeom>
              <a:avLst/>
              <a:gdLst/>
              <a:ahLst/>
              <a:cxnLst/>
              <a:rect l="l" t="t" r="r" b="b"/>
              <a:pathLst>
                <a:path w="4188" h="2425" extrusionOk="0">
                  <a:moveTo>
                    <a:pt x="3698" y="0"/>
                  </a:moveTo>
                  <a:lnTo>
                    <a:pt x="0" y="2131"/>
                  </a:lnTo>
                  <a:lnTo>
                    <a:pt x="490" y="2425"/>
                  </a:lnTo>
                  <a:lnTo>
                    <a:pt x="4188" y="270"/>
                  </a:lnTo>
                  <a:lnTo>
                    <a:pt x="3698" y="0"/>
                  </a:lnTo>
                  <a:close/>
                </a:path>
              </a:pathLst>
            </a:custGeom>
            <a:solidFill>
              <a:srgbClr val="EA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1180;p34"/>
            <p:cNvSpPr/>
            <p:nvPr/>
          </p:nvSpPr>
          <p:spPr>
            <a:xfrm>
              <a:off x="3357275" y="1902750"/>
              <a:ext cx="104700" cy="60025"/>
            </a:xfrm>
            <a:custGeom>
              <a:avLst/>
              <a:gdLst/>
              <a:ahLst/>
              <a:cxnLst/>
              <a:rect l="l" t="t" r="r" b="b"/>
              <a:pathLst>
                <a:path w="4188" h="2401" extrusionOk="0">
                  <a:moveTo>
                    <a:pt x="3698" y="1"/>
                  </a:moveTo>
                  <a:lnTo>
                    <a:pt x="0" y="2131"/>
                  </a:lnTo>
                  <a:lnTo>
                    <a:pt x="490" y="2400"/>
                  </a:lnTo>
                  <a:lnTo>
                    <a:pt x="4188" y="270"/>
                  </a:lnTo>
                  <a:lnTo>
                    <a:pt x="3698" y="1"/>
                  </a:lnTo>
                  <a:close/>
                </a:path>
              </a:pathLst>
            </a:custGeom>
            <a:solidFill>
              <a:srgbClr val="EA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1181;p34"/>
            <p:cNvSpPr/>
            <p:nvPr/>
          </p:nvSpPr>
          <p:spPr>
            <a:xfrm>
              <a:off x="3329725" y="1886850"/>
              <a:ext cx="104100" cy="60000"/>
            </a:xfrm>
            <a:custGeom>
              <a:avLst/>
              <a:gdLst/>
              <a:ahLst/>
              <a:cxnLst/>
              <a:rect l="l" t="t" r="r" b="b"/>
              <a:pathLst>
                <a:path w="4164" h="2400" extrusionOk="0">
                  <a:moveTo>
                    <a:pt x="3698" y="0"/>
                  </a:moveTo>
                  <a:lnTo>
                    <a:pt x="0" y="2130"/>
                  </a:lnTo>
                  <a:lnTo>
                    <a:pt x="465" y="2400"/>
                  </a:lnTo>
                  <a:lnTo>
                    <a:pt x="4163" y="269"/>
                  </a:lnTo>
                  <a:lnTo>
                    <a:pt x="3698" y="0"/>
                  </a:lnTo>
                  <a:close/>
                </a:path>
              </a:pathLst>
            </a:custGeom>
            <a:solidFill>
              <a:srgbClr val="EA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1182;p34"/>
            <p:cNvSpPr/>
            <p:nvPr/>
          </p:nvSpPr>
          <p:spPr>
            <a:xfrm>
              <a:off x="3302175" y="1870925"/>
              <a:ext cx="104100" cy="60025"/>
            </a:xfrm>
            <a:custGeom>
              <a:avLst/>
              <a:gdLst/>
              <a:ahLst/>
              <a:cxnLst/>
              <a:rect l="l" t="t" r="r" b="b"/>
              <a:pathLst>
                <a:path w="4164" h="2401" extrusionOk="0">
                  <a:moveTo>
                    <a:pt x="3673" y="0"/>
                  </a:moveTo>
                  <a:lnTo>
                    <a:pt x="0" y="2131"/>
                  </a:lnTo>
                  <a:lnTo>
                    <a:pt x="466" y="2400"/>
                  </a:lnTo>
                  <a:lnTo>
                    <a:pt x="4163" y="270"/>
                  </a:lnTo>
                  <a:lnTo>
                    <a:pt x="3673" y="0"/>
                  </a:lnTo>
                  <a:close/>
                </a:path>
              </a:pathLst>
            </a:custGeom>
            <a:solidFill>
              <a:srgbClr val="EA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1183;p34"/>
            <p:cNvSpPr/>
            <p:nvPr/>
          </p:nvSpPr>
          <p:spPr>
            <a:xfrm>
              <a:off x="3274625" y="1838475"/>
              <a:ext cx="76550" cy="44100"/>
            </a:xfrm>
            <a:custGeom>
              <a:avLst/>
              <a:gdLst/>
              <a:ahLst/>
              <a:cxnLst/>
              <a:rect l="l" t="t" r="r" b="b"/>
              <a:pathLst>
                <a:path w="3062" h="1764" extrusionOk="0">
                  <a:moveTo>
                    <a:pt x="2572" y="0"/>
                  </a:moveTo>
                  <a:lnTo>
                    <a:pt x="0" y="1494"/>
                  </a:lnTo>
                  <a:lnTo>
                    <a:pt x="466" y="1764"/>
                  </a:lnTo>
                  <a:lnTo>
                    <a:pt x="3061" y="294"/>
                  </a:lnTo>
                  <a:lnTo>
                    <a:pt x="2572" y="0"/>
                  </a:lnTo>
                  <a:close/>
                </a:path>
              </a:pathLst>
            </a:custGeom>
            <a:solidFill>
              <a:srgbClr val="EA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1184;p34"/>
            <p:cNvSpPr/>
            <p:nvPr/>
          </p:nvSpPr>
          <p:spPr>
            <a:xfrm>
              <a:off x="3274000" y="1855000"/>
              <a:ext cx="104725" cy="60025"/>
            </a:xfrm>
            <a:custGeom>
              <a:avLst/>
              <a:gdLst/>
              <a:ahLst/>
              <a:cxnLst/>
              <a:rect l="l" t="t" r="r" b="b"/>
              <a:pathLst>
                <a:path w="4189" h="2401" extrusionOk="0">
                  <a:moveTo>
                    <a:pt x="3698" y="1"/>
                  </a:moveTo>
                  <a:lnTo>
                    <a:pt x="1" y="2131"/>
                  </a:lnTo>
                  <a:lnTo>
                    <a:pt x="491" y="2400"/>
                  </a:lnTo>
                  <a:lnTo>
                    <a:pt x="4188" y="270"/>
                  </a:lnTo>
                  <a:lnTo>
                    <a:pt x="3698" y="1"/>
                  </a:lnTo>
                  <a:close/>
                </a:path>
              </a:pathLst>
            </a:custGeom>
            <a:solidFill>
              <a:srgbClr val="EA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1185;p34"/>
            <p:cNvSpPr/>
            <p:nvPr/>
          </p:nvSpPr>
          <p:spPr>
            <a:xfrm>
              <a:off x="3376850" y="1671350"/>
              <a:ext cx="285325" cy="164700"/>
            </a:xfrm>
            <a:custGeom>
              <a:avLst/>
              <a:gdLst/>
              <a:ahLst/>
              <a:cxnLst/>
              <a:rect l="l" t="t" r="r" b="b"/>
              <a:pathLst>
                <a:path w="11413" h="6588" extrusionOk="0">
                  <a:moveTo>
                    <a:pt x="10922" y="0"/>
                  </a:moveTo>
                  <a:lnTo>
                    <a:pt x="1" y="6294"/>
                  </a:lnTo>
                  <a:lnTo>
                    <a:pt x="491" y="6588"/>
                  </a:lnTo>
                  <a:lnTo>
                    <a:pt x="11412" y="294"/>
                  </a:lnTo>
                  <a:lnTo>
                    <a:pt x="10922" y="0"/>
                  </a:lnTo>
                  <a:close/>
                </a:path>
              </a:pathLst>
            </a:custGeom>
            <a:solidFill>
              <a:srgbClr val="EA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1186;p34"/>
            <p:cNvSpPr/>
            <p:nvPr/>
          </p:nvSpPr>
          <p:spPr>
            <a:xfrm>
              <a:off x="3636425" y="1899700"/>
              <a:ext cx="304900" cy="175725"/>
            </a:xfrm>
            <a:custGeom>
              <a:avLst/>
              <a:gdLst/>
              <a:ahLst/>
              <a:cxnLst/>
              <a:rect l="l" t="t" r="r" b="b"/>
              <a:pathLst>
                <a:path w="12196" h="7029" extrusionOk="0">
                  <a:moveTo>
                    <a:pt x="7763" y="0"/>
                  </a:moveTo>
                  <a:lnTo>
                    <a:pt x="1" y="4482"/>
                  </a:lnTo>
                  <a:lnTo>
                    <a:pt x="4409" y="7028"/>
                  </a:lnTo>
                  <a:lnTo>
                    <a:pt x="12196" y="2547"/>
                  </a:lnTo>
                  <a:lnTo>
                    <a:pt x="7763" y="0"/>
                  </a:lnTo>
                  <a:close/>
                </a:path>
              </a:pathLst>
            </a:custGeom>
            <a:solidFill>
              <a:srgbClr val="FBD1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1187;p34"/>
            <p:cNvSpPr/>
            <p:nvPr/>
          </p:nvSpPr>
          <p:spPr>
            <a:xfrm>
              <a:off x="3746625" y="1963350"/>
              <a:ext cx="194700" cy="112075"/>
            </a:xfrm>
            <a:custGeom>
              <a:avLst/>
              <a:gdLst/>
              <a:ahLst/>
              <a:cxnLst/>
              <a:rect l="l" t="t" r="r" b="b"/>
              <a:pathLst>
                <a:path w="7788" h="4483" extrusionOk="0">
                  <a:moveTo>
                    <a:pt x="7788" y="1"/>
                  </a:moveTo>
                  <a:lnTo>
                    <a:pt x="858" y="515"/>
                  </a:lnTo>
                  <a:lnTo>
                    <a:pt x="1" y="4482"/>
                  </a:lnTo>
                  <a:lnTo>
                    <a:pt x="7788" y="1"/>
                  </a:lnTo>
                  <a:close/>
                </a:path>
              </a:pathLst>
            </a:custGeom>
            <a:solidFill>
              <a:srgbClr val="EFBC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1188;p34"/>
            <p:cNvSpPr/>
            <p:nvPr/>
          </p:nvSpPr>
          <p:spPr>
            <a:xfrm>
              <a:off x="3636425" y="1899700"/>
              <a:ext cx="194100" cy="112050"/>
            </a:xfrm>
            <a:custGeom>
              <a:avLst/>
              <a:gdLst/>
              <a:ahLst/>
              <a:cxnLst/>
              <a:rect l="l" t="t" r="r" b="b"/>
              <a:pathLst>
                <a:path w="7764" h="4482" extrusionOk="0">
                  <a:moveTo>
                    <a:pt x="7763" y="0"/>
                  </a:moveTo>
                  <a:lnTo>
                    <a:pt x="1" y="4482"/>
                  </a:lnTo>
                  <a:lnTo>
                    <a:pt x="6882" y="3967"/>
                  </a:lnTo>
                  <a:lnTo>
                    <a:pt x="7763" y="0"/>
                  </a:lnTo>
                  <a:close/>
                </a:path>
              </a:pathLst>
            </a:custGeom>
            <a:solidFill>
              <a:srgbClr val="FFDC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1189;p34"/>
            <p:cNvSpPr/>
            <p:nvPr/>
          </p:nvSpPr>
          <p:spPr>
            <a:xfrm>
              <a:off x="4286575" y="2159875"/>
              <a:ext cx="759775" cy="438350"/>
            </a:xfrm>
            <a:custGeom>
              <a:avLst/>
              <a:gdLst/>
              <a:ahLst/>
              <a:cxnLst/>
              <a:rect l="l" t="t" r="r" b="b"/>
              <a:pathLst>
                <a:path w="30391" h="17534" extrusionOk="0">
                  <a:moveTo>
                    <a:pt x="16947" y="1"/>
                  </a:moveTo>
                  <a:lnTo>
                    <a:pt x="1" y="9796"/>
                  </a:lnTo>
                  <a:lnTo>
                    <a:pt x="13420" y="17534"/>
                  </a:lnTo>
                  <a:lnTo>
                    <a:pt x="30390" y="7763"/>
                  </a:lnTo>
                  <a:lnTo>
                    <a:pt x="169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1190;p34"/>
            <p:cNvSpPr/>
            <p:nvPr/>
          </p:nvSpPr>
          <p:spPr>
            <a:xfrm>
              <a:off x="4619625" y="2406600"/>
              <a:ext cx="25" cy="25"/>
            </a:xfrm>
            <a:custGeom>
              <a:avLst/>
              <a:gdLst/>
              <a:ahLst/>
              <a:cxnLst/>
              <a:rect l="l" t="t" r="r" b="b"/>
              <a:pathLst>
                <a:path w="1" h="1" extrusionOk="0">
                  <a:moveTo>
                    <a:pt x="0" y="0"/>
                  </a:moveTo>
                  <a:close/>
                </a:path>
              </a:pathLst>
            </a:custGeom>
            <a:solidFill>
              <a:srgbClr val="EC8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1191;p34"/>
            <p:cNvSpPr/>
            <p:nvPr/>
          </p:nvSpPr>
          <p:spPr>
            <a:xfrm>
              <a:off x="4523500" y="2332525"/>
              <a:ext cx="96150" cy="74100"/>
            </a:xfrm>
            <a:custGeom>
              <a:avLst/>
              <a:gdLst/>
              <a:ahLst/>
              <a:cxnLst/>
              <a:rect l="l" t="t" r="r" b="b"/>
              <a:pathLst>
                <a:path w="3846" h="2964" extrusionOk="0">
                  <a:moveTo>
                    <a:pt x="1984" y="0"/>
                  </a:moveTo>
                  <a:cubicBezTo>
                    <a:pt x="1250" y="147"/>
                    <a:pt x="564" y="392"/>
                    <a:pt x="1" y="735"/>
                  </a:cubicBezTo>
                  <a:lnTo>
                    <a:pt x="3845" y="2963"/>
                  </a:lnTo>
                  <a:lnTo>
                    <a:pt x="1984" y="0"/>
                  </a:lnTo>
                  <a:close/>
                </a:path>
              </a:pathLst>
            </a:custGeom>
            <a:solidFill>
              <a:srgbClr val="EC8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1192;p34"/>
            <p:cNvSpPr/>
            <p:nvPr/>
          </p:nvSpPr>
          <p:spPr>
            <a:xfrm>
              <a:off x="4573100" y="2328000"/>
              <a:ext cx="142650" cy="78625"/>
            </a:xfrm>
            <a:custGeom>
              <a:avLst/>
              <a:gdLst/>
              <a:ahLst/>
              <a:cxnLst/>
              <a:rect l="l" t="t" r="r" b="b"/>
              <a:pathLst>
                <a:path w="5706" h="3145" extrusionOk="0">
                  <a:moveTo>
                    <a:pt x="1846" y="0"/>
                  </a:moveTo>
                  <a:cubicBezTo>
                    <a:pt x="1221" y="0"/>
                    <a:pt x="595" y="61"/>
                    <a:pt x="0" y="181"/>
                  </a:cubicBezTo>
                  <a:lnTo>
                    <a:pt x="1861" y="3144"/>
                  </a:lnTo>
                  <a:lnTo>
                    <a:pt x="5706" y="916"/>
                  </a:lnTo>
                  <a:cubicBezTo>
                    <a:pt x="4655" y="305"/>
                    <a:pt x="3252" y="0"/>
                    <a:pt x="1846" y="0"/>
                  </a:cubicBezTo>
                  <a:close/>
                </a:path>
              </a:pathLst>
            </a:custGeom>
            <a:solidFill>
              <a:srgbClr val="495D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1193;p34"/>
            <p:cNvSpPr/>
            <p:nvPr/>
          </p:nvSpPr>
          <p:spPr>
            <a:xfrm>
              <a:off x="4479425" y="2396175"/>
              <a:ext cx="140225" cy="65550"/>
            </a:xfrm>
            <a:custGeom>
              <a:avLst/>
              <a:gdLst/>
              <a:ahLst/>
              <a:cxnLst/>
              <a:rect l="l" t="t" r="r" b="b"/>
              <a:pathLst>
                <a:path w="5609" h="2622" extrusionOk="0">
                  <a:moveTo>
                    <a:pt x="196" y="1"/>
                  </a:moveTo>
                  <a:lnTo>
                    <a:pt x="196" y="1"/>
                  </a:lnTo>
                  <a:cubicBezTo>
                    <a:pt x="1" y="980"/>
                    <a:pt x="564" y="1935"/>
                    <a:pt x="1764" y="2621"/>
                  </a:cubicBezTo>
                  <a:lnTo>
                    <a:pt x="5608" y="417"/>
                  </a:lnTo>
                  <a:lnTo>
                    <a:pt x="196" y="1"/>
                  </a:lnTo>
                  <a:close/>
                </a:path>
              </a:pathLst>
            </a:custGeom>
            <a:solidFill>
              <a:srgbClr val="EC8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1194;p34"/>
            <p:cNvSpPr/>
            <p:nvPr/>
          </p:nvSpPr>
          <p:spPr>
            <a:xfrm>
              <a:off x="4619625" y="2350875"/>
              <a:ext cx="149400" cy="129200"/>
            </a:xfrm>
            <a:custGeom>
              <a:avLst/>
              <a:gdLst/>
              <a:ahLst/>
              <a:cxnLst/>
              <a:rect l="l" t="t" r="r" b="b"/>
              <a:pathLst>
                <a:path w="5976" h="5168" extrusionOk="0">
                  <a:moveTo>
                    <a:pt x="3845" y="1"/>
                  </a:moveTo>
                  <a:lnTo>
                    <a:pt x="0" y="2229"/>
                  </a:lnTo>
                  <a:lnTo>
                    <a:pt x="1861" y="5168"/>
                  </a:lnTo>
                  <a:cubicBezTo>
                    <a:pt x="2596" y="5021"/>
                    <a:pt x="3282" y="4776"/>
                    <a:pt x="3845" y="4433"/>
                  </a:cubicBezTo>
                  <a:cubicBezTo>
                    <a:pt x="5975" y="3233"/>
                    <a:pt x="5975" y="1225"/>
                    <a:pt x="3845" y="1"/>
                  </a:cubicBezTo>
                  <a:close/>
                </a:path>
              </a:pathLst>
            </a:custGeom>
            <a:solidFill>
              <a:srgbClr val="606B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1195;p34"/>
            <p:cNvSpPr/>
            <p:nvPr/>
          </p:nvSpPr>
          <p:spPr>
            <a:xfrm>
              <a:off x="4523500" y="2406600"/>
              <a:ext cx="142675" cy="78000"/>
            </a:xfrm>
            <a:custGeom>
              <a:avLst/>
              <a:gdLst/>
              <a:ahLst/>
              <a:cxnLst/>
              <a:rect l="l" t="t" r="r" b="b"/>
              <a:pathLst>
                <a:path w="5707" h="3120" extrusionOk="0">
                  <a:moveTo>
                    <a:pt x="3845" y="0"/>
                  </a:moveTo>
                  <a:lnTo>
                    <a:pt x="1" y="2204"/>
                  </a:lnTo>
                  <a:cubicBezTo>
                    <a:pt x="1052" y="2814"/>
                    <a:pt x="2455" y="3120"/>
                    <a:pt x="3861" y="3120"/>
                  </a:cubicBezTo>
                  <a:cubicBezTo>
                    <a:pt x="4486" y="3120"/>
                    <a:pt x="5111" y="3059"/>
                    <a:pt x="5706" y="2939"/>
                  </a:cubicBezTo>
                  <a:lnTo>
                    <a:pt x="3845" y="0"/>
                  </a:lnTo>
                  <a:close/>
                </a:path>
              </a:pathLst>
            </a:custGeom>
            <a:solidFill>
              <a:srgbClr val="FBD1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1196;p34"/>
            <p:cNvSpPr/>
            <p:nvPr/>
          </p:nvSpPr>
          <p:spPr>
            <a:xfrm>
              <a:off x="4636150" y="2244325"/>
              <a:ext cx="261425" cy="153725"/>
            </a:xfrm>
            <a:custGeom>
              <a:avLst/>
              <a:gdLst/>
              <a:ahLst/>
              <a:cxnLst/>
              <a:rect l="l" t="t" r="r" b="b"/>
              <a:pathLst>
                <a:path w="10457" h="6149" extrusionOk="0">
                  <a:moveTo>
                    <a:pt x="186" y="1"/>
                  </a:moveTo>
                  <a:cubicBezTo>
                    <a:pt x="133" y="1"/>
                    <a:pt x="81" y="28"/>
                    <a:pt x="49" y="75"/>
                  </a:cubicBezTo>
                  <a:cubicBezTo>
                    <a:pt x="1" y="149"/>
                    <a:pt x="25" y="247"/>
                    <a:pt x="98" y="296"/>
                  </a:cubicBezTo>
                  <a:lnTo>
                    <a:pt x="10212" y="6124"/>
                  </a:lnTo>
                  <a:cubicBezTo>
                    <a:pt x="10236" y="6148"/>
                    <a:pt x="10261" y="6148"/>
                    <a:pt x="10285" y="6148"/>
                  </a:cubicBezTo>
                  <a:cubicBezTo>
                    <a:pt x="10334" y="6148"/>
                    <a:pt x="10383" y="6124"/>
                    <a:pt x="10408" y="6075"/>
                  </a:cubicBezTo>
                  <a:cubicBezTo>
                    <a:pt x="10457" y="6001"/>
                    <a:pt x="10432" y="5903"/>
                    <a:pt x="10359" y="5855"/>
                  </a:cubicBezTo>
                  <a:lnTo>
                    <a:pt x="270" y="26"/>
                  </a:lnTo>
                  <a:cubicBezTo>
                    <a:pt x="244" y="9"/>
                    <a:pt x="215" y="1"/>
                    <a:pt x="186" y="1"/>
                  </a:cubicBezTo>
                  <a:close/>
                </a:path>
              </a:pathLst>
            </a:custGeom>
            <a:solidFill>
              <a:srgbClr val="CEC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1197;p34"/>
            <p:cNvSpPr/>
            <p:nvPr/>
          </p:nvSpPr>
          <p:spPr>
            <a:xfrm>
              <a:off x="4666150" y="2227200"/>
              <a:ext cx="261425" cy="153700"/>
            </a:xfrm>
            <a:custGeom>
              <a:avLst/>
              <a:gdLst/>
              <a:ahLst/>
              <a:cxnLst/>
              <a:rect l="l" t="t" r="r" b="b"/>
              <a:pathLst>
                <a:path w="10457" h="6148" extrusionOk="0">
                  <a:moveTo>
                    <a:pt x="161" y="0"/>
                  </a:moveTo>
                  <a:cubicBezTo>
                    <a:pt x="109" y="0"/>
                    <a:pt x="57" y="27"/>
                    <a:pt x="25" y="75"/>
                  </a:cubicBezTo>
                  <a:cubicBezTo>
                    <a:pt x="0" y="148"/>
                    <a:pt x="25" y="246"/>
                    <a:pt x="98" y="295"/>
                  </a:cubicBezTo>
                  <a:lnTo>
                    <a:pt x="10187" y="6123"/>
                  </a:lnTo>
                  <a:cubicBezTo>
                    <a:pt x="10212" y="6148"/>
                    <a:pt x="10236" y="6148"/>
                    <a:pt x="10261" y="6148"/>
                  </a:cubicBezTo>
                  <a:cubicBezTo>
                    <a:pt x="10334" y="6148"/>
                    <a:pt x="10383" y="6123"/>
                    <a:pt x="10408" y="6074"/>
                  </a:cubicBezTo>
                  <a:cubicBezTo>
                    <a:pt x="10457" y="6001"/>
                    <a:pt x="10432" y="5903"/>
                    <a:pt x="10359" y="5854"/>
                  </a:cubicBezTo>
                  <a:lnTo>
                    <a:pt x="245" y="26"/>
                  </a:lnTo>
                  <a:cubicBezTo>
                    <a:pt x="219" y="8"/>
                    <a:pt x="190" y="0"/>
                    <a:pt x="161" y="0"/>
                  </a:cubicBezTo>
                  <a:close/>
                </a:path>
              </a:pathLst>
            </a:custGeom>
            <a:solidFill>
              <a:srgbClr val="CEC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1198;p34"/>
            <p:cNvSpPr/>
            <p:nvPr/>
          </p:nvSpPr>
          <p:spPr>
            <a:xfrm>
              <a:off x="4695525" y="2210050"/>
              <a:ext cx="261450" cy="153725"/>
            </a:xfrm>
            <a:custGeom>
              <a:avLst/>
              <a:gdLst/>
              <a:ahLst/>
              <a:cxnLst/>
              <a:rect l="l" t="t" r="r" b="b"/>
              <a:pathLst>
                <a:path w="10458" h="6149" extrusionOk="0">
                  <a:moveTo>
                    <a:pt x="169" y="1"/>
                  </a:moveTo>
                  <a:cubicBezTo>
                    <a:pt x="123" y="1"/>
                    <a:pt x="81" y="28"/>
                    <a:pt x="50" y="75"/>
                  </a:cubicBezTo>
                  <a:cubicBezTo>
                    <a:pt x="1" y="149"/>
                    <a:pt x="25" y="246"/>
                    <a:pt x="99" y="295"/>
                  </a:cubicBezTo>
                  <a:lnTo>
                    <a:pt x="10212" y="6124"/>
                  </a:lnTo>
                  <a:cubicBezTo>
                    <a:pt x="10237" y="6148"/>
                    <a:pt x="10261" y="6148"/>
                    <a:pt x="10286" y="6148"/>
                  </a:cubicBezTo>
                  <a:cubicBezTo>
                    <a:pt x="10335" y="6148"/>
                    <a:pt x="10384" y="6124"/>
                    <a:pt x="10408" y="6075"/>
                  </a:cubicBezTo>
                  <a:cubicBezTo>
                    <a:pt x="10457" y="6001"/>
                    <a:pt x="10433" y="5903"/>
                    <a:pt x="10359" y="5854"/>
                  </a:cubicBezTo>
                  <a:lnTo>
                    <a:pt x="246" y="26"/>
                  </a:lnTo>
                  <a:cubicBezTo>
                    <a:pt x="220" y="9"/>
                    <a:pt x="194" y="1"/>
                    <a:pt x="169" y="1"/>
                  </a:cubicBezTo>
                  <a:close/>
                </a:path>
              </a:pathLst>
            </a:custGeom>
            <a:solidFill>
              <a:srgbClr val="CEC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1199;p34"/>
            <p:cNvSpPr/>
            <p:nvPr/>
          </p:nvSpPr>
          <p:spPr>
            <a:xfrm>
              <a:off x="4965525" y="2614750"/>
              <a:ext cx="12875" cy="64300"/>
            </a:xfrm>
            <a:custGeom>
              <a:avLst/>
              <a:gdLst/>
              <a:ahLst/>
              <a:cxnLst/>
              <a:rect l="l" t="t" r="r" b="b"/>
              <a:pathLst>
                <a:path w="515" h="2572" extrusionOk="0">
                  <a:moveTo>
                    <a:pt x="514" y="0"/>
                  </a:moveTo>
                  <a:lnTo>
                    <a:pt x="514" y="14"/>
                  </a:lnTo>
                  <a:lnTo>
                    <a:pt x="514" y="14"/>
                  </a:lnTo>
                  <a:cubicBezTo>
                    <a:pt x="514" y="9"/>
                    <a:pt x="514" y="5"/>
                    <a:pt x="514" y="0"/>
                  </a:cubicBezTo>
                  <a:close/>
                  <a:moveTo>
                    <a:pt x="514" y="14"/>
                  </a:moveTo>
                  <a:cubicBezTo>
                    <a:pt x="508" y="254"/>
                    <a:pt x="337" y="494"/>
                    <a:pt x="25" y="686"/>
                  </a:cubicBezTo>
                  <a:lnTo>
                    <a:pt x="0" y="2571"/>
                  </a:lnTo>
                  <a:cubicBezTo>
                    <a:pt x="343" y="2375"/>
                    <a:pt x="490" y="2131"/>
                    <a:pt x="490" y="1861"/>
                  </a:cubicBezTo>
                  <a:lnTo>
                    <a:pt x="514" y="14"/>
                  </a:lnTo>
                  <a:close/>
                </a:path>
              </a:pathLst>
            </a:custGeom>
            <a:solidFill>
              <a:srgbClr val="EFBC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1200;p34"/>
            <p:cNvSpPr/>
            <p:nvPr/>
          </p:nvSpPr>
          <p:spPr>
            <a:xfrm>
              <a:off x="4503925" y="2614125"/>
              <a:ext cx="12875" cy="64925"/>
            </a:xfrm>
            <a:custGeom>
              <a:avLst/>
              <a:gdLst/>
              <a:ahLst/>
              <a:cxnLst/>
              <a:rect l="l" t="t" r="r" b="b"/>
              <a:pathLst>
                <a:path w="515" h="2597" extrusionOk="0">
                  <a:moveTo>
                    <a:pt x="25" y="1"/>
                  </a:moveTo>
                  <a:lnTo>
                    <a:pt x="25" y="1"/>
                  </a:lnTo>
                  <a:cubicBezTo>
                    <a:pt x="22" y="30"/>
                    <a:pt x="22" y="58"/>
                    <a:pt x="23" y="87"/>
                  </a:cubicBezTo>
                  <a:lnTo>
                    <a:pt x="23" y="87"/>
                  </a:lnTo>
                  <a:lnTo>
                    <a:pt x="25" y="1"/>
                  </a:lnTo>
                  <a:close/>
                  <a:moveTo>
                    <a:pt x="23" y="87"/>
                  </a:moveTo>
                  <a:lnTo>
                    <a:pt x="0" y="1886"/>
                  </a:lnTo>
                  <a:cubicBezTo>
                    <a:pt x="0" y="2131"/>
                    <a:pt x="172" y="2400"/>
                    <a:pt x="514" y="2596"/>
                  </a:cubicBezTo>
                  <a:lnTo>
                    <a:pt x="514" y="711"/>
                  </a:lnTo>
                  <a:cubicBezTo>
                    <a:pt x="208" y="536"/>
                    <a:pt x="39" y="322"/>
                    <a:pt x="23" y="87"/>
                  </a:cubicBezTo>
                  <a:close/>
                </a:path>
              </a:pathLst>
            </a:custGeom>
            <a:solidFill>
              <a:srgbClr val="FFDC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1201;p34"/>
            <p:cNvSpPr/>
            <p:nvPr/>
          </p:nvSpPr>
          <p:spPr>
            <a:xfrm>
              <a:off x="4772050" y="2631875"/>
              <a:ext cx="194100" cy="159825"/>
            </a:xfrm>
            <a:custGeom>
              <a:avLst/>
              <a:gdLst/>
              <a:ahLst/>
              <a:cxnLst/>
              <a:rect l="l" t="t" r="r" b="b"/>
              <a:pathLst>
                <a:path w="7764" h="6393" extrusionOk="0">
                  <a:moveTo>
                    <a:pt x="7764" y="1"/>
                  </a:moveTo>
                  <a:lnTo>
                    <a:pt x="1" y="4506"/>
                  </a:lnTo>
                  <a:lnTo>
                    <a:pt x="1" y="6392"/>
                  </a:lnTo>
                  <a:lnTo>
                    <a:pt x="7739" y="1886"/>
                  </a:lnTo>
                  <a:lnTo>
                    <a:pt x="7764" y="1"/>
                  </a:lnTo>
                  <a:close/>
                </a:path>
              </a:pathLst>
            </a:custGeom>
            <a:solidFill>
              <a:srgbClr val="EFBC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1202;p34"/>
            <p:cNvSpPr/>
            <p:nvPr/>
          </p:nvSpPr>
          <p:spPr>
            <a:xfrm>
              <a:off x="4516775" y="2631875"/>
              <a:ext cx="195325" cy="159825"/>
            </a:xfrm>
            <a:custGeom>
              <a:avLst/>
              <a:gdLst/>
              <a:ahLst/>
              <a:cxnLst/>
              <a:rect l="l" t="t" r="r" b="b"/>
              <a:pathLst>
                <a:path w="7813" h="6393" extrusionOk="0">
                  <a:moveTo>
                    <a:pt x="0" y="1"/>
                  </a:moveTo>
                  <a:lnTo>
                    <a:pt x="0" y="1886"/>
                  </a:lnTo>
                  <a:lnTo>
                    <a:pt x="7812" y="6392"/>
                  </a:lnTo>
                  <a:lnTo>
                    <a:pt x="7812" y="4506"/>
                  </a:lnTo>
                  <a:lnTo>
                    <a:pt x="0" y="1"/>
                  </a:lnTo>
                  <a:close/>
                </a:path>
              </a:pathLst>
            </a:custGeom>
            <a:solidFill>
              <a:srgbClr val="FFDC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1203;p34"/>
            <p:cNvSpPr/>
            <p:nvPr/>
          </p:nvSpPr>
          <p:spPr>
            <a:xfrm>
              <a:off x="4712075" y="2744525"/>
              <a:ext cx="60000" cy="53900"/>
            </a:xfrm>
            <a:custGeom>
              <a:avLst/>
              <a:gdLst/>
              <a:ahLst/>
              <a:cxnLst/>
              <a:rect l="l" t="t" r="r" b="b"/>
              <a:pathLst>
                <a:path w="2400" h="2156" extrusionOk="0">
                  <a:moveTo>
                    <a:pt x="0" y="0"/>
                  </a:moveTo>
                  <a:lnTo>
                    <a:pt x="0" y="1886"/>
                  </a:lnTo>
                  <a:cubicBezTo>
                    <a:pt x="318" y="2082"/>
                    <a:pt x="759" y="2155"/>
                    <a:pt x="1200" y="2155"/>
                  </a:cubicBezTo>
                  <a:cubicBezTo>
                    <a:pt x="1616" y="2155"/>
                    <a:pt x="2057" y="2082"/>
                    <a:pt x="2400" y="1886"/>
                  </a:cubicBezTo>
                  <a:lnTo>
                    <a:pt x="2400" y="0"/>
                  </a:lnTo>
                  <a:cubicBezTo>
                    <a:pt x="2057" y="196"/>
                    <a:pt x="1616" y="294"/>
                    <a:pt x="1200" y="294"/>
                  </a:cubicBezTo>
                  <a:cubicBezTo>
                    <a:pt x="759" y="294"/>
                    <a:pt x="318" y="196"/>
                    <a:pt x="0" y="0"/>
                  </a:cubicBezTo>
                  <a:close/>
                </a:path>
              </a:pathLst>
            </a:custGeom>
            <a:solidFill>
              <a:srgbClr val="FFDC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1204;p34"/>
            <p:cNvSpPr/>
            <p:nvPr/>
          </p:nvSpPr>
          <p:spPr>
            <a:xfrm>
              <a:off x="4500250" y="2477000"/>
              <a:ext cx="482425" cy="274900"/>
            </a:xfrm>
            <a:custGeom>
              <a:avLst/>
              <a:gdLst/>
              <a:ahLst/>
              <a:cxnLst/>
              <a:rect l="l" t="t" r="r" b="b"/>
              <a:pathLst>
                <a:path w="19297" h="10996" extrusionOk="0">
                  <a:moveTo>
                    <a:pt x="9599" y="0"/>
                  </a:moveTo>
                  <a:cubicBezTo>
                    <a:pt x="9165" y="0"/>
                    <a:pt x="8730" y="98"/>
                    <a:pt x="8400" y="294"/>
                  </a:cubicBezTo>
                  <a:lnTo>
                    <a:pt x="661" y="4800"/>
                  </a:lnTo>
                  <a:cubicBezTo>
                    <a:pt x="0" y="5192"/>
                    <a:pt x="0" y="5804"/>
                    <a:pt x="661" y="6196"/>
                  </a:cubicBezTo>
                  <a:lnTo>
                    <a:pt x="8473" y="10701"/>
                  </a:lnTo>
                  <a:cubicBezTo>
                    <a:pt x="8804" y="10897"/>
                    <a:pt x="9238" y="10995"/>
                    <a:pt x="9673" y="10995"/>
                  </a:cubicBezTo>
                  <a:cubicBezTo>
                    <a:pt x="10108" y="10995"/>
                    <a:pt x="10542" y="10897"/>
                    <a:pt x="10873" y="10701"/>
                  </a:cubicBezTo>
                  <a:lnTo>
                    <a:pt x="18636" y="6196"/>
                  </a:lnTo>
                  <a:cubicBezTo>
                    <a:pt x="19297" y="5804"/>
                    <a:pt x="19272" y="5192"/>
                    <a:pt x="18611" y="4800"/>
                  </a:cubicBezTo>
                  <a:lnTo>
                    <a:pt x="10799" y="294"/>
                  </a:lnTo>
                  <a:cubicBezTo>
                    <a:pt x="10469" y="98"/>
                    <a:pt x="10034" y="0"/>
                    <a:pt x="9599" y="0"/>
                  </a:cubicBezTo>
                  <a:close/>
                </a:path>
              </a:pathLst>
            </a:custGeom>
            <a:solidFill>
              <a:srgbClr val="FBD1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1205;p34"/>
            <p:cNvSpPr/>
            <p:nvPr/>
          </p:nvSpPr>
          <p:spPr>
            <a:xfrm>
              <a:off x="5356100" y="2480675"/>
              <a:ext cx="12875" cy="64300"/>
            </a:xfrm>
            <a:custGeom>
              <a:avLst/>
              <a:gdLst/>
              <a:ahLst/>
              <a:cxnLst/>
              <a:rect l="l" t="t" r="r" b="b"/>
              <a:pathLst>
                <a:path w="515" h="2572" extrusionOk="0">
                  <a:moveTo>
                    <a:pt x="515" y="0"/>
                  </a:moveTo>
                  <a:lnTo>
                    <a:pt x="514" y="17"/>
                  </a:lnTo>
                  <a:lnTo>
                    <a:pt x="514" y="17"/>
                  </a:lnTo>
                  <a:cubicBezTo>
                    <a:pt x="515" y="11"/>
                    <a:pt x="515" y="6"/>
                    <a:pt x="515" y="0"/>
                  </a:cubicBezTo>
                  <a:close/>
                  <a:moveTo>
                    <a:pt x="514" y="17"/>
                  </a:moveTo>
                  <a:lnTo>
                    <a:pt x="514" y="17"/>
                  </a:lnTo>
                  <a:cubicBezTo>
                    <a:pt x="508" y="280"/>
                    <a:pt x="336" y="518"/>
                    <a:pt x="0" y="710"/>
                  </a:cubicBezTo>
                  <a:lnTo>
                    <a:pt x="0" y="2571"/>
                  </a:lnTo>
                  <a:cubicBezTo>
                    <a:pt x="343" y="2400"/>
                    <a:pt x="490" y="2131"/>
                    <a:pt x="490" y="1886"/>
                  </a:cubicBezTo>
                  <a:lnTo>
                    <a:pt x="514" y="17"/>
                  </a:lnTo>
                  <a:close/>
                </a:path>
              </a:pathLst>
            </a:custGeom>
            <a:solidFill>
              <a:srgbClr val="D868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1206;p34"/>
            <p:cNvSpPr/>
            <p:nvPr/>
          </p:nvSpPr>
          <p:spPr>
            <a:xfrm>
              <a:off x="4894500" y="2480675"/>
              <a:ext cx="12875" cy="64300"/>
            </a:xfrm>
            <a:custGeom>
              <a:avLst/>
              <a:gdLst/>
              <a:ahLst/>
              <a:cxnLst/>
              <a:rect l="l" t="t" r="r" b="b"/>
              <a:pathLst>
                <a:path w="515" h="2572" extrusionOk="0">
                  <a:moveTo>
                    <a:pt x="0" y="0"/>
                  </a:moveTo>
                  <a:lnTo>
                    <a:pt x="0" y="1886"/>
                  </a:lnTo>
                  <a:cubicBezTo>
                    <a:pt x="0" y="2131"/>
                    <a:pt x="172" y="2376"/>
                    <a:pt x="515" y="2571"/>
                  </a:cubicBezTo>
                  <a:lnTo>
                    <a:pt x="515" y="710"/>
                  </a:lnTo>
                  <a:cubicBezTo>
                    <a:pt x="172" y="514"/>
                    <a:pt x="0" y="245"/>
                    <a:pt x="0" y="0"/>
                  </a:cubicBezTo>
                  <a:close/>
                </a:path>
              </a:pathLst>
            </a:custGeom>
            <a:solidFill>
              <a:srgbClr val="F49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1207;p34"/>
            <p:cNvSpPr/>
            <p:nvPr/>
          </p:nvSpPr>
          <p:spPr>
            <a:xfrm>
              <a:off x="5162650" y="2498425"/>
              <a:ext cx="193475" cy="159200"/>
            </a:xfrm>
            <a:custGeom>
              <a:avLst/>
              <a:gdLst/>
              <a:ahLst/>
              <a:cxnLst/>
              <a:rect l="l" t="t" r="r" b="b"/>
              <a:pathLst>
                <a:path w="7739" h="6368" extrusionOk="0">
                  <a:moveTo>
                    <a:pt x="7738" y="0"/>
                  </a:moveTo>
                  <a:lnTo>
                    <a:pt x="0" y="4506"/>
                  </a:lnTo>
                  <a:lnTo>
                    <a:pt x="0" y="6367"/>
                  </a:lnTo>
                  <a:lnTo>
                    <a:pt x="7738" y="1861"/>
                  </a:lnTo>
                  <a:lnTo>
                    <a:pt x="7738" y="0"/>
                  </a:lnTo>
                  <a:close/>
                </a:path>
              </a:pathLst>
            </a:custGeom>
            <a:solidFill>
              <a:srgbClr val="D868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1208;p34"/>
            <p:cNvSpPr/>
            <p:nvPr/>
          </p:nvSpPr>
          <p:spPr>
            <a:xfrm>
              <a:off x="4907350" y="2498425"/>
              <a:ext cx="195325" cy="159200"/>
            </a:xfrm>
            <a:custGeom>
              <a:avLst/>
              <a:gdLst/>
              <a:ahLst/>
              <a:cxnLst/>
              <a:rect l="l" t="t" r="r" b="b"/>
              <a:pathLst>
                <a:path w="7813" h="6368" extrusionOk="0">
                  <a:moveTo>
                    <a:pt x="1" y="0"/>
                  </a:moveTo>
                  <a:lnTo>
                    <a:pt x="1" y="1861"/>
                  </a:lnTo>
                  <a:lnTo>
                    <a:pt x="7812" y="6367"/>
                  </a:lnTo>
                  <a:lnTo>
                    <a:pt x="7812" y="4506"/>
                  </a:lnTo>
                  <a:lnTo>
                    <a:pt x="1" y="0"/>
                  </a:lnTo>
                  <a:close/>
                </a:path>
              </a:pathLst>
            </a:custGeom>
            <a:solidFill>
              <a:srgbClr val="F49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1209;p34"/>
            <p:cNvSpPr/>
            <p:nvPr/>
          </p:nvSpPr>
          <p:spPr>
            <a:xfrm>
              <a:off x="5102650" y="2611075"/>
              <a:ext cx="60025" cy="53900"/>
            </a:xfrm>
            <a:custGeom>
              <a:avLst/>
              <a:gdLst/>
              <a:ahLst/>
              <a:cxnLst/>
              <a:rect l="l" t="t" r="r" b="b"/>
              <a:pathLst>
                <a:path w="2401" h="2156" extrusionOk="0">
                  <a:moveTo>
                    <a:pt x="0" y="0"/>
                  </a:moveTo>
                  <a:lnTo>
                    <a:pt x="0" y="1861"/>
                  </a:lnTo>
                  <a:cubicBezTo>
                    <a:pt x="319" y="2057"/>
                    <a:pt x="759" y="2155"/>
                    <a:pt x="1200" y="2155"/>
                  </a:cubicBezTo>
                  <a:cubicBezTo>
                    <a:pt x="1617" y="2155"/>
                    <a:pt x="2057" y="2057"/>
                    <a:pt x="2400" y="1861"/>
                  </a:cubicBezTo>
                  <a:lnTo>
                    <a:pt x="2400" y="0"/>
                  </a:lnTo>
                  <a:cubicBezTo>
                    <a:pt x="2057" y="172"/>
                    <a:pt x="1641" y="270"/>
                    <a:pt x="1200" y="270"/>
                  </a:cubicBezTo>
                  <a:cubicBezTo>
                    <a:pt x="759" y="270"/>
                    <a:pt x="319" y="172"/>
                    <a:pt x="0" y="0"/>
                  </a:cubicBezTo>
                  <a:close/>
                </a:path>
              </a:pathLst>
            </a:custGeom>
            <a:solidFill>
              <a:srgbClr val="D868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1210;p34"/>
            <p:cNvSpPr/>
            <p:nvPr/>
          </p:nvSpPr>
          <p:spPr>
            <a:xfrm>
              <a:off x="4890825" y="2343525"/>
              <a:ext cx="482425" cy="274450"/>
            </a:xfrm>
            <a:custGeom>
              <a:avLst/>
              <a:gdLst/>
              <a:ahLst/>
              <a:cxnLst/>
              <a:rect l="l" t="t" r="r" b="b"/>
              <a:pathLst>
                <a:path w="19297" h="10978" extrusionOk="0">
                  <a:moveTo>
                    <a:pt x="9600" y="1"/>
                  </a:moveTo>
                  <a:cubicBezTo>
                    <a:pt x="9165" y="1"/>
                    <a:pt x="8730" y="99"/>
                    <a:pt x="8400" y="295"/>
                  </a:cubicBezTo>
                  <a:lnTo>
                    <a:pt x="662" y="4801"/>
                  </a:lnTo>
                  <a:cubicBezTo>
                    <a:pt x="1" y="5168"/>
                    <a:pt x="1" y="5805"/>
                    <a:pt x="662" y="6196"/>
                  </a:cubicBezTo>
                  <a:lnTo>
                    <a:pt x="8473" y="10702"/>
                  </a:lnTo>
                  <a:cubicBezTo>
                    <a:pt x="8804" y="10886"/>
                    <a:pt x="9239" y="10978"/>
                    <a:pt x="9673" y="10978"/>
                  </a:cubicBezTo>
                  <a:cubicBezTo>
                    <a:pt x="10108" y="10978"/>
                    <a:pt x="10543" y="10886"/>
                    <a:pt x="10873" y="10702"/>
                  </a:cubicBezTo>
                  <a:lnTo>
                    <a:pt x="18611" y="6196"/>
                  </a:lnTo>
                  <a:cubicBezTo>
                    <a:pt x="19297" y="5805"/>
                    <a:pt x="19273" y="5168"/>
                    <a:pt x="18611" y="4801"/>
                  </a:cubicBezTo>
                  <a:lnTo>
                    <a:pt x="10800" y="295"/>
                  </a:lnTo>
                  <a:cubicBezTo>
                    <a:pt x="10469" y="99"/>
                    <a:pt x="10034" y="1"/>
                    <a:pt x="9600" y="1"/>
                  </a:cubicBezTo>
                  <a:close/>
                </a:path>
              </a:pathLst>
            </a:custGeom>
            <a:solidFill>
              <a:srgbClr val="EC8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1211;p34"/>
            <p:cNvSpPr/>
            <p:nvPr/>
          </p:nvSpPr>
          <p:spPr>
            <a:xfrm>
              <a:off x="4777575" y="2624300"/>
              <a:ext cx="86950" cy="50450"/>
            </a:xfrm>
            <a:custGeom>
              <a:avLst/>
              <a:gdLst/>
              <a:ahLst/>
              <a:cxnLst/>
              <a:rect l="l" t="t" r="r" b="b"/>
              <a:pathLst>
                <a:path w="3478" h="2018" extrusionOk="0">
                  <a:moveTo>
                    <a:pt x="1665" y="402"/>
                  </a:moveTo>
                  <a:cubicBezTo>
                    <a:pt x="1886" y="426"/>
                    <a:pt x="2106" y="475"/>
                    <a:pt x="2327" y="598"/>
                  </a:cubicBezTo>
                  <a:lnTo>
                    <a:pt x="2522" y="720"/>
                  </a:lnTo>
                  <a:lnTo>
                    <a:pt x="1249" y="1455"/>
                  </a:lnTo>
                  <a:lnTo>
                    <a:pt x="1053" y="1357"/>
                  </a:lnTo>
                  <a:cubicBezTo>
                    <a:pt x="833" y="1210"/>
                    <a:pt x="710" y="1087"/>
                    <a:pt x="710" y="965"/>
                  </a:cubicBezTo>
                  <a:cubicBezTo>
                    <a:pt x="710" y="842"/>
                    <a:pt x="808" y="696"/>
                    <a:pt x="1004" y="598"/>
                  </a:cubicBezTo>
                  <a:cubicBezTo>
                    <a:pt x="1225" y="475"/>
                    <a:pt x="1445" y="402"/>
                    <a:pt x="1665" y="402"/>
                  </a:cubicBezTo>
                  <a:close/>
                  <a:moveTo>
                    <a:pt x="1341" y="0"/>
                  </a:moveTo>
                  <a:cubicBezTo>
                    <a:pt x="1206" y="0"/>
                    <a:pt x="1081" y="23"/>
                    <a:pt x="955" y="59"/>
                  </a:cubicBezTo>
                  <a:cubicBezTo>
                    <a:pt x="784" y="108"/>
                    <a:pt x="612" y="181"/>
                    <a:pt x="441" y="255"/>
                  </a:cubicBezTo>
                  <a:cubicBezTo>
                    <a:pt x="294" y="353"/>
                    <a:pt x="172" y="451"/>
                    <a:pt x="98" y="549"/>
                  </a:cubicBezTo>
                  <a:cubicBezTo>
                    <a:pt x="25" y="647"/>
                    <a:pt x="0" y="745"/>
                    <a:pt x="0" y="867"/>
                  </a:cubicBezTo>
                  <a:cubicBezTo>
                    <a:pt x="0" y="989"/>
                    <a:pt x="49" y="1112"/>
                    <a:pt x="172" y="1234"/>
                  </a:cubicBezTo>
                  <a:cubicBezTo>
                    <a:pt x="270" y="1357"/>
                    <a:pt x="490" y="1504"/>
                    <a:pt x="808" y="1675"/>
                  </a:cubicBezTo>
                  <a:lnTo>
                    <a:pt x="1372" y="2018"/>
                  </a:lnTo>
                  <a:lnTo>
                    <a:pt x="3478" y="793"/>
                  </a:lnTo>
                  <a:lnTo>
                    <a:pt x="2914" y="475"/>
                  </a:lnTo>
                  <a:cubicBezTo>
                    <a:pt x="2596" y="279"/>
                    <a:pt x="2327" y="157"/>
                    <a:pt x="2131" y="108"/>
                  </a:cubicBezTo>
                  <a:cubicBezTo>
                    <a:pt x="1935" y="34"/>
                    <a:pt x="1714" y="10"/>
                    <a:pt x="1494" y="10"/>
                  </a:cubicBezTo>
                  <a:cubicBezTo>
                    <a:pt x="1442" y="3"/>
                    <a:pt x="1391" y="0"/>
                    <a:pt x="13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1212;p34"/>
            <p:cNvSpPr/>
            <p:nvPr/>
          </p:nvSpPr>
          <p:spPr>
            <a:xfrm>
              <a:off x="4735950" y="2589025"/>
              <a:ext cx="88175" cy="50850"/>
            </a:xfrm>
            <a:custGeom>
              <a:avLst/>
              <a:gdLst/>
              <a:ahLst/>
              <a:cxnLst/>
              <a:rect l="l" t="t" r="r" b="b"/>
              <a:pathLst>
                <a:path w="3527" h="2034" extrusionOk="0">
                  <a:moveTo>
                    <a:pt x="1347" y="907"/>
                  </a:moveTo>
                  <a:lnTo>
                    <a:pt x="1935" y="1249"/>
                  </a:lnTo>
                  <a:lnTo>
                    <a:pt x="808" y="1568"/>
                  </a:lnTo>
                  <a:lnTo>
                    <a:pt x="808" y="1568"/>
                  </a:lnTo>
                  <a:lnTo>
                    <a:pt x="1347" y="907"/>
                  </a:lnTo>
                  <a:close/>
                  <a:moveTo>
                    <a:pt x="1322" y="1"/>
                  </a:moveTo>
                  <a:lnTo>
                    <a:pt x="0" y="1666"/>
                  </a:lnTo>
                  <a:lnTo>
                    <a:pt x="637" y="2033"/>
                  </a:lnTo>
                  <a:lnTo>
                    <a:pt x="3526" y="1274"/>
                  </a:lnTo>
                  <a:lnTo>
                    <a:pt x="2963" y="956"/>
                  </a:lnTo>
                  <a:lnTo>
                    <a:pt x="2449" y="1103"/>
                  </a:lnTo>
                  <a:lnTo>
                    <a:pt x="1616" y="613"/>
                  </a:lnTo>
                  <a:lnTo>
                    <a:pt x="1861" y="319"/>
                  </a:lnTo>
                  <a:lnTo>
                    <a:pt x="132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1213;p34"/>
            <p:cNvSpPr/>
            <p:nvPr/>
          </p:nvSpPr>
          <p:spPr>
            <a:xfrm>
              <a:off x="4684525" y="2580450"/>
              <a:ext cx="83275" cy="48400"/>
            </a:xfrm>
            <a:custGeom>
              <a:avLst/>
              <a:gdLst/>
              <a:ahLst/>
              <a:cxnLst/>
              <a:rect l="l" t="t" r="r" b="b"/>
              <a:pathLst>
                <a:path w="3331" h="1936" extrusionOk="0">
                  <a:moveTo>
                    <a:pt x="2792" y="1"/>
                  </a:moveTo>
                  <a:lnTo>
                    <a:pt x="1102" y="980"/>
                  </a:lnTo>
                  <a:lnTo>
                    <a:pt x="416" y="588"/>
                  </a:lnTo>
                  <a:lnTo>
                    <a:pt x="0" y="809"/>
                  </a:lnTo>
                  <a:lnTo>
                    <a:pt x="1935" y="1935"/>
                  </a:lnTo>
                  <a:lnTo>
                    <a:pt x="2351" y="1690"/>
                  </a:lnTo>
                  <a:lnTo>
                    <a:pt x="1641" y="1299"/>
                  </a:lnTo>
                  <a:lnTo>
                    <a:pt x="3330" y="319"/>
                  </a:lnTo>
                  <a:lnTo>
                    <a:pt x="279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1214;p34"/>
            <p:cNvSpPr/>
            <p:nvPr/>
          </p:nvSpPr>
          <p:spPr>
            <a:xfrm>
              <a:off x="4666750" y="2549225"/>
              <a:ext cx="88200" cy="50850"/>
            </a:xfrm>
            <a:custGeom>
              <a:avLst/>
              <a:gdLst/>
              <a:ahLst/>
              <a:cxnLst/>
              <a:rect l="l" t="t" r="r" b="b"/>
              <a:pathLst>
                <a:path w="3528" h="2034" extrusionOk="0">
                  <a:moveTo>
                    <a:pt x="1372" y="907"/>
                  </a:moveTo>
                  <a:lnTo>
                    <a:pt x="1935" y="1250"/>
                  </a:lnTo>
                  <a:lnTo>
                    <a:pt x="809" y="1568"/>
                  </a:lnTo>
                  <a:lnTo>
                    <a:pt x="1372" y="907"/>
                  </a:lnTo>
                  <a:close/>
                  <a:moveTo>
                    <a:pt x="1323" y="1"/>
                  </a:moveTo>
                  <a:lnTo>
                    <a:pt x="1" y="1666"/>
                  </a:lnTo>
                  <a:lnTo>
                    <a:pt x="662" y="2033"/>
                  </a:lnTo>
                  <a:lnTo>
                    <a:pt x="3527" y="1274"/>
                  </a:lnTo>
                  <a:lnTo>
                    <a:pt x="2988" y="956"/>
                  </a:lnTo>
                  <a:lnTo>
                    <a:pt x="2474" y="1103"/>
                  </a:lnTo>
                  <a:lnTo>
                    <a:pt x="1617" y="613"/>
                  </a:lnTo>
                  <a:lnTo>
                    <a:pt x="1862" y="319"/>
                  </a:lnTo>
                  <a:lnTo>
                    <a:pt x="132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1215;p34"/>
            <p:cNvSpPr/>
            <p:nvPr/>
          </p:nvSpPr>
          <p:spPr>
            <a:xfrm>
              <a:off x="5169375" y="2499025"/>
              <a:ext cx="103475" cy="60025"/>
            </a:xfrm>
            <a:custGeom>
              <a:avLst/>
              <a:gdLst/>
              <a:ahLst/>
              <a:cxnLst/>
              <a:rect l="l" t="t" r="r" b="b"/>
              <a:pathLst>
                <a:path w="4139" h="2401" extrusionOk="0">
                  <a:moveTo>
                    <a:pt x="1984" y="491"/>
                  </a:moveTo>
                  <a:cubicBezTo>
                    <a:pt x="2253" y="515"/>
                    <a:pt x="2523" y="589"/>
                    <a:pt x="2792" y="735"/>
                  </a:cubicBezTo>
                  <a:lnTo>
                    <a:pt x="3013" y="858"/>
                  </a:lnTo>
                  <a:lnTo>
                    <a:pt x="1494" y="1739"/>
                  </a:lnTo>
                  <a:lnTo>
                    <a:pt x="1274" y="1617"/>
                  </a:lnTo>
                  <a:cubicBezTo>
                    <a:pt x="1005" y="1470"/>
                    <a:pt x="858" y="1299"/>
                    <a:pt x="858" y="1152"/>
                  </a:cubicBezTo>
                  <a:cubicBezTo>
                    <a:pt x="858" y="1005"/>
                    <a:pt x="980" y="858"/>
                    <a:pt x="1225" y="711"/>
                  </a:cubicBezTo>
                  <a:cubicBezTo>
                    <a:pt x="1470" y="564"/>
                    <a:pt x="1715" y="491"/>
                    <a:pt x="1984" y="491"/>
                  </a:cubicBezTo>
                  <a:close/>
                  <a:moveTo>
                    <a:pt x="1788" y="1"/>
                  </a:moveTo>
                  <a:cubicBezTo>
                    <a:pt x="1568" y="1"/>
                    <a:pt x="1347" y="25"/>
                    <a:pt x="1151" y="74"/>
                  </a:cubicBezTo>
                  <a:cubicBezTo>
                    <a:pt x="931" y="148"/>
                    <a:pt x="735" y="221"/>
                    <a:pt x="564" y="319"/>
                  </a:cubicBezTo>
                  <a:cubicBezTo>
                    <a:pt x="368" y="442"/>
                    <a:pt x="221" y="540"/>
                    <a:pt x="147" y="662"/>
                  </a:cubicBezTo>
                  <a:cubicBezTo>
                    <a:pt x="49" y="784"/>
                    <a:pt x="1" y="907"/>
                    <a:pt x="1" y="1029"/>
                  </a:cubicBezTo>
                  <a:cubicBezTo>
                    <a:pt x="1" y="1201"/>
                    <a:pt x="74" y="1323"/>
                    <a:pt x="221" y="1470"/>
                  </a:cubicBezTo>
                  <a:cubicBezTo>
                    <a:pt x="343" y="1617"/>
                    <a:pt x="588" y="1788"/>
                    <a:pt x="980" y="2009"/>
                  </a:cubicBezTo>
                  <a:lnTo>
                    <a:pt x="1666" y="2401"/>
                  </a:lnTo>
                  <a:lnTo>
                    <a:pt x="4139" y="956"/>
                  </a:lnTo>
                  <a:lnTo>
                    <a:pt x="3478" y="564"/>
                  </a:lnTo>
                  <a:cubicBezTo>
                    <a:pt x="3086" y="344"/>
                    <a:pt x="2792" y="197"/>
                    <a:pt x="2547" y="123"/>
                  </a:cubicBezTo>
                  <a:cubicBezTo>
                    <a:pt x="2302" y="50"/>
                    <a:pt x="2058" y="1"/>
                    <a:pt x="1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1216;p34"/>
            <p:cNvSpPr/>
            <p:nvPr/>
          </p:nvSpPr>
          <p:spPr>
            <a:xfrm>
              <a:off x="5120400" y="2457400"/>
              <a:ext cx="104100" cy="60625"/>
            </a:xfrm>
            <a:custGeom>
              <a:avLst/>
              <a:gdLst/>
              <a:ahLst/>
              <a:cxnLst/>
              <a:rect l="l" t="t" r="r" b="b"/>
              <a:pathLst>
                <a:path w="4164" h="2425" extrusionOk="0">
                  <a:moveTo>
                    <a:pt x="1617" y="1078"/>
                  </a:moveTo>
                  <a:lnTo>
                    <a:pt x="2302" y="1470"/>
                  </a:lnTo>
                  <a:lnTo>
                    <a:pt x="956" y="1862"/>
                  </a:lnTo>
                  <a:lnTo>
                    <a:pt x="1617" y="1078"/>
                  </a:lnTo>
                  <a:close/>
                  <a:moveTo>
                    <a:pt x="1568" y="1"/>
                  </a:moveTo>
                  <a:lnTo>
                    <a:pt x="0" y="1984"/>
                  </a:lnTo>
                  <a:lnTo>
                    <a:pt x="760" y="2425"/>
                  </a:lnTo>
                  <a:lnTo>
                    <a:pt x="4163" y="1519"/>
                  </a:lnTo>
                  <a:lnTo>
                    <a:pt x="3527" y="1127"/>
                  </a:lnTo>
                  <a:lnTo>
                    <a:pt x="2915" y="1299"/>
                  </a:lnTo>
                  <a:lnTo>
                    <a:pt x="1911" y="735"/>
                  </a:lnTo>
                  <a:lnTo>
                    <a:pt x="2204" y="368"/>
                  </a:lnTo>
                  <a:lnTo>
                    <a:pt x="156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1217;p34"/>
            <p:cNvSpPr/>
            <p:nvPr/>
          </p:nvSpPr>
          <p:spPr>
            <a:xfrm>
              <a:off x="5059175" y="2447600"/>
              <a:ext cx="99200" cy="56975"/>
            </a:xfrm>
            <a:custGeom>
              <a:avLst/>
              <a:gdLst/>
              <a:ahLst/>
              <a:cxnLst/>
              <a:rect l="l" t="t" r="r" b="b"/>
              <a:pathLst>
                <a:path w="3968" h="2279" extrusionOk="0">
                  <a:moveTo>
                    <a:pt x="3331" y="1"/>
                  </a:moveTo>
                  <a:lnTo>
                    <a:pt x="1323" y="1152"/>
                  </a:lnTo>
                  <a:lnTo>
                    <a:pt x="490" y="687"/>
                  </a:lnTo>
                  <a:lnTo>
                    <a:pt x="1" y="956"/>
                  </a:lnTo>
                  <a:lnTo>
                    <a:pt x="2303" y="2278"/>
                  </a:lnTo>
                  <a:lnTo>
                    <a:pt x="2792" y="2009"/>
                  </a:lnTo>
                  <a:lnTo>
                    <a:pt x="1960" y="1519"/>
                  </a:lnTo>
                  <a:lnTo>
                    <a:pt x="3968" y="368"/>
                  </a:lnTo>
                  <a:lnTo>
                    <a:pt x="33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1218;p34"/>
            <p:cNvSpPr/>
            <p:nvPr/>
          </p:nvSpPr>
          <p:spPr>
            <a:xfrm>
              <a:off x="5038375" y="2410275"/>
              <a:ext cx="104700" cy="60000"/>
            </a:xfrm>
            <a:custGeom>
              <a:avLst/>
              <a:gdLst/>
              <a:ahLst/>
              <a:cxnLst/>
              <a:rect l="l" t="t" r="r" b="b"/>
              <a:pathLst>
                <a:path w="4188" h="2400" extrusionOk="0">
                  <a:moveTo>
                    <a:pt x="1616" y="1078"/>
                  </a:moveTo>
                  <a:lnTo>
                    <a:pt x="2302" y="1469"/>
                  </a:lnTo>
                  <a:lnTo>
                    <a:pt x="955" y="1861"/>
                  </a:lnTo>
                  <a:lnTo>
                    <a:pt x="1616" y="1078"/>
                  </a:lnTo>
                  <a:close/>
                  <a:moveTo>
                    <a:pt x="1567" y="0"/>
                  </a:moveTo>
                  <a:lnTo>
                    <a:pt x="0" y="1959"/>
                  </a:lnTo>
                  <a:lnTo>
                    <a:pt x="759" y="2400"/>
                  </a:lnTo>
                  <a:lnTo>
                    <a:pt x="4188" y="1494"/>
                  </a:lnTo>
                  <a:lnTo>
                    <a:pt x="3526" y="1127"/>
                  </a:lnTo>
                  <a:lnTo>
                    <a:pt x="2914" y="1298"/>
                  </a:lnTo>
                  <a:lnTo>
                    <a:pt x="1910" y="710"/>
                  </a:lnTo>
                  <a:lnTo>
                    <a:pt x="2204" y="367"/>
                  </a:lnTo>
                  <a:lnTo>
                    <a:pt x="156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1219;p34"/>
            <p:cNvSpPr/>
            <p:nvPr/>
          </p:nvSpPr>
          <p:spPr>
            <a:xfrm>
              <a:off x="5102650" y="2611075"/>
              <a:ext cx="30025" cy="53900"/>
            </a:xfrm>
            <a:custGeom>
              <a:avLst/>
              <a:gdLst/>
              <a:ahLst/>
              <a:cxnLst/>
              <a:rect l="l" t="t" r="r" b="b"/>
              <a:pathLst>
                <a:path w="1201" h="2156" extrusionOk="0">
                  <a:moveTo>
                    <a:pt x="0" y="0"/>
                  </a:moveTo>
                  <a:lnTo>
                    <a:pt x="0" y="1861"/>
                  </a:lnTo>
                  <a:cubicBezTo>
                    <a:pt x="319" y="2057"/>
                    <a:pt x="759" y="2155"/>
                    <a:pt x="1200" y="2155"/>
                  </a:cubicBezTo>
                  <a:lnTo>
                    <a:pt x="1200" y="270"/>
                  </a:lnTo>
                  <a:cubicBezTo>
                    <a:pt x="759" y="270"/>
                    <a:pt x="319" y="172"/>
                    <a:pt x="0" y="0"/>
                  </a:cubicBezTo>
                  <a:close/>
                </a:path>
              </a:pathLst>
            </a:custGeom>
            <a:solidFill>
              <a:srgbClr val="F49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1220;p34"/>
            <p:cNvSpPr/>
            <p:nvPr/>
          </p:nvSpPr>
          <p:spPr>
            <a:xfrm>
              <a:off x="4742050" y="2744525"/>
              <a:ext cx="30025" cy="53900"/>
            </a:xfrm>
            <a:custGeom>
              <a:avLst/>
              <a:gdLst/>
              <a:ahLst/>
              <a:cxnLst/>
              <a:rect l="l" t="t" r="r" b="b"/>
              <a:pathLst>
                <a:path w="1201" h="2156" extrusionOk="0">
                  <a:moveTo>
                    <a:pt x="1201" y="0"/>
                  </a:moveTo>
                  <a:cubicBezTo>
                    <a:pt x="858" y="196"/>
                    <a:pt x="417" y="294"/>
                    <a:pt x="1" y="294"/>
                  </a:cubicBezTo>
                  <a:lnTo>
                    <a:pt x="1" y="2155"/>
                  </a:lnTo>
                  <a:cubicBezTo>
                    <a:pt x="417" y="2155"/>
                    <a:pt x="858" y="2082"/>
                    <a:pt x="1201" y="1886"/>
                  </a:cubicBezTo>
                  <a:lnTo>
                    <a:pt x="1201" y="0"/>
                  </a:lnTo>
                  <a:close/>
                </a:path>
              </a:pathLst>
            </a:custGeom>
            <a:solidFill>
              <a:srgbClr val="EFBC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1221;p34"/>
            <p:cNvSpPr/>
            <p:nvPr/>
          </p:nvSpPr>
          <p:spPr>
            <a:xfrm>
              <a:off x="5128350" y="2354550"/>
              <a:ext cx="238800" cy="280425"/>
            </a:xfrm>
            <a:custGeom>
              <a:avLst/>
              <a:gdLst/>
              <a:ahLst/>
              <a:cxnLst/>
              <a:rect l="l" t="t" r="r" b="b"/>
              <a:pathLst>
                <a:path w="9552" h="11217" extrusionOk="0">
                  <a:moveTo>
                    <a:pt x="2890" y="1911"/>
                  </a:moveTo>
                  <a:cubicBezTo>
                    <a:pt x="1397" y="2572"/>
                    <a:pt x="1" y="7567"/>
                    <a:pt x="833" y="9331"/>
                  </a:cubicBezTo>
                  <a:cubicBezTo>
                    <a:pt x="1642" y="11094"/>
                    <a:pt x="2964" y="11216"/>
                    <a:pt x="4605" y="10775"/>
                  </a:cubicBezTo>
                  <a:cubicBezTo>
                    <a:pt x="6245" y="10335"/>
                    <a:pt x="8106" y="8180"/>
                    <a:pt x="8719" y="6196"/>
                  </a:cubicBezTo>
                  <a:cubicBezTo>
                    <a:pt x="9551" y="3454"/>
                    <a:pt x="7151" y="1"/>
                    <a:pt x="2890" y="1911"/>
                  </a:cubicBezTo>
                  <a:close/>
                </a:path>
              </a:pathLst>
            </a:custGeom>
            <a:solidFill>
              <a:srgbClr val="FFC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1222;p34"/>
            <p:cNvSpPr/>
            <p:nvPr/>
          </p:nvSpPr>
          <p:spPr>
            <a:xfrm>
              <a:off x="4945300" y="3867900"/>
              <a:ext cx="211250" cy="63700"/>
            </a:xfrm>
            <a:custGeom>
              <a:avLst/>
              <a:gdLst/>
              <a:ahLst/>
              <a:cxnLst/>
              <a:rect l="l" t="t" r="r" b="b"/>
              <a:pathLst>
                <a:path w="8450" h="2548" extrusionOk="0">
                  <a:moveTo>
                    <a:pt x="8449" y="1690"/>
                  </a:moveTo>
                  <a:lnTo>
                    <a:pt x="8449" y="2082"/>
                  </a:lnTo>
                  <a:cubicBezTo>
                    <a:pt x="7666" y="2547"/>
                    <a:pt x="5903" y="2303"/>
                    <a:pt x="5437" y="2082"/>
                  </a:cubicBezTo>
                  <a:cubicBezTo>
                    <a:pt x="5119" y="1617"/>
                    <a:pt x="4311" y="1739"/>
                    <a:pt x="3846" y="1935"/>
                  </a:cubicBezTo>
                  <a:cubicBezTo>
                    <a:pt x="2082" y="2082"/>
                    <a:pt x="1421" y="1813"/>
                    <a:pt x="834" y="1397"/>
                  </a:cubicBezTo>
                  <a:cubicBezTo>
                    <a:pt x="540" y="1176"/>
                    <a:pt x="1" y="613"/>
                    <a:pt x="74" y="1"/>
                  </a:cubicBezTo>
                  <a:cubicBezTo>
                    <a:pt x="2156" y="490"/>
                    <a:pt x="8449" y="1690"/>
                    <a:pt x="8449" y="1690"/>
                  </a:cubicBez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1223;p34"/>
            <p:cNvSpPr/>
            <p:nvPr/>
          </p:nvSpPr>
          <p:spPr>
            <a:xfrm>
              <a:off x="4941650" y="3833625"/>
              <a:ext cx="226525" cy="88175"/>
            </a:xfrm>
            <a:custGeom>
              <a:avLst/>
              <a:gdLst/>
              <a:ahLst/>
              <a:cxnLst/>
              <a:rect l="l" t="t" r="r" b="b"/>
              <a:pathLst>
                <a:path w="9061" h="3527" extrusionOk="0">
                  <a:moveTo>
                    <a:pt x="5583" y="0"/>
                  </a:moveTo>
                  <a:cubicBezTo>
                    <a:pt x="5583" y="0"/>
                    <a:pt x="3649" y="539"/>
                    <a:pt x="2498" y="711"/>
                  </a:cubicBezTo>
                  <a:cubicBezTo>
                    <a:pt x="1371" y="882"/>
                    <a:pt x="539" y="686"/>
                    <a:pt x="269" y="1102"/>
                  </a:cubicBezTo>
                  <a:cubicBezTo>
                    <a:pt x="0" y="1494"/>
                    <a:pt x="612" y="2547"/>
                    <a:pt x="1616" y="2914"/>
                  </a:cubicBezTo>
                  <a:cubicBezTo>
                    <a:pt x="2620" y="3257"/>
                    <a:pt x="4677" y="2865"/>
                    <a:pt x="5436" y="3012"/>
                  </a:cubicBezTo>
                  <a:cubicBezTo>
                    <a:pt x="6195" y="3184"/>
                    <a:pt x="8130" y="3527"/>
                    <a:pt x="8595" y="3061"/>
                  </a:cubicBezTo>
                  <a:cubicBezTo>
                    <a:pt x="9061" y="2596"/>
                    <a:pt x="8595" y="270"/>
                    <a:pt x="8595" y="270"/>
                  </a:cubicBez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1224;p34"/>
            <p:cNvSpPr/>
            <p:nvPr/>
          </p:nvSpPr>
          <p:spPr>
            <a:xfrm>
              <a:off x="5191425" y="3661600"/>
              <a:ext cx="159800" cy="143275"/>
            </a:xfrm>
            <a:custGeom>
              <a:avLst/>
              <a:gdLst/>
              <a:ahLst/>
              <a:cxnLst/>
              <a:rect l="l" t="t" r="r" b="b"/>
              <a:pathLst>
                <a:path w="6392" h="5731" extrusionOk="0">
                  <a:moveTo>
                    <a:pt x="6293" y="4335"/>
                  </a:moveTo>
                  <a:lnTo>
                    <a:pt x="2841" y="466"/>
                  </a:lnTo>
                  <a:cubicBezTo>
                    <a:pt x="1445" y="74"/>
                    <a:pt x="0" y="0"/>
                    <a:pt x="196" y="1274"/>
                  </a:cubicBezTo>
                  <a:cubicBezTo>
                    <a:pt x="343" y="2400"/>
                    <a:pt x="2155" y="2890"/>
                    <a:pt x="3379" y="3992"/>
                  </a:cubicBezTo>
                  <a:lnTo>
                    <a:pt x="4530" y="4996"/>
                  </a:lnTo>
                  <a:cubicBezTo>
                    <a:pt x="5338" y="5730"/>
                    <a:pt x="6391" y="5094"/>
                    <a:pt x="6293" y="4335"/>
                  </a:cubicBez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1225;p34"/>
            <p:cNvSpPr/>
            <p:nvPr/>
          </p:nvSpPr>
          <p:spPr>
            <a:xfrm>
              <a:off x="5171200" y="2559025"/>
              <a:ext cx="117575" cy="80850"/>
            </a:xfrm>
            <a:custGeom>
              <a:avLst/>
              <a:gdLst/>
              <a:ahLst/>
              <a:cxnLst/>
              <a:rect l="l" t="t" r="r" b="b"/>
              <a:pathLst>
                <a:path w="4703" h="3234" extrusionOk="0">
                  <a:moveTo>
                    <a:pt x="3821" y="1"/>
                  </a:moveTo>
                  <a:cubicBezTo>
                    <a:pt x="3699" y="148"/>
                    <a:pt x="3552" y="270"/>
                    <a:pt x="3405" y="392"/>
                  </a:cubicBezTo>
                  <a:cubicBezTo>
                    <a:pt x="2499" y="1078"/>
                    <a:pt x="1642" y="1494"/>
                    <a:pt x="540" y="1788"/>
                  </a:cubicBezTo>
                  <a:cubicBezTo>
                    <a:pt x="368" y="1837"/>
                    <a:pt x="172" y="1862"/>
                    <a:pt x="1" y="1911"/>
                  </a:cubicBezTo>
                  <a:lnTo>
                    <a:pt x="74" y="2915"/>
                  </a:lnTo>
                  <a:cubicBezTo>
                    <a:pt x="1250" y="3233"/>
                    <a:pt x="2376" y="2743"/>
                    <a:pt x="3184" y="2498"/>
                  </a:cubicBezTo>
                  <a:cubicBezTo>
                    <a:pt x="3772" y="2352"/>
                    <a:pt x="4703" y="2180"/>
                    <a:pt x="4703" y="1568"/>
                  </a:cubicBezTo>
                  <a:lnTo>
                    <a:pt x="3821" y="1"/>
                  </a:lnTo>
                  <a:close/>
                </a:path>
              </a:pathLst>
            </a:custGeom>
            <a:solidFill>
              <a:srgbClr val="FFC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1226;p34"/>
            <p:cNvSpPr/>
            <p:nvPr/>
          </p:nvSpPr>
          <p:spPr>
            <a:xfrm>
              <a:off x="5195700" y="3692825"/>
              <a:ext cx="158575" cy="124300"/>
            </a:xfrm>
            <a:custGeom>
              <a:avLst/>
              <a:gdLst/>
              <a:ahLst/>
              <a:cxnLst/>
              <a:rect l="l" t="t" r="r" b="b"/>
              <a:pathLst>
                <a:path w="6343" h="4972" extrusionOk="0">
                  <a:moveTo>
                    <a:pt x="4359" y="3747"/>
                  </a:moveTo>
                  <a:lnTo>
                    <a:pt x="3208" y="2743"/>
                  </a:lnTo>
                  <a:cubicBezTo>
                    <a:pt x="1984" y="1641"/>
                    <a:pt x="172" y="1151"/>
                    <a:pt x="25" y="25"/>
                  </a:cubicBezTo>
                  <a:lnTo>
                    <a:pt x="25" y="25"/>
                  </a:lnTo>
                  <a:lnTo>
                    <a:pt x="25" y="25"/>
                  </a:lnTo>
                  <a:lnTo>
                    <a:pt x="25" y="25"/>
                  </a:lnTo>
                  <a:lnTo>
                    <a:pt x="25" y="25"/>
                  </a:lnTo>
                  <a:lnTo>
                    <a:pt x="25" y="25"/>
                  </a:lnTo>
                  <a:lnTo>
                    <a:pt x="25" y="25"/>
                  </a:lnTo>
                  <a:lnTo>
                    <a:pt x="25" y="25"/>
                  </a:lnTo>
                  <a:lnTo>
                    <a:pt x="25" y="0"/>
                  </a:lnTo>
                  <a:lnTo>
                    <a:pt x="25" y="0"/>
                  </a:lnTo>
                  <a:lnTo>
                    <a:pt x="25" y="0"/>
                  </a:lnTo>
                  <a:lnTo>
                    <a:pt x="25" y="0"/>
                  </a:lnTo>
                  <a:lnTo>
                    <a:pt x="25" y="0"/>
                  </a:lnTo>
                  <a:lnTo>
                    <a:pt x="25" y="0"/>
                  </a:lnTo>
                  <a:lnTo>
                    <a:pt x="25" y="0"/>
                  </a:lnTo>
                  <a:lnTo>
                    <a:pt x="25" y="0"/>
                  </a:lnTo>
                  <a:lnTo>
                    <a:pt x="25" y="0"/>
                  </a:lnTo>
                  <a:lnTo>
                    <a:pt x="25" y="0"/>
                  </a:lnTo>
                  <a:lnTo>
                    <a:pt x="25" y="0"/>
                  </a:lnTo>
                  <a:lnTo>
                    <a:pt x="25" y="0"/>
                  </a:lnTo>
                  <a:lnTo>
                    <a:pt x="25" y="0"/>
                  </a:lnTo>
                  <a:lnTo>
                    <a:pt x="25" y="0"/>
                  </a:lnTo>
                  <a:cubicBezTo>
                    <a:pt x="1" y="123"/>
                    <a:pt x="1" y="245"/>
                    <a:pt x="25" y="392"/>
                  </a:cubicBezTo>
                  <a:cubicBezTo>
                    <a:pt x="172" y="1518"/>
                    <a:pt x="1984" y="2008"/>
                    <a:pt x="3208" y="3110"/>
                  </a:cubicBezTo>
                  <a:lnTo>
                    <a:pt x="4359" y="4114"/>
                  </a:lnTo>
                  <a:cubicBezTo>
                    <a:pt x="5314" y="4971"/>
                    <a:pt x="6343" y="4359"/>
                    <a:pt x="6122" y="3086"/>
                  </a:cubicBezTo>
                  <a:cubicBezTo>
                    <a:pt x="6220" y="3845"/>
                    <a:pt x="5167" y="4481"/>
                    <a:pt x="4359" y="3747"/>
                  </a:cubicBez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1227;p34"/>
            <p:cNvSpPr/>
            <p:nvPr/>
          </p:nvSpPr>
          <p:spPr>
            <a:xfrm>
              <a:off x="5189575" y="3055525"/>
              <a:ext cx="188575" cy="734050"/>
            </a:xfrm>
            <a:custGeom>
              <a:avLst/>
              <a:gdLst/>
              <a:ahLst/>
              <a:cxnLst/>
              <a:rect l="l" t="t" r="r" b="b"/>
              <a:pathLst>
                <a:path w="7543" h="29362" extrusionOk="0">
                  <a:moveTo>
                    <a:pt x="6343" y="1714"/>
                  </a:moveTo>
                  <a:cubicBezTo>
                    <a:pt x="7543" y="3404"/>
                    <a:pt x="4555" y="8081"/>
                    <a:pt x="5363" y="13885"/>
                  </a:cubicBezTo>
                  <a:cubicBezTo>
                    <a:pt x="5927" y="17827"/>
                    <a:pt x="7004" y="24464"/>
                    <a:pt x="6735" y="28186"/>
                  </a:cubicBezTo>
                  <a:cubicBezTo>
                    <a:pt x="6686" y="28872"/>
                    <a:pt x="4041" y="29361"/>
                    <a:pt x="3306" y="26080"/>
                  </a:cubicBezTo>
                  <a:cubicBezTo>
                    <a:pt x="2082" y="20472"/>
                    <a:pt x="539" y="16970"/>
                    <a:pt x="1" y="12612"/>
                  </a:cubicBezTo>
                  <a:lnTo>
                    <a:pt x="294" y="0"/>
                  </a:lnTo>
                  <a:close/>
                </a:path>
              </a:pathLst>
            </a:custGeom>
            <a:solidFill>
              <a:srgbClr val="3030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1228;p34"/>
            <p:cNvSpPr/>
            <p:nvPr/>
          </p:nvSpPr>
          <p:spPr>
            <a:xfrm>
              <a:off x="5008375" y="3083075"/>
              <a:ext cx="252850" cy="802600"/>
            </a:xfrm>
            <a:custGeom>
              <a:avLst/>
              <a:gdLst/>
              <a:ahLst/>
              <a:cxnLst/>
              <a:rect l="l" t="t" r="r" b="b"/>
              <a:pathLst>
                <a:path w="10114" h="32104" extrusionOk="0">
                  <a:moveTo>
                    <a:pt x="9771" y="0"/>
                  </a:moveTo>
                  <a:cubicBezTo>
                    <a:pt x="10114" y="5241"/>
                    <a:pt x="6343" y="11657"/>
                    <a:pt x="6587" y="15868"/>
                  </a:cubicBezTo>
                  <a:cubicBezTo>
                    <a:pt x="6857" y="20252"/>
                    <a:pt x="6367" y="25541"/>
                    <a:pt x="6367" y="30267"/>
                  </a:cubicBezTo>
                  <a:cubicBezTo>
                    <a:pt x="6367" y="30267"/>
                    <a:pt x="2498" y="32104"/>
                    <a:pt x="2327" y="29263"/>
                  </a:cubicBezTo>
                  <a:cubicBezTo>
                    <a:pt x="1763" y="20031"/>
                    <a:pt x="0" y="17142"/>
                    <a:pt x="2400" y="221"/>
                  </a:cubicBezTo>
                  <a:close/>
                </a:path>
              </a:pathLst>
            </a:custGeom>
            <a:solidFill>
              <a:srgbClr val="4646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1229;p34"/>
            <p:cNvSpPr/>
            <p:nvPr/>
          </p:nvSpPr>
          <p:spPr>
            <a:xfrm>
              <a:off x="5029800" y="2597600"/>
              <a:ext cx="366125" cy="644050"/>
            </a:xfrm>
            <a:custGeom>
              <a:avLst/>
              <a:gdLst/>
              <a:ahLst/>
              <a:cxnLst/>
              <a:rect l="l" t="t" r="r" b="b"/>
              <a:pathLst>
                <a:path w="14645" h="25762" extrusionOk="0">
                  <a:moveTo>
                    <a:pt x="1935" y="14350"/>
                  </a:moveTo>
                  <a:cubicBezTo>
                    <a:pt x="1788" y="9306"/>
                    <a:pt x="2743" y="4310"/>
                    <a:pt x="2743" y="4310"/>
                  </a:cubicBezTo>
                  <a:cubicBezTo>
                    <a:pt x="3184" y="3674"/>
                    <a:pt x="3747" y="3110"/>
                    <a:pt x="4384" y="2645"/>
                  </a:cubicBezTo>
                  <a:lnTo>
                    <a:pt x="5608" y="1151"/>
                  </a:lnTo>
                  <a:cubicBezTo>
                    <a:pt x="6490" y="931"/>
                    <a:pt x="7371" y="686"/>
                    <a:pt x="8204" y="417"/>
                  </a:cubicBezTo>
                  <a:cubicBezTo>
                    <a:pt x="9600" y="0"/>
                    <a:pt x="11093" y="0"/>
                    <a:pt x="12465" y="417"/>
                  </a:cubicBezTo>
                  <a:cubicBezTo>
                    <a:pt x="14277" y="1200"/>
                    <a:pt x="14644" y="2425"/>
                    <a:pt x="13836" y="4776"/>
                  </a:cubicBezTo>
                  <a:cubicBezTo>
                    <a:pt x="13836" y="4873"/>
                    <a:pt x="12220" y="11338"/>
                    <a:pt x="12024" y="13322"/>
                  </a:cubicBezTo>
                  <a:cubicBezTo>
                    <a:pt x="11999" y="13518"/>
                    <a:pt x="13395" y="18734"/>
                    <a:pt x="13714" y="20889"/>
                  </a:cubicBezTo>
                  <a:cubicBezTo>
                    <a:pt x="13714" y="20889"/>
                    <a:pt x="12367" y="22088"/>
                    <a:pt x="11999" y="22407"/>
                  </a:cubicBezTo>
                  <a:cubicBezTo>
                    <a:pt x="9306" y="25762"/>
                    <a:pt x="466" y="21697"/>
                    <a:pt x="123" y="19909"/>
                  </a:cubicBezTo>
                  <a:cubicBezTo>
                    <a:pt x="0" y="19223"/>
                    <a:pt x="1078" y="17166"/>
                    <a:pt x="1935" y="1435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1230;p34"/>
            <p:cNvSpPr/>
            <p:nvPr/>
          </p:nvSpPr>
          <p:spPr>
            <a:xfrm>
              <a:off x="5157750" y="2363750"/>
              <a:ext cx="222250" cy="265700"/>
            </a:xfrm>
            <a:custGeom>
              <a:avLst/>
              <a:gdLst/>
              <a:ahLst/>
              <a:cxnLst/>
              <a:rect l="l" t="t" r="r" b="b"/>
              <a:pathLst>
                <a:path w="8890" h="10628" extrusionOk="0">
                  <a:moveTo>
                    <a:pt x="1151" y="1837"/>
                  </a:moveTo>
                  <a:cubicBezTo>
                    <a:pt x="1151" y="1837"/>
                    <a:pt x="710" y="2253"/>
                    <a:pt x="441" y="3134"/>
                  </a:cubicBezTo>
                  <a:cubicBezTo>
                    <a:pt x="172" y="3992"/>
                    <a:pt x="245" y="4579"/>
                    <a:pt x="221" y="5045"/>
                  </a:cubicBezTo>
                  <a:cubicBezTo>
                    <a:pt x="196" y="5485"/>
                    <a:pt x="0" y="5730"/>
                    <a:pt x="98" y="5951"/>
                  </a:cubicBezTo>
                  <a:cubicBezTo>
                    <a:pt x="196" y="6171"/>
                    <a:pt x="735" y="4971"/>
                    <a:pt x="1249" y="4824"/>
                  </a:cubicBezTo>
                  <a:cubicBezTo>
                    <a:pt x="1788" y="4702"/>
                    <a:pt x="1714" y="6293"/>
                    <a:pt x="563" y="6734"/>
                  </a:cubicBezTo>
                  <a:cubicBezTo>
                    <a:pt x="74" y="7469"/>
                    <a:pt x="466" y="9330"/>
                    <a:pt x="735" y="9722"/>
                  </a:cubicBezTo>
                  <a:cubicBezTo>
                    <a:pt x="1004" y="10114"/>
                    <a:pt x="2694" y="10628"/>
                    <a:pt x="4139" y="10138"/>
                  </a:cubicBezTo>
                  <a:cubicBezTo>
                    <a:pt x="5584" y="9624"/>
                    <a:pt x="6514" y="8179"/>
                    <a:pt x="7714" y="6293"/>
                  </a:cubicBezTo>
                  <a:cubicBezTo>
                    <a:pt x="8889" y="4383"/>
                    <a:pt x="7714" y="3012"/>
                    <a:pt x="7714" y="3012"/>
                  </a:cubicBezTo>
                  <a:cubicBezTo>
                    <a:pt x="8302" y="1714"/>
                    <a:pt x="3845" y="49"/>
                    <a:pt x="2008" y="0"/>
                  </a:cubicBezTo>
                  <a:cubicBezTo>
                    <a:pt x="857" y="25"/>
                    <a:pt x="1151" y="1837"/>
                    <a:pt x="1151" y="1837"/>
                  </a:cubicBez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1231;p34"/>
            <p:cNvSpPr/>
            <p:nvPr/>
          </p:nvSpPr>
          <p:spPr>
            <a:xfrm>
              <a:off x="5053675" y="2640150"/>
              <a:ext cx="197925" cy="376225"/>
            </a:xfrm>
            <a:custGeom>
              <a:avLst/>
              <a:gdLst/>
              <a:ahLst/>
              <a:cxnLst/>
              <a:rect l="l" t="t" r="r" b="b"/>
              <a:pathLst>
                <a:path w="7917" h="15049" extrusionOk="0">
                  <a:moveTo>
                    <a:pt x="4494" y="0"/>
                  </a:moveTo>
                  <a:cubicBezTo>
                    <a:pt x="4269" y="0"/>
                    <a:pt x="4043" y="35"/>
                    <a:pt x="3820" y="111"/>
                  </a:cubicBezTo>
                  <a:cubicBezTo>
                    <a:pt x="3110" y="331"/>
                    <a:pt x="2523" y="576"/>
                    <a:pt x="2155" y="1188"/>
                  </a:cubicBezTo>
                  <a:cubicBezTo>
                    <a:pt x="1249" y="2706"/>
                    <a:pt x="1102" y="7922"/>
                    <a:pt x="343" y="11081"/>
                  </a:cubicBezTo>
                  <a:cubicBezTo>
                    <a:pt x="245" y="11106"/>
                    <a:pt x="123" y="11106"/>
                    <a:pt x="0" y="11130"/>
                  </a:cubicBezTo>
                  <a:cubicBezTo>
                    <a:pt x="1200" y="12771"/>
                    <a:pt x="1763" y="13579"/>
                    <a:pt x="2841" y="15048"/>
                  </a:cubicBezTo>
                  <a:cubicBezTo>
                    <a:pt x="2939" y="15024"/>
                    <a:pt x="3037" y="14999"/>
                    <a:pt x="3061" y="14975"/>
                  </a:cubicBezTo>
                  <a:cubicBezTo>
                    <a:pt x="3380" y="14803"/>
                    <a:pt x="7396" y="3906"/>
                    <a:pt x="7396" y="3882"/>
                  </a:cubicBezTo>
                  <a:cubicBezTo>
                    <a:pt x="7917" y="2124"/>
                    <a:pt x="6245" y="0"/>
                    <a:pt x="44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1232;p34"/>
            <p:cNvSpPr/>
            <p:nvPr/>
          </p:nvSpPr>
          <p:spPr>
            <a:xfrm>
              <a:off x="2923225" y="4243800"/>
              <a:ext cx="238775" cy="105325"/>
            </a:xfrm>
            <a:custGeom>
              <a:avLst/>
              <a:gdLst/>
              <a:ahLst/>
              <a:cxnLst/>
              <a:rect l="l" t="t" r="r" b="b"/>
              <a:pathLst>
                <a:path w="9551" h="4213" extrusionOk="0">
                  <a:moveTo>
                    <a:pt x="490" y="294"/>
                  </a:moveTo>
                  <a:lnTo>
                    <a:pt x="3722" y="0"/>
                  </a:lnTo>
                  <a:cubicBezTo>
                    <a:pt x="3722" y="0"/>
                    <a:pt x="5804" y="588"/>
                    <a:pt x="7028" y="759"/>
                  </a:cubicBezTo>
                  <a:cubicBezTo>
                    <a:pt x="8253" y="931"/>
                    <a:pt x="9134" y="735"/>
                    <a:pt x="9428" y="1176"/>
                  </a:cubicBezTo>
                  <a:cubicBezTo>
                    <a:pt x="9477" y="1249"/>
                    <a:pt x="9502" y="1347"/>
                    <a:pt x="9502" y="1470"/>
                  </a:cubicBezTo>
                  <a:lnTo>
                    <a:pt x="9502" y="1470"/>
                  </a:lnTo>
                  <a:cubicBezTo>
                    <a:pt x="9502" y="1470"/>
                    <a:pt x="9502" y="1470"/>
                    <a:pt x="9502" y="1470"/>
                  </a:cubicBezTo>
                  <a:cubicBezTo>
                    <a:pt x="9550" y="2131"/>
                    <a:pt x="8987" y="2718"/>
                    <a:pt x="8669" y="2963"/>
                  </a:cubicBezTo>
                  <a:cubicBezTo>
                    <a:pt x="8032" y="3429"/>
                    <a:pt x="7347" y="3698"/>
                    <a:pt x="5437" y="3551"/>
                  </a:cubicBezTo>
                  <a:cubicBezTo>
                    <a:pt x="4947" y="3355"/>
                    <a:pt x="4065" y="3208"/>
                    <a:pt x="3722" y="3698"/>
                  </a:cubicBezTo>
                  <a:cubicBezTo>
                    <a:pt x="3233" y="3943"/>
                    <a:pt x="1347" y="4212"/>
                    <a:pt x="490" y="3698"/>
                  </a:cubicBezTo>
                  <a:lnTo>
                    <a:pt x="490" y="3282"/>
                  </a:lnTo>
                  <a:cubicBezTo>
                    <a:pt x="0" y="2767"/>
                    <a:pt x="490" y="294"/>
                    <a:pt x="490" y="294"/>
                  </a:cubicBez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1233;p34"/>
            <p:cNvSpPr/>
            <p:nvPr/>
          </p:nvSpPr>
          <p:spPr>
            <a:xfrm>
              <a:off x="2873025" y="3504875"/>
              <a:ext cx="230825" cy="781175"/>
            </a:xfrm>
            <a:custGeom>
              <a:avLst/>
              <a:gdLst/>
              <a:ahLst/>
              <a:cxnLst/>
              <a:rect l="l" t="t" r="r" b="b"/>
              <a:pathLst>
                <a:path w="9233" h="31247" extrusionOk="0">
                  <a:moveTo>
                    <a:pt x="1078" y="0"/>
                  </a:moveTo>
                  <a:cubicBezTo>
                    <a:pt x="0" y="5510"/>
                    <a:pt x="3845" y="11559"/>
                    <a:pt x="3526" y="16015"/>
                  </a:cubicBezTo>
                  <a:cubicBezTo>
                    <a:pt x="3086" y="22113"/>
                    <a:pt x="2865" y="24782"/>
                    <a:pt x="2229" y="29778"/>
                  </a:cubicBezTo>
                  <a:cubicBezTo>
                    <a:pt x="2229" y="29778"/>
                    <a:pt x="4702" y="31247"/>
                    <a:pt x="6538" y="29557"/>
                  </a:cubicBezTo>
                  <a:cubicBezTo>
                    <a:pt x="8424" y="19811"/>
                    <a:pt x="9232" y="18048"/>
                    <a:pt x="8987" y="22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1234;p34"/>
            <p:cNvSpPr/>
            <p:nvPr/>
          </p:nvSpPr>
          <p:spPr>
            <a:xfrm>
              <a:off x="3086675" y="2778800"/>
              <a:ext cx="217975" cy="317775"/>
            </a:xfrm>
            <a:custGeom>
              <a:avLst/>
              <a:gdLst/>
              <a:ahLst/>
              <a:cxnLst/>
              <a:rect l="l" t="t" r="r" b="b"/>
              <a:pathLst>
                <a:path w="8719" h="12711" extrusionOk="0">
                  <a:moveTo>
                    <a:pt x="7616" y="3650"/>
                  </a:moveTo>
                  <a:cubicBezTo>
                    <a:pt x="8718" y="4923"/>
                    <a:pt x="7788" y="10163"/>
                    <a:pt x="6269" y="11437"/>
                  </a:cubicBezTo>
                  <a:cubicBezTo>
                    <a:pt x="4727" y="12710"/>
                    <a:pt x="3453" y="12269"/>
                    <a:pt x="2106" y="11143"/>
                  </a:cubicBezTo>
                  <a:cubicBezTo>
                    <a:pt x="784" y="9992"/>
                    <a:pt x="0" y="7176"/>
                    <a:pt x="319" y="5045"/>
                  </a:cubicBezTo>
                  <a:cubicBezTo>
                    <a:pt x="760" y="2156"/>
                    <a:pt x="4506" y="1"/>
                    <a:pt x="7616" y="3650"/>
                  </a:cubicBezTo>
                  <a:close/>
                </a:path>
              </a:pathLst>
            </a:custGeom>
            <a:solidFill>
              <a:srgbClr val="F2AD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1235;p34"/>
            <p:cNvSpPr/>
            <p:nvPr/>
          </p:nvSpPr>
          <p:spPr>
            <a:xfrm>
              <a:off x="3079325" y="2801450"/>
              <a:ext cx="234500" cy="275525"/>
            </a:xfrm>
            <a:custGeom>
              <a:avLst/>
              <a:gdLst/>
              <a:ahLst/>
              <a:cxnLst/>
              <a:rect l="l" t="t" r="r" b="b"/>
              <a:pathLst>
                <a:path w="9380" h="11021" extrusionOk="0">
                  <a:moveTo>
                    <a:pt x="8302" y="3282"/>
                  </a:moveTo>
                  <a:cubicBezTo>
                    <a:pt x="8302" y="3282"/>
                    <a:pt x="8522" y="3845"/>
                    <a:pt x="8400" y="4776"/>
                  </a:cubicBezTo>
                  <a:cubicBezTo>
                    <a:pt x="8278" y="5707"/>
                    <a:pt x="7935" y="6221"/>
                    <a:pt x="7763" y="6637"/>
                  </a:cubicBezTo>
                  <a:cubicBezTo>
                    <a:pt x="7592" y="7078"/>
                    <a:pt x="7641" y="7396"/>
                    <a:pt x="7469" y="7568"/>
                  </a:cubicBezTo>
                  <a:cubicBezTo>
                    <a:pt x="7274" y="7715"/>
                    <a:pt x="7298" y="6343"/>
                    <a:pt x="6882" y="6000"/>
                  </a:cubicBezTo>
                  <a:cubicBezTo>
                    <a:pt x="6441" y="5658"/>
                    <a:pt x="5829" y="7151"/>
                    <a:pt x="6686" y="8057"/>
                  </a:cubicBezTo>
                  <a:cubicBezTo>
                    <a:pt x="6808" y="8988"/>
                    <a:pt x="5633" y="10506"/>
                    <a:pt x="5217" y="10776"/>
                  </a:cubicBezTo>
                  <a:cubicBezTo>
                    <a:pt x="4776" y="11020"/>
                    <a:pt x="2988" y="10751"/>
                    <a:pt x="1862" y="9649"/>
                  </a:cubicBezTo>
                  <a:cubicBezTo>
                    <a:pt x="760" y="8547"/>
                    <a:pt x="515" y="6784"/>
                    <a:pt x="246" y="4507"/>
                  </a:cubicBezTo>
                  <a:cubicBezTo>
                    <a:pt x="1" y="2229"/>
                    <a:pt x="1690" y="1470"/>
                    <a:pt x="1690" y="1470"/>
                  </a:cubicBezTo>
                  <a:cubicBezTo>
                    <a:pt x="1715" y="1"/>
                    <a:pt x="6588" y="417"/>
                    <a:pt x="8327" y="1176"/>
                  </a:cubicBezTo>
                  <a:cubicBezTo>
                    <a:pt x="9380" y="1715"/>
                    <a:pt x="8302" y="3282"/>
                    <a:pt x="8302" y="3282"/>
                  </a:cubicBez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1236;p34"/>
            <p:cNvSpPr/>
            <p:nvPr/>
          </p:nvSpPr>
          <p:spPr>
            <a:xfrm>
              <a:off x="3078100" y="4317250"/>
              <a:ext cx="239400" cy="105325"/>
            </a:xfrm>
            <a:custGeom>
              <a:avLst/>
              <a:gdLst/>
              <a:ahLst/>
              <a:cxnLst/>
              <a:rect l="l" t="t" r="r" b="b"/>
              <a:pathLst>
                <a:path w="9576" h="4213" extrusionOk="0">
                  <a:moveTo>
                    <a:pt x="490" y="295"/>
                  </a:moveTo>
                  <a:lnTo>
                    <a:pt x="3747" y="1"/>
                  </a:lnTo>
                  <a:cubicBezTo>
                    <a:pt x="3747" y="1"/>
                    <a:pt x="5829" y="589"/>
                    <a:pt x="7053" y="760"/>
                  </a:cubicBezTo>
                  <a:cubicBezTo>
                    <a:pt x="8278" y="931"/>
                    <a:pt x="9159" y="735"/>
                    <a:pt x="9453" y="1176"/>
                  </a:cubicBezTo>
                  <a:cubicBezTo>
                    <a:pt x="9502" y="1250"/>
                    <a:pt x="9526" y="1348"/>
                    <a:pt x="9502" y="1470"/>
                  </a:cubicBezTo>
                  <a:lnTo>
                    <a:pt x="9502" y="1470"/>
                  </a:lnTo>
                  <a:lnTo>
                    <a:pt x="9502" y="1470"/>
                  </a:lnTo>
                  <a:cubicBezTo>
                    <a:pt x="9575" y="2131"/>
                    <a:pt x="9012" y="2743"/>
                    <a:pt x="8694" y="2964"/>
                  </a:cubicBezTo>
                  <a:cubicBezTo>
                    <a:pt x="8057" y="3429"/>
                    <a:pt x="7347" y="3698"/>
                    <a:pt x="5461" y="3552"/>
                  </a:cubicBezTo>
                  <a:cubicBezTo>
                    <a:pt x="4947" y="3356"/>
                    <a:pt x="4066" y="3209"/>
                    <a:pt x="3747" y="3698"/>
                  </a:cubicBezTo>
                  <a:cubicBezTo>
                    <a:pt x="3258" y="3943"/>
                    <a:pt x="1347" y="4213"/>
                    <a:pt x="490" y="3698"/>
                  </a:cubicBezTo>
                  <a:lnTo>
                    <a:pt x="490" y="3282"/>
                  </a:lnTo>
                  <a:cubicBezTo>
                    <a:pt x="1" y="2768"/>
                    <a:pt x="490" y="295"/>
                    <a:pt x="490" y="295"/>
                  </a:cubicBez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1237;p34"/>
            <p:cNvSpPr/>
            <p:nvPr/>
          </p:nvSpPr>
          <p:spPr>
            <a:xfrm>
              <a:off x="2952600" y="3539775"/>
              <a:ext cx="271225" cy="849750"/>
            </a:xfrm>
            <a:custGeom>
              <a:avLst/>
              <a:gdLst/>
              <a:ahLst/>
              <a:cxnLst/>
              <a:rect l="l" t="t" r="r" b="b"/>
              <a:pathLst>
                <a:path w="10849" h="33990" extrusionOk="0">
                  <a:moveTo>
                    <a:pt x="343" y="0"/>
                  </a:moveTo>
                  <a:cubicBezTo>
                    <a:pt x="1" y="5632"/>
                    <a:pt x="4604" y="11779"/>
                    <a:pt x="4874" y="16334"/>
                  </a:cubicBezTo>
                  <a:cubicBezTo>
                    <a:pt x="5241" y="22554"/>
                    <a:pt x="5241" y="26961"/>
                    <a:pt x="5266" y="32030"/>
                  </a:cubicBezTo>
                  <a:cubicBezTo>
                    <a:pt x="5266" y="32030"/>
                    <a:pt x="9404" y="33989"/>
                    <a:pt x="9600" y="30953"/>
                  </a:cubicBezTo>
                  <a:cubicBezTo>
                    <a:pt x="10212" y="21035"/>
                    <a:pt x="10849" y="18415"/>
                    <a:pt x="8278" y="22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1238;p34"/>
            <p:cNvSpPr/>
            <p:nvPr/>
          </p:nvSpPr>
          <p:spPr>
            <a:xfrm>
              <a:off x="2884025" y="2980225"/>
              <a:ext cx="407750" cy="670375"/>
            </a:xfrm>
            <a:custGeom>
              <a:avLst/>
              <a:gdLst/>
              <a:ahLst/>
              <a:cxnLst/>
              <a:rect l="l" t="t" r="r" b="b"/>
              <a:pathLst>
                <a:path w="16310" h="26815" extrusionOk="0">
                  <a:moveTo>
                    <a:pt x="13935" y="4310"/>
                  </a:moveTo>
                  <a:cubicBezTo>
                    <a:pt x="11633" y="3159"/>
                    <a:pt x="7886" y="0"/>
                    <a:pt x="4825" y="4139"/>
                  </a:cubicBezTo>
                  <a:cubicBezTo>
                    <a:pt x="1936" y="8008"/>
                    <a:pt x="760" y="19664"/>
                    <a:pt x="442" y="21990"/>
                  </a:cubicBezTo>
                  <a:cubicBezTo>
                    <a:pt x="1" y="25125"/>
                    <a:pt x="8743" y="26815"/>
                    <a:pt x="10702" y="26717"/>
                  </a:cubicBezTo>
                  <a:cubicBezTo>
                    <a:pt x="11143" y="26717"/>
                    <a:pt x="11412" y="26496"/>
                    <a:pt x="11535" y="26080"/>
                  </a:cubicBezTo>
                  <a:cubicBezTo>
                    <a:pt x="11706" y="25492"/>
                    <a:pt x="11241" y="25076"/>
                    <a:pt x="11363" y="24562"/>
                  </a:cubicBezTo>
                  <a:cubicBezTo>
                    <a:pt x="11437" y="24243"/>
                    <a:pt x="11633" y="23998"/>
                    <a:pt x="11829" y="23754"/>
                  </a:cubicBezTo>
                  <a:cubicBezTo>
                    <a:pt x="12000" y="23509"/>
                    <a:pt x="12196" y="23239"/>
                    <a:pt x="12245" y="22945"/>
                  </a:cubicBezTo>
                  <a:cubicBezTo>
                    <a:pt x="12318" y="22431"/>
                    <a:pt x="12000" y="21966"/>
                    <a:pt x="11951" y="21476"/>
                  </a:cubicBezTo>
                  <a:cubicBezTo>
                    <a:pt x="11902" y="21109"/>
                    <a:pt x="12000" y="20742"/>
                    <a:pt x="12098" y="20374"/>
                  </a:cubicBezTo>
                  <a:cubicBezTo>
                    <a:pt x="12882" y="17436"/>
                    <a:pt x="14277" y="14693"/>
                    <a:pt x="15037" y="11706"/>
                  </a:cubicBezTo>
                  <a:cubicBezTo>
                    <a:pt x="15551" y="9698"/>
                    <a:pt x="16310" y="6490"/>
                    <a:pt x="14645" y="4824"/>
                  </a:cubicBezTo>
                  <a:cubicBezTo>
                    <a:pt x="14473" y="4653"/>
                    <a:pt x="14179" y="4384"/>
                    <a:pt x="13935" y="431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1239;p34"/>
            <p:cNvSpPr/>
            <p:nvPr/>
          </p:nvSpPr>
          <p:spPr>
            <a:xfrm>
              <a:off x="3159525" y="3069000"/>
              <a:ext cx="333050" cy="513025"/>
            </a:xfrm>
            <a:custGeom>
              <a:avLst/>
              <a:gdLst/>
              <a:ahLst/>
              <a:cxnLst/>
              <a:rect l="l" t="t" r="r" b="b"/>
              <a:pathLst>
                <a:path w="13322" h="20521" extrusionOk="0">
                  <a:moveTo>
                    <a:pt x="4335" y="2326"/>
                  </a:moveTo>
                  <a:cubicBezTo>
                    <a:pt x="6196" y="8203"/>
                    <a:pt x="6367" y="11118"/>
                    <a:pt x="8180" y="13444"/>
                  </a:cubicBezTo>
                  <a:cubicBezTo>
                    <a:pt x="8326" y="13615"/>
                    <a:pt x="13322" y="18978"/>
                    <a:pt x="13322" y="18978"/>
                  </a:cubicBezTo>
                  <a:cubicBezTo>
                    <a:pt x="13322" y="18978"/>
                    <a:pt x="12661" y="20203"/>
                    <a:pt x="10898" y="20521"/>
                  </a:cubicBezTo>
                  <a:cubicBezTo>
                    <a:pt x="8106" y="19321"/>
                    <a:pt x="4947" y="14913"/>
                    <a:pt x="4090" y="13958"/>
                  </a:cubicBezTo>
                  <a:cubicBezTo>
                    <a:pt x="3600" y="13419"/>
                    <a:pt x="833" y="8350"/>
                    <a:pt x="417" y="5779"/>
                  </a:cubicBezTo>
                  <a:cubicBezTo>
                    <a:pt x="1" y="3208"/>
                    <a:pt x="3576" y="0"/>
                    <a:pt x="4335" y="232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1240;p34"/>
            <p:cNvSpPr/>
            <p:nvPr/>
          </p:nvSpPr>
          <p:spPr>
            <a:xfrm>
              <a:off x="5046325" y="2820425"/>
              <a:ext cx="161650" cy="239400"/>
            </a:xfrm>
            <a:custGeom>
              <a:avLst/>
              <a:gdLst/>
              <a:ahLst/>
              <a:cxnLst/>
              <a:rect l="l" t="t" r="r" b="b"/>
              <a:pathLst>
                <a:path w="6466" h="9576" extrusionOk="0">
                  <a:moveTo>
                    <a:pt x="294" y="8180"/>
                  </a:moveTo>
                  <a:cubicBezTo>
                    <a:pt x="2302" y="8057"/>
                    <a:pt x="3355" y="7764"/>
                    <a:pt x="3355" y="7764"/>
                  </a:cubicBezTo>
                  <a:cubicBezTo>
                    <a:pt x="3355" y="7764"/>
                    <a:pt x="5804" y="2523"/>
                    <a:pt x="6465" y="1"/>
                  </a:cubicBezTo>
                  <a:cubicBezTo>
                    <a:pt x="6465" y="1"/>
                    <a:pt x="5584" y="5388"/>
                    <a:pt x="4996" y="7127"/>
                  </a:cubicBezTo>
                  <a:cubicBezTo>
                    <a:pt x="4384" y="8890"/>
                    <a:pt x="3551" y="9576"/>
                    <a:pt x="2278" y="9404"/>
                  </a:cubicBezTo>
                  <a:cubicBezTo>
                    <a:pt x="980" y="9257"/>
                    <a:pt x="0" y="9013"/>
                    <a:pt x="0" y="9013"/>
                  </a:cubicBezTo>
                  <a:close/>
                </a:path>
              </a:pathLst>
            </a:custGeom>
            <a:solidFill>
              <a:srgbClr val="3030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1" name="Google Shape;13471;p63"/>
          <p:cNvGrpSpPr/>
          <p:nvPr/>
        </p:nvGrpSpPr>
        <p:grpSpPr>
          <a:xfrm>
            <a:off x="8337689" y="121317"/>
            <a:ext cx="640188" cy="545334"/>
            <a:chOff x="2189681" y="3821606"/>
            <a:chExt cx="395607" cy="318928"/>
          </a:xfrm>
        </p:grpSpPr>
        <p:sp>
          <p:nvSpPr>
            <p:cNvPr id="552" name="Google Shape;13472;p63"/>
            <p:cNvSpPr/>
            <p:nvPr/>
          </p:nvSpPr>
          <p:spPr>
            <a:xfrm>
              <a:off x="2189681" y="3846973"/>
              <a:ext cx="395607" cy="293561"/>
            </a:xfrm>
            <a:custGeom>
              <a:avLst/>
              <a:gdLst/>
              <a:ahLst/>
              <a:cxnLst/>
              <a:rect l="l" t="t" r="r" b="b"/>
              <a:pathLst>
                <a:path w="15065" h="11179" extrusionOk="0">
                  <a:moveTo>
                    <a:pt x="728" y="1"/>
                  </a:moveTo>
                  <a:cubicBezTo>
                    <a:pt x="326" y="1"/>
                    <a:pt x="1" y="326"/>
                    <a:pt x="1" y="728"/>
                  </a:cubicBezTo>
                  <a:lnTo>
                    <a:pt x="1" y="10451"/>
                  </a:lnTo>
                  <a:cubicBezTo>
                    <a:pt x="1" y="10853"/>
                    <a:pt x="326" y="11179"/>
                    <a:pt x="728" y="11179"/>
                  </a:cubicBezTo>
                  <a:lnTo>
                    <a:pt x="14337" y="11179"/>
                  </a:lnTo>
                  <a:cubicBezTo>
                    <a:pt x="14739" y="11179"/>
                    <a:pt x="15064" y="10853"/>
                    <a:pt x="15064" y="10451"/>
                  </a:cubicBezTo>
                  <a:lnTo>
                    <a:pt x="15064" y="728"/>
                  </a:lnTo>
                  <a:cubicBezTo>
                    <a:pt x="15064" y="326"/>
                    <a:pt x="14739" y="1"/>
                    <a:pt x="143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13473;p63"/>
            <p:cNvSpPr/>
            <p:nvPr/>
          </p:nvSpPr>
          <p:spPr>
            <a:xfrm>
              <a:off x="2189681" y="3846973"/>
              <a:ext cx="395607" cy="38235"/>
            </a:xfrm>
            <a:custGeom>
              <a:avLst/>
              <a:gdLst/>
              <a:ahLst/>
              <a:cxnLst/>
              <a:rect l="l" t="t" r="r" b="b"/>
              <a:pathLst>
                <a:path w="15065" h="1456" extrusionOk="0">
                  <a:moveTo>
                    <a:pt x="728" y="1"/>
                  </a:moveTo>
                  <a:cubicBezTo>
                    <a:pt x="326" y="1"/>
                    <a:pt x="1" y="326"/>
                    <a:pt x="1" y="728"/>
                  </a:cubicBezTo>
                  <a:lnTo>
                    <a:pt x="1" y="1455"/>
                  </a:lnTo>
                  <a:lnTo>
                    <a:pt x="15064" y="1455"/>
                  </a:lnTo>
                  <a:lnTo>
                    <a:pt x="15064" y="728"/>
                  </a:lnTo>
                  <a:cubicBezTo>
                    <a:pt x="15064" y="326"/>
                    <a:pt x="14739" y="1"/>
                    <a:pt x="14337"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13474;p63"/>
            <p:cNvSpPr/>
            <p:nvPr/>
          </p:nvSpPr>
          <p:spPr>
            <a:xfrm>
              <a:off x="2215075" y="3847235"/>
              <a:ext cx="51286" cy="25393"/>
            </a:xfrm>
            <a:custGeom>
              <a:avLst/>
              <a:gdLst/>
              <a:ahLst/>
              <a:cxnLst/>
              <a:rect l="l" t="t" r="r" b="b"/>
              <a:pathLst>
                <a:path w="1953" h="967" extrusionOk="0">
                  <a:moveTo>
                    <a:pt x="10" y="0"/>
                  </a:moveTo>
                  <a:lnTo>
                    <a:pt x="10" y="239"/>
                  </a:lnTo>
                  <a:cubicBezTo>
                    <a:pt x="0" y="641"/>
                    <a:pt x="335" y="967"/>
                    <a:pt x="737" y="967"/>
                  </a:cubicBezTo>
                  <a:lnTo>
                    <a:pt x="1225" y="967"/>
                  </a:lnTo>
                  <a:cubicBezTo>
                    <a:pt x="1627" y="967"/>
                    <a:pt x="1953" y="641"/>
                    <a:pt x="1953" y="239"/>
                  </a:cubicBezTo>
                  <a:lnTo>
                    <a:pt x="1953" y="0"/>
                  </a:lnTo>
                  <a:close/>
                </a:path>
              </a:pathLst>
            </a:custGeom>
            <a:solidFill>
              <a:srgbClr val="3049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13475;p63"/>
            <p:cNvSpPr/>
            <p:nvPr/>
          </p:nvSpPr>
          <p:spPr>
            <a:xfrm>
              <a:off x="2508609" y="3847235"/>
              <a:ext cx="51286" cy="25393"/>
            </a:xfrm>
            <a:custGeom>
              <a:avLst/>
              <a:gdLst/>
              <a:ahLst/>
              <a:cxnLst/>
              <a:rect l="l" t="t" r="r" b="b"/>
              <a:pathLst>
                <a:path w="1953" h="967" extrusionOk="0">
                  <a:moveTo>
                    <a:pt x="10" y="0"/>
                  </a:moveTo>
                  <a:lnTo>
                    <a:pt x="10" y="239"/>
                  </a:lnTo>
                  <a:cubicBezTo>
                    <a:pt x="1" y="641"/>
                    <a:pt x="336" y="967"/>
                    <a:pt x="737" y="967"/>
                  </a:cubicBezTo>
                  <a:lnTo>
                    <a:pt x="1226" y="967"/>
                  </a:lnTo>
                  <a:cubicBezTo>
                    <a:pt x="1628" y="967"/>
                    <a:pt x="1953" y="641"/>
                    <a:pt x="1953" y="239"/>
                  </a:cubicBezTo>
                  <a:lnTo>
                    <a:pt x="1953" y="0"/>
                  </a:lnTo>
                  <a:close/>
                </a:path>
              </a:pathLst>
            </a:custGeom>
            <a:solidFill>
              <a:srgbClr val="3049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13476;p63"/>
            <p:cNvSpPr/>
            <p:nvPr/>
          </p:nvSpPr>
          <p:spPr>
            <a:xfrm>
              <a:off x="2228152" y="3821606"/>
              <a:ext cx="25393" cy="38208"/>
            </a:xfrm>
            <a:custGeom>
              <a:avLst/>
              <a:gdLst/>
              <a:ahLst/>
              <a:cxnLst/>
              <a:rect l="l" t="t" r="r" b="b"/>
              <a:pathLst>
                <a:path w="967" h="1455" extrusionOk="0">
                  <a:moveTo>
                    <a:pt x="239" y="0"/>
                  </a:moveTo>
                  <a:cubicBezTo>
                    <a:pt x="105" y="0"/>
                    <a:pt x="0" y="105"/>
                    <a:pt x="0" y="239"/>
                  </a:cubicBezTo>
                  <a:lnTo>
                    <a:pt x="0" y="1215"/>
                  </a:lnTo>
                  <a:cubicBezTo>
                    <a:pt x="0" y="1349"/>
                    <a:pt x="105" y="1455"/>
                    <a:pt x="239" y="1455"/>
                  </a:cubicBezTo>
                  <a:lnTo>
                    <a:pt x="727" y="1455"/>
                  </a:lnTo>
                  <a:cubicBezTo>
                    <a:pt x="861" y="1455"/>
                    <a:pt x="967" y="1340"/>
                    <a:pt x="967" y="1206"/>
                  </a:cubicBezTo>
                  <a:lnTo>
                    <a:pt x="967" y="239"/>
                  </a:lnTo>
                  <a:cubicBezTo>
                    <a:pt x="967" y="105"/>
                    <a:pt x="852" y="0"/>
                    <a:pt x="727" y="0"/>
                  </a:cubicBezTo>
                  <a:close/>
                </a:path>
              </a:pathLst>
            </a:custGeom>
            <a:solidFill>
              <a:srgbClr val="E2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13477;p63"/>
            <p:cNvSpPr/>
            <p:nvPr/>
          </p:nvSpPr>
          <p:spPr>
            <a:xfrm>
              <a:off x="2228152" y="3821842"/>
              <a:ext cx="25393" cy="18881"/>
            </a:xfrm>
            <a:custGeom>
              <a:avLst/>
              <a:gdLst/>
              <a:ahLst/>
              <a:cxnLst/>
              <a:rect l="l" t="t" r="r" b="b"/>
              <a:pathLst>
                <a:path w="967" h="719" extrusionOk="0">
                  <a:moveTo>
                    <a:pt x="239" y="1"/>
                  </a:moveTo>
                  <a:cubicBezTo>
                    <a:pt x="105" y="1"/>
                    <a:pt x="0" y="106"/>
                    <a:pt x="0" y="240"/>
                  </a:cubicBezTo>
                  <a:lnTo>
                    <a:pt x="0" y="479"/>
                  </a:lnTo>
                  <a:cubicBezTo>
                    <a:pt x="0" y="613"/>
                    <a:pt x="105" y="718"/>
                    <a:pt x="239" y="718"/>
                  </a:cubicBezTo>
                  <a:lnTo>
                    <a:pt x="727" y="718"/>
                  </a:lnTo>
                  <a:cubicBezTo>
                    <a:pt x="852" y="718"/>
                    <a:pt x="967" y="613"/>
                    <a:pt x="967" y="479"/>
                  </a:cubicBezTo>
                  <a:lnTo>
                    <a:pt x="967" y="240"/>
                  </a:lnTo>
                  <a:cubicBezTo>
                    <a:pt x="967" y="106"/>
                    <a:pt x="852" y="1"/>
                    <a:pt x="727" y="1"/>
                  </a:cubicBezTo>
                  <a:close/>
                </a:path>
              </a:pathLst>
            </a:custGeom>
            <a:solidFill>
              <a:srgbClr val="C3CD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13478;p63"/>
            <p:cNvSpPr/>
            <p:nvPr/>
          </p:nvSpPr>
          <p:spPr>
            <a:xfrm>
              <a:off x="2521686" y="3821606"/>
              <a:ext cx="25393" cy="38208"/>
            </a:xfrm>
            <a:custGeom>
              <a:avLst/>
              <a:gdLst/>
              <a:ahLst/>
              <a:cxnLst/>
              <a:rect l="l" t="t" r="r" b="b"/>
              <a:pathLst>
                <a:path w="967" h="1455" extrusionOk="0">
                  <a:moveTo>
                    <a:pt x="239" y="0"/>
                  </a:moveTo>
                  <a:cubicBezTo>
                    <a:pt x="105" y="0"/>
                    <a:pt x="0" y="105"/>
                    <a:pt x="0" y="239"/>
                  </a:cubicBezTo>
                  <a:lnTo>
                    <a:pt x="0" y="1215"/>
                  </a:lnTo>
                  <a:cubicBezTo>
                    <a:pt x="0" y="1349"/>
                    <a:pt x="105" y="1455"/>
                    <a:pt x="239" y="1455"/>
                  </a:cubicBezTo>
                  <a:lnTo>
                    <a:pt x="728" y="1455"/>
                  </a:lnTo>
                  <a:cubicBezTo>
                    <a:pt x="862" y="1455"/>
                    <a:pt x="967" y="1340"/>
                    <a:pt x="967" y="1206"/>
                  </a:cubicBezTo>
                  <a:lnTo>
                    <a:pt x="967" y="239"/>
                  </a:lnTo>
                  <a:cubicBezTo>
                    <a:pt x="967" y="105"/>
                    <a:pt x="852" y="0"/>
                    <a:pt x="728" y="0"/>
                  </a:cubicBezTo>
                  <a:close/>
                </a:path>
              </a:pathLst>
            </a:custGeom>
            <a:solidFill>
              <a:srgbClr val="E2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13479;p63"/>
            <p:cNvSpPr/>
            <p:nvPr/>
          </p:nvSpPr>
          <p:spPr>
            <a:xfrm>
              <a:off x="2521686" y="3821842"/>
              <a:ext cx="25393" cy="18881"/>
            </a:xfrm>
            <a:custGeom>
              <a:avLst/>
              <a:gdLst/>
              <a:ahLst/>
              <a:cxnLst/>
              <a:rect l="l" t="t" r="r" b="b"/>
              <a:pathLst>
                <a:path w="967" h="719" extrusionOk="0">
                  <a:moveTo>
                    <a:pt x="239" y="1"/>
                  </a:moveTo>
                  <a:cubicBezTo>
                    <a:pt x="105" y="1"/>
                    <a:pt x="0" y="106"/>
                    <a:pt x="0" y="240"/>
                  </a:cubicBezTo>
                  <a:lnTo>
                    <a:pt x="0" y="479"/>
                  </a:lnTo>
                  <a:cubicBezTo>
                    <a:pt x="0" y="613"/>
                    <a:pt x="105" y="718"/>
                    <a:pt x="239" y="718"/>
                  </a:cubicBezTo>
                  <a:lnTo>
                    <a:pt x="728" y="718"/>
                  </a:lnTo>
                  <a:cubicBezTo>
                    <a:pt x="852" y="718"/>
                    <a:pt x="967" y="613"/>
                    <a:pt x="967" y="479"/>
                  </a:cubicBezTo>
                  <a:lnTo>
                    <a:pt x="967" y="240"/>
                  </a:lnTo>
                  <a:cubicBezTo>
                    <a:pt x="967" y="106"/>
                    <a:pt x="852" y="1"/>
                    <a:pt x="728" y="1"/>
                  </a:cubicBezTo>
                  <a:close/>
                </a:path>
              </a:pathLst>
            </a:custGeom>
            <a:solidFill>
              <a:srgbClr val="C3CD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13480;p63"/>
            <p:cNvSpPr/>
            <p:nvPr/>
          </p:nvSpPr>
          <p:spPr>
            <a:xfrm>
              <a:off x="2189681" y="3885418"/>
              <a:ext cx="395607" cy="12605"/>
            </a:xfrm>
            <a:custGeom>
              <a:avLst/>
              <a:gdLst/>
              <a:ahLst/>
              <a:cxnLst/>
              <a:rect l="l" t="t" r="r" b="b"/>
              <a:pathLst>
                <a:path w="15065" h="480" extrusionOk="0">
                  <a:moveTo>
                    <a:pt x="1" y="1"/>
                  </a:moveTo>
                  <a:lnTo>
                    <a:pt x="1" y="479"/>
                  </a:lnTo>
                  <a:lnTo>
                    <a:pt x="15064" y="479"/>
                  </a:lnTo>
                  <a:lnTo>
                    <a:pt x="15064" y="1"/>
                  </a:lnTo>
                  <a:close/>
                </a:path>
              </a:pathLst>
            </a:custGeom>
            <a:solidFill>
              <a:srgbClr val="E2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13481;p63"/>
            <p:cNvSpPr/>
            <p:nvPr/>
          </p:nvSpPr>
          <p:spPr>
            <a:xfrm>
              <a:off x="2228152" y="3923888"/>
              <a:ext cx="51023" cy="25157"/>
            </a:xfrm>
            <a:custGeom>
              <a:avLst/>
              <a:gdLst/>
              <a:ahLst/>
              <a:cxnLst/>
              <a:rect l="l" t="t" r="r" b="b"/>
              <a:pathLst>
                <a:path w="1943" h="958" extrusionOk="0">
                  <a:moveTo>
                    <a:pt x="239" y="0"/>
                  </a:moveTo>
                  <a:cubicBezTo>
                    <a:pt x="105" y="0"/>
                    <a:pt x="0" y="105"/>
                    <a:pt x="0" y="239"/>
                  </a:cubicBezTo>
                  <a:lnTo>
                    <a:pt x="0" y="718"/>
                  </a:lnTo>
                  <a:cubicBezTo>
                    <a:pt x="0" y="852"/>
                    <a:pt x="105" y="957"/>
                    <a:pt x="239" y="957"/>
                  </a:cubicBezTo>
                  <a:lnTo>
                    <a:pt x="1704" y="957"/>
                  </a:lnTo>
                  <a:cubicBezTo>
                    <a:pt x="1828" y="957"/>
                    <a:pt x="1943" y="852"/>
                    <a:pt x="1943" y="718"/>
                  </a:cubicBezTo>
                  <a:lnTo>
                    <a:pt x="1943" y="239"/>
                  </a:lnTo>
                  <a:cubicBezTo>
                    <a:pt x="1943" y="105"/>
                    <a:pt x="1828" y="0"/>
                    <a:pt x="17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13482;p63"/>
            <p:cNvSpPr/>
            <p:nvPr/>
          </p:nvSpPr>
          <p:spPr>
            <a:xfrm>
              <a:off x="2228152" y="3974885"/>
              <a:ext cx="51023" cy="25420"/>
            </a:xfrm>
            <a:custGeom>
              <a:avLst/>
              <a:gdLst/>
              <a:ahLst/>
              <a:cxnLst/>
              <a:rect l="l" t="t" r="r" b="b"/>
              <a:pathLst>
                <a:path w="1943" h="968" extrusionOk="0">
                  <a:moveTo>
                    <a:pt x="239" y="1"/>
                  </a:moveTo>
                  <a:cubicBezTo>
                    <a:pt x="105" y="1"/>
                    <a:pt x="0" y="106"/>
                    <a:pt x="0" y="240"/>
                  </a:cubicBezTo>
                  <a:lnTo>
                    <a:pt x="0" y="728"/>
                  </a:lnTo>
                  <a:cubicBezTo>
                    <a:pt x="0" y="853"/>
                    <a:pt x="105" y="967"/>
                    <a:pt x="239" y="967"/>
                  </a:cubicBezTo>
                  <a:lnTo>
                    <a:pt x="1704" y="967"/>
                  </a:lnTo>
                  <a:cubicBezTo>
                    <a:pt x="1828" y="967"/>
                    <a:pt x="1943" y="853"/>
                    <a:pt x="1943" y="728"/>
                  </a:cubicBezTo>
                  <a:lnTo>
                    <a:pt x="1943" y="240"/>
                  </a:lnTo>
                  <a:cubicBezTo>
                    <a:pt x="1943" y="106"/>
                    <a:pt x="1828" y="1"/>
                    <a:pt x="17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13483;p63"/>
            <p:cNvSpPr/>
            <p:nvPr/>
          </p:nvSpPr>
          <p:spPr>
            <a:xfrm>
              <a:off x="2228152" y="4025672"/>
              <a:ext cx="51023" cy="25656"/>
            </a:xfrm>
            <a:custGeom>
              <a:avLst/>
              <a:gdLst/>
              <a:ahLst/>
              <a:cxnLst/>
              <a:rect l="l" t="t" r="r" b="b"/>
              <a:pathLst>
                <a:path w="1943" h="977" extrusionOk="0">
                  <a:moveTo>
                    <a:pt x="239" y="0"/>
                  </a:moveTo>
                  <a:cubicBezTo>
                    <a:pt x="105" y="0"/>
                    <a:pt x="0" y="105"/>
                    <a:pt x="0" y="239"/>
                  </a:cubicBezTo>
                  <a:lnTo>
                    <a:pt x="0" y="737"/>
                  </a:lnTo>
                  <a:cubicBezTo>
                    <a:pt x="0" y="861"/>
                    <a:pt x="105" y="976"/>
                    <a:pt x="239" y="976"/>
                  </a:cubicBezTo>
                  <a:lnTo>
                    <a:pt x="1704" y="976"/>
                  </a:lnTo>
                  <a:cubicBezTo>
                    <a:pt x="1838" y="976"/>
                    <a:pt x="1943" y="861"/>
                    <a:pt x="1943" y="727"/>
                  </a:cubicBezTo>
                  <a:lnTo>
                    <a:pt x="1943" y="239"/>
                  </a:lnTo>
                  <a:cubicBezTo>
                    <a:pt x="1943" y="105"/>
                    <a:pt x="1828" y="0"/>
                    <a:pt x="17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13484;p63"/>
            <p:cNvSpPr/>
            <p:nvPr/>
          </p:nvSpPr>
          <p:spPr>
            <a:xfrm>
              <a:off x="2317357" y="4025672"/>
              <a:ext cx="51049" cy="25656"/>
            </a:xfrm>
            <a:custGeom>
              <a:avLst/>
              <a:gdLst/>
              <a:ahLst/>
              <a:cxnLst/>
              <a:rect l="l" t="t" r="r" b="b"/>
              <a:pathLst>
                <a:path w="1944" h="977" extrusionOk="0">
                  <a:moveTo>
                    <a:pt x="240" y="0"/>
                  </a:moveTo>
                  <a:cubicBezTo>
                    <a:pt x="106" y="0"/>
                    <a:pt x="1" y="105"/>
                    <a:pt x="1" y="239"/>
                  </a:cubicBezTo>
                  <a:lnTo>
                    <a:pt x="1" y="737"/>
                  </a:lnTo>
                  <a:cubicBezTo>
                    <a:pt x="1" y="861"/>
                    <a:pt x="106" y="976"/>
                    <a:pt x="240" y="976"/>
                  </a:cubicBezTo>
                  <a:lnTo>
                    <a:pt x="1704" y="976"/>
                  </a:lnTo>
                  <a:cubicBezTo>
                    <a:pt x="1838" y="976"/>
                    <a:pt x="1943" y="861"/>
                    <a:pt x="1943" y="727"/>
                  </a:cubicBezTo>
                  <a:lnTo>
                    <a:pt x="1943" y="239"/>
                  </a:lnTo>
                  <a:cubicBezTo>
                    <a:pt x="1943" y="105"/>
                    <a:pt x="1828" y="0"/>
                    <a:pt x="17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13485;p63"/>
            <p:cNvSpPr/>
            <p:nvPr/>
          </p:nvSpPr>
          <p:spPr>
            <a:xfrm>
              <a:off x="2406825" y="4025672"/>
              <a:ext cx="50787" cy="25656"/>
            </a:xfrm>
            <a:custGeom>
              <a:avLst/>
              <a:gdLst/>
              <a:ahLst/>
              <a:cxnLst/>
              <a:rect l="l" t="t" r="r" b="b"/>
              <a:pathLst>
                <a:path w="1934" h="977" extrusionOk="0">
                  <a:moveTo>
                    <a:pt x="240" y="0"/>
                  </a:moveTo>
                  <a:cubicBezTo>
                    <a:pt x="106" y="0"/>
                    <a:pt x="1" y="105"/>
                    <a:pt x="1" y="239"/>
                  </a:cubicBezTo>
                  <a:lnTo>
                    <a:pt x="1" y="737"/>
                  </a:lnTo>
                  <a:cubicBezTo>
                    <a:pt x="1" y="861"/>
                    <a:pt x="106" y="976"/>
                    <a:pt x="240" y="976"/>
                  </a:cubicBezTo>
                  <a:lnTo>
                    <a:pt x="1695" y="976"/>
                  </a:lnTo>
                  <a:cubicBezTo>
                    <a:pt x="1829" y="976"/>
                    <a:pt x="1934" y="861"/>
                    <a:pt x="1934" y="727"/>
                  </a:cubicBezTo>
                  <a:lnTo>
                    <a:pt x="1934" y="239"/>
                  </a:lnTo>
                  <a:cubicBezTo>
                    <a:pt x="1934" y="105"/>
                    <a:pt x="1829" y="0"/>
                    <a:pt x="16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13486;p63"/>
            <p:cNvSpPr/>
            <p:nvPr/>
          </p:nvSpPr>
          <p:spPr>
            <a:xfrm>
              <a:off x="2317357" y="3974885"/>
              <a:ext cx="51049" cy="25420"/>
            </a:xfrm>
            <a:custGeom>
              <a:avLst/>
              <a:gdLst/>
              <a:ahLst/>
              <a:cxnLst/>
              <a:rect l="l" t="t" r="r" b="b"/>
              <a:pathLst>
                <a:path w="1944" h="968" extrusionOk="0">
                  <a:moveTo>
                    <a:pt x="240" y="1"/>
                  </a:moveTo>
                  <a:cubicBezTo>
                    <a:pt x="106" y="1"/>
                    <a:pt x="1" y="106"/>
                    <a:pt x="1" y="240"/>
                  </a:cubicBezTo>
                  <a:lnTo>
                    <a:pt x="1" y="728"/>
                  </a:lnTo>
                  <a:cubicBezTo>
                    <a:pt x="1" y="853"/>
                    <a:pt x="106" y="967"/>
                    <a:pt x="240" y="967"/>
                  </a:cubicBezTo>
                  <a:lnTo>
                    <a:pt x="1704" y="967"/>
                  </a:lnTo>
                  <a:cubicBezTo>
                    <a:pt x="1828" y="967"/>
                    <a:pt x="1943" y="853"/>
                    <a:pt x="1943" y="728"/>
                  </a:cubicBezTo>
                  <a:lnTo>
                    <a:pt x="1943" y="240"/>
                  </a:lnTo>
                  <a:cubicBezTo>
                    <a:pt x="1943" y="106"/>
                    <a:pt x="1828" y="1"/>
                    <a:pt x="17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13487;p63"/>
            <p:cNvSpPr/>
            <p:nvPr/>
          </p:nvSpPr>
          <p:spPr>
            <a:xfrm>
              <a:off x="2228152" y="4076932"/>
              <a:ext cx="51023" cy="25393"/>
            </a:xfrm>
            <a:custGeom>
              <a:avLst/>
              <a:gdLst/>
              <a:ahLst/>
              <a:cxnLst/>
              <a:rect l="l" t="t" r="r" b="b"/>
              <a:pathLst>
                <a:path w="1943" h="967" extrusionOk="0">
                  <a:moveTo>
                    <a:pt x="239" y="0"/>
                  </a:moveTo>
                  <a:cubicBezTo>
                    <a:pt x="105" y="0"/>
                    <a:pt x="0" y="106"/>
                    <a:pt x="0" y="240"/>
                  </a:cubicBezTo>
                  <a:lnTo>
                    <a:pt x="0" y="728"/>
                  </a:lnTo>
                  <a:cubicBezTo>
                    <a:pt x="0" y="862"/>
                    <a:pt x="105" y="967"/>
                    <a:pt x="239" y="967"/>
                  </a:cubicBezTo>
                  <a:lnTo>
                    <a:pt x="1704" y="967"/>
                  </a:lnTo>
                  <a:cubicBezTo>
                    <a:pt x="1828" y="967"/>
                    <a:pt x="1943" y="862"/>
                    <a:pt x="1943" y="728"/>
                  </a:cubicBezTo>
                  <a:lnTo>
                    <a:pt x="1943" y="240"/>
                  </a:lnTo>
                  <a:cubicBezTo>
                    <a:pt x="1943" y="106"/>
                    <a:pt x="1828" y="0"/>
                    <a:pt x="17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13488;p63"/>
            <p:cNvSpPr/>
            <p:nvPr/>
          </p:nvSpPr>
          <p:spPr>
            <a:xfrm>
              <a:off x="2317357" y="3923888"/>
              <a:ext cx="51049" cy="25157"/>
            </a:xfrm>
            <a:custGeom>
              <a:avLst/>
              <a:gdLst/>
              <a:ahLst/>
              <a:cxnLst/>
              <a:rect l="l" t="t" r="r" b="b"/>
              <a:pathLst>
                <a:path w="1944" h="958" extrusionOk="0">
                  <a:moveTo>
                    <a:pt x="240" y="0"/>
                  </a:moveTo>
                  <a:cubicBezTo>
                    <a:pt x="106" y="0"/>
                    <a:pt x="1" y="105"/>
                    <a:pt x="1" y="239"/>
                  </a:cubicBezTo>
                  <a:lnTo>
                    <a:pt x="1" y="718"/>
                  </a:lnTo>
                  <a:cubicBezTo>
                    <a:pt x="1" y="852"/>
                    <a:pt x="106" y="957"/>
                    <a:pt x="240" y="957"/>
                  </a:cubicBezTo>
                  <a:lnTo>
                    <a:pt x="1704" y="957"/>
                  </a:lnTo>
                  <a:cubicBezTo>
                    <a:pt x="1828" y="957"/>
                    <a:pt x="1943" y="852"/>
                    <a:pt x="1943" y="718"/>
                  </a:cubicBezTo>
                  <a:lnTo>
                    <a:pt x="1943" y="239"/>
                  </a:lnTo>
                  <a:cubicBezTo>
                    <a:pt x="1943" y="105"/>
                    <a:pt x="1828" y="0"/>
                    <a:pt x="17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13489;p63"/>
            <p:cNvSpPr/>
            <p:nvPr/>
          </p:nvSpPr>
          <p:spPr>
            <a:xfrm>
              <a:off x="2317357" y="4076932"/>
              <a:ext cx="51049" cy="25393"/>
            </a:xfrm>
            <a:custGeom>
              <a:avLst/>
              <a:gdLst/>
              <a:ahLst/>
              <a:cxnLst/>
              <a:rect l="l" t="t" r="r" b="b"/>
              <a:pathLst>
                <a:path w="1944" h="967" extrusionOk="0">
                  <a:moveTo>
                    <a:pt x="240" y="0"/>
                  </a:moveTo>
                  <a:cubicBezTo>
                    <a:pt x="106" y="0"/>
                    <a:pt x="1" y="106"/>
                    <a:pt x="1" y="240"/>
                  </a:cubicBezTo>
                  <a:lnTo>
                    <a:pt x="1" y="728"/>
                  </a:lnTo>
                  <a:cubicBezTo>
                    <a:pt x="1" y="862"/>
                    <a:pt x="106" y="967"/>
                    <a:pt x="240" y="967"/>
                  </a:cubicBezTo>
                  <a:lnTo>
                    <a:pt x="1704" y="967"/>
                  </a:lnTo>
                  <a:cubicBezTo>
                    <a:pt x="1828" y="967"/>
                    <a:pt x="1943" y="862"/>
                    <a:pt x="1943" y="728"/>
                  </a:cubicBezTo>
                  <a:lnTo>
                    <a:pt x="1943" y="240"/>
                  </a:lnTo>
                  <a:cubicBezTo>
                    <a:pt x="1943" y="106"/>
                    <a:pt x="1828" y="0"/>
                    <a:pt x="17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13490;p63"/>
            <p:cNvSpPr/>
            <p:nvPr/>
          </p:nvSpPr>
          <p:spPr>
            <a:xfrm>
              <a:off x="2496057" y="4025672"/>
              <a:ext cx="51023" cy="25656"/>
            </a:xfrm>
            <a:custGeom>
              <a:avLst/>
              <a:gdLst/>
              <a:ahLst/>
              <a:cxnLst/>
              <a:rect l="l" t="t" r="r" b="b"/>
              <a:pathLst>
                <a:path w="1943" h="977" extrusionOk="0">
                  <a:moveTo>
                    <a:pt x="239" y="0"/>
                  </a:moveTo>
                  <a:cubicBezTo>
                    <a:pt x="105" y="0"/>
                    <a:pt x="0" y="105"/>
                    <a:pt x="0" y="239"/>
                  </a:cubicBezTo>
                  <a:lnTo>
                    <a:pt x="0" y="737"/>
                  </a:lnTo>
                  <a:cubicBezTo>
                    <a:pt x="0" y="861"/>
                    <a:pt x="105" y="976"/>
                    <a:pt x="239" y="976"/>
                  </a:cubicBezTo>
                  <a:lnTo>
                    <a:pt x="1704" y="976"/>
                  </a:lnTo>
                  <a:cubicBezTo>
                    <a:pt x="1838" y="976"/>
                    <a:pt x="1943" y="861"/>
                    <a:pt x="1943" y="727"/>
                  </a:cubicBezTo>
                  <a:lnTo>
                    <a:pt x="1943" y="239"/>
                  </a:lnTo>
                  <a:cubicBezTo>
                    <a:pt x="1943" y="105"/>
                    <a:pt x="1828" y="0"/>
                    <a:pt x="17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13491;p63"/>
            <p:cNvSpPr/>
            <p:nvPr/>
          </p:nvSpPr>
          <p:spPr>
            <a:xfrm>
              <a:off x="2496057" y="3923888"/>
              <a:ext cx="51023" cy="25157"/>
            </a:xfrm>
            <a:custGeom>
              <a:avLst/>
              <a:gdLst/>
              <a:ahLst/>
              <a:cxnLst/>
              <a:rect l="l" t="t" r="r" b="b"/>
              <a:pathLst>
                <a:path w="1943" h="958" extrusionOk="0">
                  <a:moveTo>
                    <a:pt x="239" y="0"/>
                  </a:moveTo>
                  <a:cubicBezTo>
                    <a:pt x="105" y="0"/>
                    <a:pt x="0" y="105"/>
                    <a:pt x="0" y="239"/>
                  </a:cubicBezTo>
                  <a:lnTo>
                    <a:pt x="0" y="718"/>
                  </a:lnTo>
                  <a:cubicBezTo>
                    <a:pt x="0" y="852"/>
                    <a:pt x="105" y="957"/>
                    <a:pt x="239" y="957"/>
                  </a:cubicBezTo>
                  <a:lnTo>
                    <a:pt x="1704" y="957"/>
                  </a:lnTo>
                  <a:cubicBezTo>
                    <a:pt x="1828" y="957"/>
                    <a:pt x="1943" y="852"/>
                    <a:pt x="1943" y="718"/>
                  </a:cubicBezTo>
                  <a:lnTo>
                    <a:pt x="1943" y="239"/>
                  </a:lnTo>
                  <a:cubicBezTo>
                    <a:pt x="1943" y="105"/>
                    <a:pt x="1828" y="0"/>
                    <a:pt x="17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13492;p63"/>
            <p:cNvSpPr/>
            <p:nvPr/>
          </p:nvSpPr>
          <p:spPr>
            <a:xfrm>
              <a:off x="2496057" y="4076932"/>
              <a:ext cx="51023" cy="25393"/>
            </a:xfrm>
            <a:custGeom>
              <a:avLst/>
              <a:gdLst/>
              <a:ahLst/>
              <a:cxnLst/>
              <a:rect l="l" t="t" r="r" b="b"/>
              <a:pathLst>
                <a:path w="1943" h="967" extrusionOk="0">
                  <a:moveTo>
                    <a:pt x="239" y="0"/>
                  </a:moveTo>
                  <a:cubicBezTo>
                    <a:pt x="105" y="0"/>
                    <a:pt x="0" y="106"/>
                    <a:pt x="0" y="240"/>
                  </a:cubicBezTo>
                  <a:lnTo>
                    <a:pt x="0" y="728"/>
                  </a:lnTo>
                  <a:cubicBezTo>
                    <a:pt x="0" y="862"/>
                    <a:pt x="105" y="967"/>
                    <a:pt x="239" y="967"/>
                  </a:cubicBezTo>
                  <a:lnTo>
                    <a:pt x="1704" y="967"/>
                  </a:lnTo>
                  <a:cubicBezTo>
                    <a:pt x="1828" y="967"/>
                    <a:pt x="1943" y="862"/>
                    <a:pt x="1943" y="728"/>
                  </a:cubicBezTo>
                  <a:lnTo>
                    <a:pt x="1943" y="240"/>
                  </a:lnTo>
                  <a:cubicBezTo>
                    <a:pt x="1943" y="106"/>
                    <a:pt x="1828" y="0"/>
                    <a:pt x="17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13493;p63"/>
            <p:cNvSpPr/>
            <p:nvPr/>
          </p:nvSpPr>
          <p:spPr>
            <a:xfrm>
              <a:off x="2406825" y="3974885"/>
              <a:ext cx="50787" cy="25420"/>
            </a:xfrm>
            <a:custGeom>
              <a:avLst/>
              <a:gdLst/>
              <a:ahLst/>
              <a:cxnLst/>
              <a:rect l="l" t="t" r="r" b="b"/>
              <a:pathLst>
                <a:path w="1934" h="968" extrusionOk="0">
                  <a:moveTo>
                    <a:pt x="240" y="1"/>
                  </a:moveTo>
                  <a:cubicBezTo>
                    <a:pt x="106" y="1"/>
                    <a:pt x="1" y="106"/>
                    <a:pt x="1" y="240"/>
                  </a:cubicBezTo>
                  <a:lnTo>
                    <a:pt x="1" y="728"/>
                  </a:lnTo>
                  <a:cubicBezTo>
                    <a:pt x="1" y="853"/>
                    <a:pt x="106" y="967"/>
                    <a:pt x="240" y="967"/>
                  </a:cubicBezTo>
                  <a:lnTo>
                    <a:pt x="1695" y="967"/>
                  </a:lnTo>
                  <a:cubicBezTo>
                    <a:pt x="1829" y="967"/>
                    <a:pt x="1934" y="853"/>
                    <a:pt x="1934" y="728"/>
                  </a:cubicBezTo>
                  <a:lnTo>
                    <a:pt x="1934" y="240"/>
                  </a:lnTo>
                  <a:cubicBezTo>
                    <a:pt x="1934" y="106"/>
                    <a:pt x="1829" y="1"/>
                    <a:pt x="16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13494;p63"/>
            <p:cNvSpPr/>
            <p:nvPr/>
          </p:nvSpPr>
          <p:spPr>
            <a:xfrm>
              <a:off x="2406825" y="3923888"/>
              <a:ext cx="50787" cy="25157"/>
            </a:xfrm>
            <a:custGeom>
              <a:avLst/>
              <a:gdLst/>
              <a:ahLst/>
              <a:cxnLst/>
              <a:rect l="l" t="t" r="r" b="b"/>
              <a:pathLst>
                <a:path w="1934" h="958" extrusionOk="0">
                  <a:moveTo>
                    <a:pt x="240" y="0"/>
                  </a:moveTo>
                  <a:cubicBezTo>
                    <a:pt x="106" y="0"/>
                    <a:pt x="1" y="105"/>
                    <a:pt x="1" y="239"/>
                  </a:cubicBezTo>
                  <a:lnTo>
                    <a:pt x="1" y="718"/>
                  </a:lnTo>
                  <a:cubicBezTo>
                    <a:pt x="1" y="852"/>
                    <a:pt x="106" y="957"/>
                    <a:pt x="240" y="957"/>
                  </a:cubicBezTo>
                  <a:lnTo>
                    <a:pt x="1695" y="957"/>
                  </a:lnTo>
                  <a:cubicBezTo>
                    <a:pt x="1829" y="957"/>
                    <a:pt x="1934" y="852"/>
                    <a:pt x="1934" y="718"/>
                  </a:cubicBezTo>
                  <a:lnTo>
                    <a:pt x="1934" y="239"/>
                  </a:lnTo>
                  <a:cubicBezTo>
                    <a:pt x="1934" y="105"/>
                    <a:pt x="1829" y="0"/>
                    <a:pt x="16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13495;p63"/>
            <p:cNvSpPr/>
            <p:nvPr/>
          </p:nvSpPr>
          <p:spPr>
            <a:xfrm>
              <a:off x="2496057" y="3974885"/>
              <a:ext cx="51023" cy="25420"/>
            </a:xfrm>
            <a:custGeom>
              <a:avLst/>
              <a:gdLst/>
              <a:ahLst/>
              <a:cxnLst/>
              <a:rect l="l" t="t" r="r" b="b"/>
              <a:pathLst>
                <a:path w="1943" h="968" extrusionOk="0">
                  <a:moveTo>
                    <a:pt x="239" y="1"/>
                  </a:moveTo>
                  <a:cubicBezTo>
                    <a:pt x="105" y="1"/>
                    <a:pt x="0" y="106"/>
                    <a:pt x="0" y="240"/>
                  </a:cubicBezTo>
                  <a:lnTo>
                    <a:pt x="0" y="728"/>
                  </a:lnTo>
                  <a:cubicBezTo>
                    <a:pt x="0" y="853"/>
                    <a:pt x="105" y="967"/>
                    <a:pt x="239" y="967"/>
                  </a:cubicBezTo>
                  <a:lnTo>
                    <a:pt x="1704" y="967"/>
                  </a:lnTo>
                  <a:cubicBezTo>
                    <a:pt x="1828" y="967"/>
                    <a:pt x="1943" y="853"/>
                    <a:pt x="1943" y="728"/>
                  </a:cubicBezTo>
                  <a:lnTo>
                    <a:pt x="1943" y="240"/>
                  </a:lnTo>
                  <a:cubicBezTo>
                    <a:pt x="1943" y="106"/>
                    <a:pt x="1828" y="1"/>
                    <a:pt x="17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13496;p63"/>
            <p:cNvSpPr/>
            <p:nvPr/>
          </p:nvSpPr>
          <p:spPr>
            <a:xfrm>
              <a:off x="2406825" y="4076932"/>
              <a:ext cx="50787" cy="25393"/>
            </a:xfrm>
            <a:custGeom>
              <a:avLst/>
              <a:gdLst/>
              <a:ahLst/>
              <a:cxnLst/>
              <a:rect l="l" t="t" r="r" b="b"/>
              <a:pathLst>
                <a:path w="1934" h="967" extrusionOk="0">
                  <a:moveTo>
                    <a:pt x="240" y="0"/>
                  </a:moveTo>
                  <a:cubicBezTo>
                    <a:pt x="106" y="0"/>
                    <a:pt x="1" y="106"/>
                    <a:pt x="1" y="240"/>
                  </a:cubicBezTo>
                  <a:lnTo>
                    <a:pt x="1" y="728"/>
                  </a:lnTo>
                  <a:cubicBezTo>
                    <a:pt x="1" y="862"/>
                    <a:pt x="106" y="967"/>
                    <a:pt x="240" y="967"/>
                  </a:cubicBezTo>
                  <a:lnTo>
                    <a:pt x="1695" y="967"/>
                  </a:lnTo>
                  <a:cubicBezTo>
                    <a:pt x="1829" y="967"/>
                    <a:pt x="1934" y="862"/>
                    <a:pt x="1934" y="728"/>
                  </a:cubicBezTo>
                  <a:lnTo>
                    <a:pt x="1934" y="240"/>
                  </a:lnTo>
                  <a:cubicBezTo>
                    <a:pt x="1934" y="106"/>
                    <a:pt x="1829" y="0"/>
                    <a:pt x="16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13497;p63"/>
            <p:cNvSpPr/>
            <p:nvPr/>
          </p:nvSpPr>
          <p:spPr>
            <a:xfrm>
              <a:off x="2493168" y="3968137"/>
              <a:ext cx="56538" cy="38445"/>
            </a:xfrm>
            <a:custGeom>
              <a:avLst/>
              <a:gdLst/>
              <a:ahLst/>
              <a:cxnLst/>
              <a:rect l="l" t="t" r="r" b="b"/>
              <a:pathLst>
                <a:path w="2153" h="1464" extrusionOk="0">
                  <a:moveTo>
                    <a:pt x="1806" y="0"/>
                  </a:moveTo>
                  <a:cubicBezTo>
                    <a:pt x="1750" y="0"/>
                    <a:pt x="1692" y="23"/>
                    <a:pt x="1641" y="76"/>
                  </a:cubicBezTo>
                  <a:lnTo>
                    <a:pt x="837" y="880"/>
                  </a:lnTo>
                  <a:lnTo>
                    <a:pt x="522" y="564"/>
                  </a:lnTo>
                  <a:cubicBezTo>
                    <a:pt x="468" y="511"/>
                    <a:pt x="409" y="488"/>
                    <a:pt x="351" y="488"/>
                  </a:cubicBezTo>
                  <a:cubicBezTo>
                    <a:pt x="163" y="488"/>
                    <a:pt x="1" y="732"/>
                    <a:pt x="177" y="909"/>
                  </a:cubicBezTo>
                  <a:lnTo>
                    <a:pt x="665" y="1397"/>
                  </a:lnTo>
                  <a:cubicBezTo>
                    <a:pt x="713" y="1435"/>
                    <a:pt x="770" y="1464"/>
                    <a:pt x="837" y="1464"/>
                  </a:cubicBezTo>
                  <a:cubicBezTo>
                    <a:pt x="904" y="1464"/>
                    <a:pt x="962" y="1435"/>
                    <a:pt x="1010" y="1397"/>
                  </a:cubicBezTo>
                  <a:lnTo>
                    <a:pt x="1976" y="421"/>
                  </a:lnTo>
                  <a:cubicBezTo>
                    <a:pt x="2153" y="244"/>
                    <a:pt x="1991" y="0"/>
                    <a:pt x="1806" y="0"/>
                  </a:cubicBezTo>
                  <a:close/>
                </a:path>
              </a:pathLst>
            </a:custGeom>
            <a:solidFill>
              <a:srgbClr val="5D74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13498;p63"/>
            <p:cNvSpPr/>
            <p:nvPr/>
          </p:nvSpPr>
          <p:spPr>
            <a:xfrm>
              <a:off x="2314495" y="3968137"/>
              <a:ext cx="56590" cy="38445"/>
            </a:xfrm>
            <a:custGeom>
              <a:avLst/>
              <a:gdLst/>
              <a:ahLst/>
              <a:cxnLst/>
              <a:rect l="l" t="t" r="r" b="b"/>
              <a:pathLst>
                <a:path w="2155" h="1464" extrusionOk="0">
                  <a:moveTo>
                    <a:pt x="1810" y="0"/>
                  </a:moveTo>
                  <a:cubicBezTo>
                    <a:pt x="1753" y="0"/>
                    <a:pt x="1694" y="23"/>
                    <a:pt x="1641" y="76"/>
                  </a:cubicBezTo>
                  <a:lnTo>
                    <a:pt x="837" y="880"/>
                  </a:lnTo>
                  <a:lnTo>
                    <a:pt x="521" y="564"/>
                  </a:lnTo>
                  <a:cubicBezTo>
                    <a:pt x="468" y="511"/>
                    <a:pt x="408" y="488"/>
                    <a:pt x="351" y="488"/>
                  </a:cubicBezTo>
                  <a:cubicBezTo>
                    <a:pt x="162" y="488"/>
                    <a:pt x="0" y="732"/>
                    <a:pt x="177" y="909"/>
                  </a:cubicBezTo>
                  <a:lnTo>
                    <a:pt x="665" y="1397"/>
                  </a:lnTo>
                  <a:cubicBezTo>
                    <a:pt x="712" y="1435"/>
                    <a:pt x="770" y="1464"/>
                    <a:pt x="837" y="1464"/>
                  </a:cubicBezTo>
                  <a:cubicBezTo>
                    <a:pt x="904" y="1464"/>
                    <a:pt x="961" y="1435"/>
                    <a:pt x="1009" y="1397"/>
                  </a:cubicBezTo>
                  <a:lnTo>
                    <a:pt x="1985" y="421"/>
                  </a:lnTo>
                  <a:cubicBezTo>
                    <a:pt x="2154" y="244"/>
                    <a:pt x="1996" y="0"/>
                    <a:pt x="1810" y="0"/>
                  </a:cubicBezTo>
                  <a:close/>
                </a:path>
              </a:pathLst>
            </a:custGeom>
            <a:solidFill>
              <a:srgbClr val="5D74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13499;p63"/>
            <p:cNvSpPr/>
            <p:nvPr/>
          </p:nvSpPr>
          <p:spPr>
            <a:xfrm>
              <a:off x="2403963" y="4019160"/>
              <a:ext cx="56538" cy="38445"/>
            </a:xfrm>
            <a:custGeom>
              <a:avLst/>
              <a:gdLst/>
              <a:ahLst/>
              <a:cxnLst/>
              <a:rect l="l" t="t" r="r" b="b"/>
              <a:pathLst>
                <a:path w="2153" h="1464" extrusionOk="0">
                  <a:moveTo>
                    <a:pt x="1801" y="0"/>
                  </a:moveTo>
                  <a:cubicBezTo>
                    <a:pt x="1744" y="0"/>
                    <a:pt x="1685" y="22"/>
                    <a:pt x="1631" y="76"/>
                  </a:cubicBezTo>
                  <a:lnTo>
                    <a:pt x="837" y="880"/>
                  </a:lnTo>
                  <a:lnTo>
                    <a:pt x="521" y="564"/>
                  </a:lnTo>
                  <a:cubicBezTo>
                    <a:pt x="468" y="510"/>
                    <a:pt x="408" y="488"/>
                    <a:pt x="351" y="488"/>
                  </a:cubicBezTo>
                  <a:cubicBezTo>
                    <a:pt x="162" y="488"/>
                    <a:pt x="0" y="732"/>
                    <a:pt x="177" y="908"/>
                  </a:cubicBezTo>
                  <a:lnTo>
                    <a:pt x="665" y="1396"/>
                  </a:lnTo>
                  <a:cubicBezTo>
                    <a:pt x="703" y="1435"/>
                    <a:pt x="770" y="1463"/>
                    <a:pt x="837" y="1463"/>
                  </a:cubicBezTo>
                  <a:cubicBezTo>
                    <a:pt x="894" y="1463"/>
                    <a:pt x="961" y="1444"/>
                    <a:pt x="1000" y="1396"/>
                  </a:cubicBezTo>
                  <a:lnTo>
                    <a:pt x="1976" y="420"/>
                  </a:lnTo>
                  <a:cubicBezTo>
                    <a:pt x="2152" y="244"/>
                    <a:pt x="1990" y="0"/>
                    <a:pt x="1801" y="0"/>
                  </a:cubicBezTo>
                  <a:close/>
                </a:path>
              </a:pathLst>
            </a:custGeom>
            <a:solidFill>
              <a:srgbClr val="5D74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13500;p63"/>
            <p:cNvSpPr/>
            <p:nvPr/>
          </p:nvSpPr>
          <p:spPr>
            <a:xfrm>
              <a:off x="2225263" y="4070157"/>
              <a:ext cx="56538" cy="38471"/>
            </a:xfrm>
            <a:custGeom>
              <a:avLst/>
              <a:gdLst/>
              <a:ahLst/>
              <a:cxnLst/>
              <a:rect l="l" t="t" r="r" b="b"/>
              <a:pathLst>
                <a:path w="2153" h="1465" extrusionOk="0">
                  <a:moveTo>
                    <a:pt x="1802" y="1"/>
                  </a:moveTo>
                  <a:cubicBezTo>
                    <a:pt x="1745" y="1"/>
                    <a:pt x="1685" y="23"/>
                    <a:pt x="1632" y="77"/>
                  </a:cubicBezTo>
                  <a:lnTo>
                    <a:pt x="837" y="880"/>
                  </a:lnTo>
                  <a:lnTo>
                    <a:pt x="522" y="565"/>
                  </a:lnTo>
                  <a:cubicBezTo>
                    <a:pt x="468" y="511"/>
                    <a:pt x="409" y="489"/>
                    <a:pt x="352" y="489"/>
                  </a:cubicBezTo>
                  <a:cubicBezTo>
                    <a:pt x="163" y="489"/>
                    <a:pt x="1" y="733"/>
                    <a:pt x="177" y="909"/>
                  </a:cubicBezTo>
                  <a:lnTo>
                    <a:pt x="665" y="1397"/>
                  </a:lnTo>
                  <a:cubicBezTo>
                    <a:pt x="703" y="1445"/>
                    <a:pt x="770" y="1464"/>
                    <a:pt x="837" y="1464"/>
                  </a:cubicBezTo>
                  <a:cubicBezTo>
                    <a:pt x="895" y="1464"/>
                    <a:pt x="962" y="1445"/>
                    <a:pt x="1000" y="1397"/>
                  </a:cubicBezTo>
                  <a:lnTo>
                    <a:pt x="1976" y="421"/>
                  </a:lnTo>
                  <a:cubicBezTo>
                    <a:pt x="2153" y="245"/>
                    <a:pt x="1991" y="1"/>
                    <a:pt x="1802" y="1"/>
                  </a:cubicBezTo>
                  <a:close/>
                </a:path>
              </a:pathLst>
            </a:custGeom>
            <a:solidFill>
              <a:srgbClr val="5D74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13501;p63"/>
            <p:cNvSpPr/>
            <p:nvPr/>
          </p:nvSpPr>
          <p:spPr>
            <a:xfrm>
              <a:off x="2403963" y="3917113"/>
              <a:ext cx="56538" cy="38445"/>
            </a:xfrm>
            <a:custGeom>
              <a:avLst/>
              <a:gdLst/>
              <a:ahLst/>
              <a:cxnLst/>
              <a:rect l="l" t="t" r="r" b="b"/>
              <a:pathLst>
                <a:path w="2153" h="1464" extrusionOk="0">
                  <a:moveTo>
                    <a:pt x="1801" y="1"/>
                  </a:moveTo>
                  <a:cubicBezTo>
                    <a:pt x="1744" y="1"/>
                    <a:pt x="1685" y="23"/>
                    <a:pt x="1631" y="76"/>
                  </a:cubicBezTo>
                  <a:lnTo>
                    <a:pt x="837" y="880"/>
                  </a:lnTo>
                  <a:lnTo>
                    <a:pt x="521" y="564"/>
                  </a:lnTo>
                  <a:cubicBezTo>
                    <a:pt x="468" y="511"/>
                    <a:pt x="408" y="489"/>
                    <a:pt x="351" y="489"/>
                  </a:cubicBezTo>
                  <a:cubicBezTo>
                    <a:pt x="162" y="489"/>
                    <a:pt x="0" y="733"/>
                    <a:pt x="177" y="909"/>
                  </a:cubicBezTo>
                  <a:lnTo>
                    <a:pt x="665" y="1387"/>
                  </a:lnTo>
                  <a:cubicBezTo>
                    <a:pt x="703" y="1435"/>
                    <a:pt x="770" y="1464"/>
                    <a:pt x="837" y="1464"/>
                  </a:cubicBezTo>
                  <a:cubicBezTo>
                    <a:pt x="894" y="1464"/>
                    <a:pt x="961" y="1435"/>
                    <a:pt x="1000" y="1387"/>
                  </a:cubicBezTo>
                  <a:lnTo>
                    <a:pt x="1976" y="421"/>
                  </a:lnTo>
                  <a:cubicBezTo>
                    <a:pt x="2152" y="244"/>
                    <a:pt x="1990" y="1"/>
                    <a:pt x="1801" y="1"/>
                  </a:cubicBezTo>
                  <a:close/>
                </a:path>
              </a:pathLst>
            </a:custGeom>
            <a:solidFill>
              <a:srgbClr val="5D74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28"/>
          <p:cNvSpPr txBox="1">
            <a:spLocks noGrp="1"/>
          </p:cNvSpPr>
          <p:nvPr>
            <p:ph type="title"/>
          </p:nvPr>
        </p:nvSpPr>
        <p:spPr>
          <a:xfrm>
            <a:off x="160921" y="121317"/>
            <a:ext cx="7704000" cy="739324"/>
          </a:xfrm>
          <a:prstGeom prst="rect">
            <a:avLst/>
          </a:prstGeom>
        </p:spPr>
        <p:txBody>
          <a:bodyPr spcFirstLastPara="1" wrap="square" lIns="91425" tIns="91425" rIns="91425" bIns="91425" anchor="t" anchorCtr="0">
            <a:noAutofit/>
          </a:bodyPr>
          <a:lstStyle/>
          <a:p>
            <a:pPr marL="127000" marR="0" lvl="0" indent="0" algn="l" defTabSz="914400" rtl="0" eaLnBrk="1" fontAlgn="auto" latinLnBrk="0" hangingPunct="1">
              <a:spcBef>
                <a:spcPts val="0"/>
              </a:spcBef>
              <a:spcAft>
                <a:spcPts val="0"/>
              </a:spcAft>
              <a:buClr>
                <a:srgbClr val="878CF0"/>
              </a:buClr>
              <a:buSzPts val="1600"/>
              <a:buFont typeface="Source Sans Pro"/>
              <a:buNone/>
              <a:tabLst/>
              <a:defRPr/>
            </a:pPr>
            <a:r>
              <a:rPr lang="en-US" sz="3600" dirty="0">
                <a:solidFill>
                  <a:schemeClr val="accent1"/>
                </a:solidFill>
              </a:rPr>
              <a:t>Manpower</a:t>
            </a:r>
            <a:br>
              <a:rPr lang="en-US" sz="3600" dirty="0">
                <a:solidFill>
                  <a:schemeClr val="accent1"/>
                </a:solidFill>
              </a:rPr>
            </a:br>
            <a:r>
              <a:rPr lang="en-US" sz="3600" dirty="0">
                <a:solidFill>
                  <a:schemeClr val="accent1"/>
                </a:solidFill>
              </a:rPr>
              <a:t>    </a:t>
            </a:r>
            <a:endParaRPr lang="en-US" sz="3600" dirty="0">
              <a:solidFill>
                <a:schemeClr val="accent1"/>
              </a:solidFill>
              <a:latin typeface="Overpass SemiBold"/>
              <a:ea typeface="Overpass SemiBold"/>
              <a:cs typeface="Overpass SemiBold"/>
              <a:sym typeface="Overpass SemiBold"/>
            </a:endParaRPr>
          </a:p>
        </p:txBody>
      </p:sp>
      <p:sp>
        <p:nvSpPr>
          <p:cNvPr id="3" name="Text Placeholder 2">
            <a:extLst>
              <a:ext uri="{FF2B5EF4-FFF2-40B4-BE49-F238E27FC236}">
                <a16:creationId xmlns:a16="http://schemas.microsoft.com/office/drawing/2014/main" id="{DD9DBDE3-1DC3-4EA1-AD60-1A486838019F}"/>
              </a:ext>
            </a:extLst>
          </p:cNvPr>
          <p:cNvSpPr>
            <a:spLocks noGrp="1"/>
          </p:cNvSpPr>
          <p:nvPr>
            <p:ph type="body" idx="1"/>
          </p:nvPr>
        </p:nvSpPr>
        <p:spPr>
          <a:xfrm>
            <a:off x="241555" y="1182063"/>
            <a:ext cx="8737071" cy="4187732"/>
          </a:xfrm>
        </p:spPr>
        <p:txBody>
          <a:bodyPr/>
          <a:lstStyle/>
          <a:p>
            <a:pPr>
              <a:lnSpc>
                <a:spcPct val="150000"/>
              </a:lnSpc>
              <a:buFont typeface="Wingdings" panose="05000000000000000000" pitchFamily="2" charset="2"/>
              <a:buChar char="§"/>
            </a:pPr>
            <a:r>
              <a:rPr lang="en-US" sz="1600" b="1" i="1" dirty="0">
                <a:solidFill>
                  <a:schemeClr val="tx2">
                    <a:lumMod val="25000"/>
                  </a:schemeClr>
                </a:solidFill>
                <a:latin typeface="Georgia Pro Light" panose="02040302050405020303" pitchFamily="18" charset="0"/>
              </a:rPr>
              <a:t>The Social Worker role is to manage processes of workplace:</a:t>
            </a:r>
          </a:p>
          <a:p>
            <a:pPr lvl="1">
              <a:lnSpc>
                <a:spcPct val="100000"/>
              </a:lnSpc>
              <a:buFont typeface="Arial" panose="020B0604020202020204" pitchFamily="34" charset="0"/>
              <a:buChar char="•"/>
            </a:pPr>
            <a:r>
              <a:rPr lang="en-US" b="1" i="1" dirty="0">
                <a:solidFill>
                  <a:schemeClr val="tx2">
                    <a:lumMod val="25000"/>
                  </a:schemeClr>
                </a:solidFill>
                <a:latin typeface="Georgia Pro Light" panose="02040302050405020303" pitchFamily="18" charset="0"/>
              </a:rPr>
              <a:t>Advocate for finding job opportunities for patients</a:t>
            </a:r>
          </a:p>
          <a:p>
            <a:pPr lvl="1">
              <a:lnSpc>
                <a:spcPct val="100000"/>
              </a:lnSpc>
              <a:buFont typeface="Arial" panose="020B0604020202020204" pitchFamily="34" charset="0"/>
              <a:buChar char="•"/>
            </a:pPr>
            <a:r>
              <a:rPr lang="en-US" b="1" i="1" dirty="0">
                <a:solidFill>
                  <a:schemeClr val="tx2">
                    <a:lumMod val="25000"/>
                  </a:schemeClr>
                </a:solidFill>
                <a:latin typeface="Georgia Pro Light" panose="02040302050405020303" pitchFamily="18" charset="0"/>
              </a:rPr>
              <a:t>Manage problems rising in the workplace</a:t>
            </a:r>
          </a:p>
          <a:p>
            <a:pPr lvl="1">
              <a:lnSpc>
                <a:spcPct val="100000"/>
              </a:lnSpc>
              <a:buFont typeface="Arial" panose="020B0604020202020204" pitchFamily="34" charset="0"/>
              <a:buChar char="•"/>
            </a:pPr>
            <a:r>
              <a:rPr lang="en-US" b="1" i="1" dirty="0">
                <a:solidFill>
                  <a:schemeClr val="tx2">
                    <a:lumMod val="25000"/>
                  </a:schemeClr>
                </a:solidFill>
                <a:latin typeface="Georgia Pro Light" panose="02040302050405020303" pitchFamily="18" charset="0"/>
              </a:rPr>
              <a:t>Assuring the continuation of patient support in workplace </a:t>
            </a:r>
          </a:p>
          <a:p>
            <a:pPr lvl="1">
              <a:lnSpc>
                <a:spcPct val="100000"/>
              </a:lnSpc>
              <a:buFont typeface="Arial" panose="020B0604020202020204" pitchFamily="34" charset="0"/>
              <a:buChar char="•"/>
            </a:pPr>
            <a:r>
              <a:rPr lang="en-US" b="1" i="1" dirty="0">
                <a:solidFill>
                  <a:schemeClr val="tx2">
                    <a:lumMod val="25000"/>
                  </a:schemeClr>
                </a:solidFill>
                <a:latin typeface="Georgia Pro Light" panose="02040302050405020303" pitchFamily="18" charset="0"/>
              </a:rPr>
              <a:t>Frequently check the safety measures </a:t>
            </a:r>
          </a:p>
          <a:p>
            <a:pPr lvl="1">
              <a:lnSpc>
                <a:spcPct val="100000"/>
              </a:lnSpc>
              <a:buFont typeface="Arial" panose="020B0604020202020204" pitchFamily="34" charset="0"/>
              <a:buChar char="•"/>
            </a:pPr>
            <a:r>
              <a:rPr lang="en-US" b="1" i="1" dirty="0">
                <a:solidFill>
                  <a:schemeClr val="tx2">
                    <a:lumMod val="25000"/>
                  </a:schemeClr>
                </a:solidFill>
                <a:latin typeface="Georgia Pro Light" panose="02040302050405020303" pitchFamily="18" charset="0"/>
              </a:rPr>
              <a:t>Assuring that workplaces are committed to the deals</a:t>
            </a:r>
          </a:p>
          <a:p>
            <a:pPr marL="127000" indent="0">
              <a:buNone/>
            </a:pPr>
            <a:endParaRPr lang="en-US" sz="2400" b="1" i="1" dirty="0">
              <a:solidFill>
                <a:srgbClr val="C00000"/>
              </a:solidFill>
              <a:latin typeface="Georgia Pro Light" panose="02040302050405020303" pitchFamily="18" charset="0"/>
            </a:endParaRPr>
          </a:p>
        </p:txBody>
      </p:sp>
      <p:grpSp>
        <p:nvGrpSpPr>
          <p:cNvPr id="30" name="Google Shape;733;p34"/>
          <p:cNvGrpSpPr/>
          <p:nvPr/>
        </p:nvGrpSpPr>
        <p:grpSpPr>
          <a:xfrm>
            <a:off x="6063719" y="2947877"/>
            <a:ext cx="2864691" cy="2131724"/>
            <a:chOff x="1897175" y="1267900"/>
            <a:chExt cx="3687300" cy="3154675"/>
          </a:xfrm>
        </p:grpSpPr>
        <p:sp>
          <p:nvSpPr>
            <p:cNvPr id="31" name="Google Shape;734;p34"/>
            <p:cNvSpPr/>
            <p:nvPr/>
          </p:nvSpPr>
          <p:spPr>
            <a:xfrm>
              <a:off x="2028800" y="2689050"/>
              <a:ext cx="2372300" cy="1246600"/>
            </a:xfrm>
            <a:custGeom>
              <a:avLst/>
              <a:gdLst/>
              <a:ahLst/>
              <a:cxnLst/>
              <a:rect l="l" t="t" r="r" b="b"/>
              <a:pathLst>
                <a:path w="94892" h="49864" extrusionOk="0">
                  <a:moveTo>
                    <a:pt x="47177" y="0"/>
                  </a:moveTo>
                  <a:cubicBezTo>
                    <a:pt x="36176" y="0"/>
                    <a:pt x="25198" y="2412"/>
                    <a:pt x="16824" y="7240"/>
                  </a:cubicBezTo>
                  <a:cubicBezTo>
                    <a:pt x="0" y="16961"/>
                    <a:pt x="98" y="32731"/>
                    <a:pt x="17019" y="42502"/>
                  </a:cubicBezTo>
                  <a:cubicBezTo>
                    <a:pt x="25517" y="47409"/>
                    <a:pt x="36640" y="49864"/>
                    <a:pt x="47739" y="49864"/>
                  </a:cubicBezTo>
                  <a:cubicBezTo>
                    <a:pt x="58740" y="49864"/>
                    <a:pt x="69718" y="47452"/>
                    <a:pt x="78092" y="42624"/>
                  </a:cubicBezTo>
                  <a:cubicBezTo>
                    <a:pt x="94891" y="32903"/>
                    <a:pt x="94818" y="17133"/>
                    <a:pt x="77896" y="7362"/>
                  </a:cubicBezTo>
                  <a:cubicBezTo>
                    <a:pt x="69399" y="2455"/>
                    <a:pt x="58276" y="0"/>
                    <a:pt x="47177" y="0"/>
                  </a:cubicBezTo>
                  <a:close/>
                </a:path>
              </a:pathLst>
            </a:custGeom>
            <a:solidFill>
              <a:srgbClr val="D6D7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35;p34"/>
            <p:cNvSpPr/>
            <p:nvPr/>
          </p:nvSpPr>
          <p:spPr>
            <a:xfrm>
              <a:off x="3124025" y="2256150"/>
              <a:ext cx="2372300" cy="1246600"/>
            </a:xfrm>
            <a:custGeom>
              <a:avLst/>
              <a:gdLst/>
              <a:ahLst/>
              <a:cxnLst/>
              <a:rect l="l" t="t" r="r" b="b"/>
              <a:pathLst>
                <a:path w="94892" h="49864" extrusionOk="0">
                  <a:moveTo>
                    <a:pt x="47183" y="0"/>
                  </a:moveTo>
                  <a:cubicBezTo>
                    <a:pt x="36171" y="0"/>
                    <a:pt x="25179" y="2412"/>
                    <a:pt x="16799" y="7243"/>
                  </a:cubicBezTo>
                  <a:cubicBezTo>
                    <a:pt x="0" y="16940"/>
                    <a:pt x="74" y="32734"/>
                    <a:pt x="16995" y="42505"/>
                  </a:cubicBezTo>
                  <a:cubicBezTo>
                    <a:pt x="25487" y="47409"/>
                    <a:pt x="36608" y="49864"/>
                    <a:pt x="47702" y="49864"/>
                  </a:cubicBezTo>
                  <a:cubicBezTo>
                    <a:pt x="58714" y="49864"/>
                    <a:pt x="69700" y="47446"/>
                    <a:pt x="78068" y="42603"/>
                  </a:cubicBezTo>
                  <a:cubicBezTo>
                    <a:pt x="94891" y="32906"/>
                    <a:pt x="94793" y="17111"/>
                    <a:pt x="77872" y="7341"/>
                  </a:cubicBezTo>
                  <a:cubicBezTo>
                    <a:pt x="69392" y="2449"/>
                    <a:pt x="58278" y="0"/>
                    <a:pt x="47183" y="0"/>
                  </a:cubicBezTo>
                  <a:close/>
                </a:path>
              </a:pathLst>
            </a:custGeom>
            <a:solidFill>
              <a:srgbClr val="D6D7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36;p34"/>
            <p:cNvSpPr/>
            <p:nvPr/>
          </p:nvSpPr>
          <p:spPr>
            <a:xfrm>
              <a:off x="2957500" y="2975550"/>
              <a:ext cx="2372300" cy="1246625"/>
            </a:xfrm>
            <a:custGeom>
              <a:avLst/>
              <a:gdLst/>
              <a:ahLst/>
              <a:cxnLst/>
              <a:rect l="l" t="t" r="r" b="b"/>
              <a:pathLst>
                <a:path w="94892" h="49865" extrusionOk="0">
                  <a:moveTo>
                    <a:pt x="47178" y="0"/>
                  </a:moveTo>
                  <a:cubicBezTo>
                    <a:pt x="36176" y="0"/>
                    <a:pt x="25198" y="2413"/>
                    <a:pt x="16824" y="7240"/>
                  </a:cubicBezTo>
                  <a:cubicBezTo>
                    <a:pt x="1" y="16937"/>
                    <a:pt x="98" y="32732"/>
                    <a:pt x="17020" y="42502"/>
                  </a:cubicBezTo>
                  <a:cubicBezTo>
                    <a:pt x="25517" y="47409"/>
                    <a:pt x="36640" y="49864"/>
                    <a:pt x="47739" y="49864"/>
                  </a:cubicBezTo>
                  <a:cubicBezTo>
                    <a:pt x="58740" y="49864"/>
                    <a:pt x="69718" y="47452"/>
                    <a:pt x="78093" y="42625"/>
                  </a:cubicBezTo>
                  <a:cubicBezTo>
                    <a:pt x="94891" y="32903"/>
                    <a:pt x="94818" y="17108"/>
                    <a:pt x="77897" y="7362"/>
                  </a:cubicBezTo>
                  <a:cubicBezTo>
                    <a:pt x="69399" y="2455"/>
                    <a:pt x="58276" y="0"/>
                    <a:pt x="47178" y="0"/>
                  </a:cubicBezTo>
                  <a:close/>
                </a:path>
              </a:pathLst>
            </a:custGeom>
            <a:solidFill>
              <a:srgbClr val="D6D7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37;p34"/>
            <p:cNvSpPr/>
            <p:nvPr/>
          </p:nvSpPr>
          <p:spPr>
            <a:xfrm>
              <a:off x="4230250" y="3393600"/>
              <a:ext cx="1354225" cy="711625"/>
            </a:xfrm>
            <a:custGeom>
              <a:avLst/>
              <a:gdLst/>
              <a:ahLst/>
              <a:cxnLst/>
              <a:rect l="l" t="t" r="r" b="b"/>
              <a:pathLst>
                <a:path w="54169" h="28465" extrusionOk="0">
                  <a:moveTo>
                    <a:pt x="26925" y="1"/>
                  </a:moveTo>
                  <a:cubicBezTo>
                    <a:pt x="20644" y="1"/>
                    <a:pt x="14379" y="1378"/>
                    <a:pt x="9600" y="4133"/>
                  </a:cubicBezTo>
                  <a:cubicBezTo>
                    <a:pt x="1" y="9667"/>
                    <a:pt x="50" y="18679"/>
                    <a:pt x="9698" y="24262"/>
                  </a:cubicBezTo>
                  <a:cubicBezTo>
                    <a:pt x="14551" y="27063"/>
                    <a:pt x="20894" y="28465"/>
                    <a:pt x="27224" y="28465"/>
                  </a:cubicBezTo>
                  <a:cubicBezTo>
                    <a:pt x="33511" y="28465"/>
                    <a:pt x="39785" y="27081"/>
                    <a:pt x="44569" y="24311"/>
                  </a:cubicBezTo>
                  <a:cubicBezTo>
                    <a:pt x="54168" y="18777"/>
                    <a:pt x="54119" y="9765"/>
                    <a:pt x="44471" y="4207"/>
                  </a:cubicBezTo>
                  <a:cubicBezTo>
                    <a:pt x="39613" y="1403"/>
                    <a:pt x="33261" y="1"/>
                    <a:pt x="26925" y="1"/>
                  </a:cubicBezTo>
                  <a:close/>
                </a:path>
              </a:pathLst>
            </a:custGeom>
            <a:solidFill>
              <a:srgbClr val="D6D7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38;p34"/>
            <p:cNvSpPr/>
            <p:nvPr/>
          </p:nvSpPr>
          <p:spPr>
            <a:xfrm>
              <a:off x="4722475" y="4165125"/>
              <a:ext cx="298775" cy="157275"/>
            </a:xfrm>
            <a:custGeom>
              <a:avLst/>
              <a:gdLst/>
              <a:ahLst/>
              <a:cxnLst/>
              <a:rect l="l" t="t" r="r" b="b"/>
              <a:pathLst>
                <a:path w="11951" h="6291" extrusionOk="0">
                  <a:moveTo>
                    <a:pt x="5966" y="1"/>
                  </a:moveTo>
                  <a:cubicBezTo>
                    <a:pt x="4573" y="1"/>
                    <a:pt x="3184" y="307"/>
                    <a:pt x="2131" y="919"/>
                  </a:cubicBezTo>
                  <a:cubicBezTo>
                    <a:pt x="0" y="2143"/>
                    <a:pt x="0" y="4127"/>
                    <a:pt x="2155" y="5351"/>
                  </a:cubicBezTo>
                  <a:cubicBezTo>
                    <a:pt x="3226" y="5979"/>
                    <a:pt x="4624" y="6291"/>
                    <a:pt x="6021" y="6291"/>
                  </a:cubicBezTo>
                  <a:cubicBezTo>
                    <a:pt x="7403" y="6291"/>
                    <a:pt x="8785" y="5985"/>
                    <a:pt x="9844" y="5376"/>
                  </a:cubicBezTo>
                  <a:cubicBezTo>
                    <a:pt x="11950" y="4151"/>
                    <a:pt x="11950" y="2168"/>
                    <a:pt x="9820" y="919"/>
                  </a:cubicBezTo>
                  <a:cubicBezTo>
                    <a:pt x="8755" y="307"/>
                    <a:pt x="7359" y="1"/>
                    <a:pt x="5966" y="1"/>
                  </a:cubicBezTo>
                  <a:close/>
                </a:path>
              </a:pathLst>
            </a:custGeom>
            <a:solidFill>
              <a:srgbClr val="D6D7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39;p34"/>
            <p:cNvSpPr/>
            <p:nvPr/>
          </p:nvSpPr>
          <p:spPr>
            <a:xfrm>
              <a:off x="1897175" y="3338200"/>
              <a:ext cx="210000" cy="110525"/>
            </a:xfrm>
            <a:custGeom>
              <a:avLst/>
              <a:gdLst/>
              <a:ahLst/>
              <a:cxnLst/>
              <a:rect l="l" t="t" r="r" b="b"/>
              <a:pathLst>
                <a:path w="8400" h="4421" extrusionOk="0">
                  <a:moveTo>
                    <a:pt x="4182" y="1"/>
                  </a:moveTo>
                  <a:cubicBezTo>
                    <a:pt x="3202" y="1"/>
                    <a:pt x="2229" y="215"/>
                    <a:pt x="1494" y="643"/>
                  </a:cubicBezTo>
                  <a:cubicBezTo>
                    <a:pt x="0" y="1500"/>
                    <a:pt x="0" y="2896"/>
                    <a:pt x="1494" y="3778"/>
                  </a:cubicBezTo>
                  <a:cubicBezTo>
                    <a:pt x="2241" y="4206"/>
                    <a:pt x="3227" y="4421"/>
                    <a:pt x="4209" y="4421"/>
                  </a:cubicBezTo>
                  <a:cubicBezTo>
                    <a:pt x="5192" y="4421"/>
                    <a:pt x="6171" y="4206"/>
                    <a:pt x="6906" y="3778"/>
                  </a:cubicBezTo>
                  <a:cubicBezTo>
                    <a:pt x="8400" y="2921"/>
                    <a:pt x="8400" y="1525"/>
                    <a:pt x="6906" y="643"/>
                  </a:cubicBezTo>
                  <a:cubicBezTo>
                    <a:pt x="6147" y="215"/>
                    <a:pt x="5161" y="1"/>
                    <a:pt x="4182" y="1"/>
                  </a:cubicBezTo>
                  <a:close/>
                </a:path>
              </a:pathLst>
            </a:custGeom>
            <a:solidFill>
              <a:srgbClr val="D6D7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40;p34"/>
            <p:cNvSpPr/>
            <p:nvPr/>
          </p:nvSpPr>
          <p:spPr>
            <a:xfrm>
              <a:off x="2368575" y="3128375"/>
              <a:ext cx="190400" cy="140825"/>
            </a:xfrm>
            <a:custGeom>
              <a:avLst/>
              <a:gdLst/>
              <a:ahLst/>
              <a:cxnLst/>
              <a:rect l="l" t="t" r="r" b="b"/>
              <a:pathLst>
                <a:path w="7616" h="5633" extrusionOk="0">
                  <a:moveTo>
                    <a:pt x="2351" y="0"/>
                  </a:moveTo>
                  <a:cubicBezTo>
                    <a:pt x="2351" y="0"/>
                    <a:pt x="5779" y="4016"/>
                    <a:pt x="6685" y="4286"/>
                  </a:cubicBezTo>
                  <a:cubicBezTo>
                    <a:pt x="7616" y="4555"/>
                    <a:pt x="6783" y="5486"/>
                    <a:pt x="6073" y="5559"/>
                  </a:cubicBezTo>
                  <a:cubicBezTo>
                    <a:pt x="5387" y="5633"/>
                    <a:pt x="3135" y="5535"/>
                    <a:pt x="2498" y="4898"/>
                  </a:cubicBezTo>
                  <a:cubicBezTo>
                    <a:pt x="1837" y="4261"/>
                    <a:pt x="0" y="3576"/>
                    <a:pt x="0" y="3576"/>
                  </a:cubicBezTo>
                  <a:cubicBezTo>
                    <a:pt x="0" y="1494"/>
                    <a:pt x="490" y="196"/>
                    <a:pt x="490" y="196"/>
                  </a:cubicBez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41;p34"/>
            <p:cNvSpPr/>
            <p:nvPr/>
          </p:nvSpPr>
          <p:spPr>
            <a:xfrm>
              <a:off x="2303050" y="2389450"/>
              <a:ext cx="165325" cy="769550"/>
            </a:xfrm>
            <a:custGeom>
              <a:avLst/>
              <a:gdLst/>
              <a:ahLst/>
              <a:cxnLst/>
              <a:rect l="l" t="t" r="r" b="b"/>
              <a:pathLst>
                <a:path w="6613" h="30782" extrusionOk="0">
                  <a:moveTo>
                    <a:pt x="6172" y="1225"/>
                  </a:moveTo>
                  <a:cubicBezTo>
                    <a:pt x="6172" y="1225"/>
                    <a:pt x="6613" y="10090"/>
                    <a:pt x="6441" y="13004"/>
                  </a:cubicBezTo>
                  <a:cubicBezTo>
                    <a:pt x="6294" y="15918"/>
                    <a:pt x="5584" y="30365"/>
                    <a:pt x="5584" y="30365"/>
                  </a:cubicBezTo>
                  <a:cubicBezTo>
                    <a:pt x="3699" y="30782"/>
                    <a:pt x="2499" y="30365"/>
                    <a:pt x="2499" y="30365"/>
                  </a:cubicBezTo>
                  <a:cubicBezTo>
                    <a:pt x="1886" y="19297"/>
                    <a:pt x="1911" y="16114"/>
                    <a:pt x="1740" y="14448"/>
                  </a:cubicBezTo>
                  <a:cubicBezTo>
                    <a:pt x="1544" y="12808"/>
                    <a:pt x="1323" y="8033"/>
                    <a:pt x="1323" y="8033"/>
                  </a:cubicBezTo>
                  <a:cubicBezTo>
                    <a:pt x="1" y="5290"/>
                    <a:pt x="1397" y="1715"/>
                    <a:pt x="2033" y="858"/>
                  </a:cubicBezTo>
                  <a:cubicBezTo>
                    <a:pt x="2695" y="1"/>
                    <a:pt x="6172" y="1225"/>
                    <a:pt x="6172" y="122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42;p34"/>
            <p:cNvSpPr/>
            <p:nvPr/>
          </p:nvSpPr>
          <p:spPr>
            <a:xfrm>
              <a:off x="2204500" y="3201825"/>
              <a:ext cx="107150" cy="187975"/>
            </a:xfrm>
            <a:custGeom>
              <a:avLst/>
              <a:gdLst/>
              <a:ahLst/>
              <a:cxnLst/>
              <a:rect l="l" t="t" r="r" b="b"/>
              <a:pathLst>
                <a:path w="4286" h="7519" extrusionOk="0">
                  <a:moveTo>
                    <a:pt x="3306" y="858"/>
                  </a:moveTo>
                  <a:cubicBezTo>
                    <a:pt x="3404" y="2499"/>
                    <a:pt x="3992" y="4409"/>
                    <a:pt x="4139" y="5364"/>
                  </a:cubicBezTo>
                  <a:cubicBezTo>
                    <a:pt x="4286" y="6343"/>
                    <a:pt x="3943" y="6907"/>
                    <a:pt x="3722" y="7200"/>
                  </a:cubicBezTo>
                  <a:cubicBezTo>
                    <a:pt x="3502" y="7519"/>
                    <a:pt x="759" y="6613"/>
                    <a:pt x="368" y="5560"/>
                  </a:cubicBezTo>
                  <a:cubicBezTo>
                    <a:pt x="0" y="4507"/>
                    <a:pt x="759" y="3576"/>
                    <a:pt x="833" y="1593"/>
                  </a:cubicBezTo>
                  <a:cubicBezTo>
                    <a:pt x="1714" y="1"/>
                    <a:pt x="3306" y="858"/>
                    <a:pt x="3306" y="858"/>
                  </a:cubicBez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43;p34"/>
            <p:cNvSpPr/>
            <p:nvPr/>
          </p:nvSpPr>
          <p:spPr>
            <a:xfrm>
              <a:off x="2198375" y="2396175"/>
              <a:ext cx="187350" cy="866900"/>
            </a:xfrm>
            <a:custGeom>
              <a:avLst/>
              <a:gdLst/>
              <a:ahLst/>
              <a:cxnLst/>
              <a:rect l="l" t="t" r="r" b="b"/>
              <a:pathLst>
                <a:path w="7494" h="34676" extrusionOk="0">
                  <a:moveTo>
                    <a:pt x="7494" y="1642"/>
                  </a:moveTo>
                  <a:cubicBezTo>
                    <a:pt x="7494" y="1642"/>
                    <a:pt x="7028" y="9723"/>
                    <a:pt x="6294" y="12416"/>
                  </a:cubicBezTo>
                  <a:cubicBezTo>
                    <a:pt x="5535" y="15110"/>
                    <a:pt x="4874" y="22995"/>
                    <a:pt x="4555" y="24366"/>
                  </a:cubicBezTo>
                  <a:cubicBezTo>
                    <a:pt x="4237" y="25738"/>
                    <a:pt x="3845" y="34259"/>
                    <a:pt x="3845" y="34259"/>
                  </a:cubicBezTo>
                  <a:cubicBezTo>
                    <a:pt x="2131" y="34676"/>
                    <a:pt x="809" y="34259"/>
                    <a:pt x="809" y="34259"/>
                  </a:cubicBezTo>
                  <a:cubicBezTo>
                    <a:pt x="833" y="26276"/>
                    <a:pt x="637" y="19812"/>
                    <a:pt x="809" y="17632"/>
                  </a:cubicBezTo>
                  <a:cubicBezTo>
                    <a:pt x="955" y="15453"/>
                    <a:pt x="735" y="8988"/>
                    <a:pt x="735" y="8988"/>
                  </a:cubicBezTo>
                  <a:cubicBezTo>
                    <a:pt x="25" y="5976"/>
                    <a:pt x="0" y="5584"/>
                    <a:pt x="735" y="3576"/>
                  </a:cubicBezTo>
                  <a:cubicBezTo>
                    <a:pt x="1494" y="1568"/>
                    <a:pt x="4702" y="1"/>
                    <a:pt x="7494" y="164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44;p34"/>
            <p:cNvSpPr/>
            <p:nvPr/>
          </p:nvSpPr>
          <p:spPr>
            <a:xfrm>
              <a:off x="2343475" y="1957850"/>
              <a:ext cx="399775" cy="353275"/>
            </a:xfrm>
            <a:custGeom>
              <a:avLst/>
              <a:gdLst/>
              <a:ahLst/>
              <a:cxnLst/>
              <a:rect l="l" t="t" r="r" b="b"/>
              <a:pathLst>
                <a:path w="15991" h="14131" extrusionOk="0">
                  <a:moveTo>
                    <a:pt x="3257" y="1"/>
                  </a:moveTo>
                  <a:cubicBezTo>
                    <a:pt x="6049" y="784"/>
                    <a:pt x="7542" y="7788"/>
                    <a:pt x="8326" y="9379"/>
                  </a:cubicBezTo>
                  <a:cubicBezTo>
                    <a:pt x="9110" y="10947"/>
                    <a:pt x="15623" y="11338"/>
                    <a:pt x="15623" y="11338"/>
                  </a:cubicBezTo>
                  <a:cubicBezTo>
                    <a:pt x="15991" y="12710"/>
                    <a:pt x="14889" y="14130"/>
                    <a:pt x="14889" y="14130"/>
                  </a:cubicBezTo>
                  <a:cubicBezTo>
                    <a:pt x="8620" y="13885"/>
                    <a:pt x="6416" y="13346"/>
                    <a:pt x="5241" y="10873"/>
                  </a:cubicBezTo>
                  <a:cubicBezTo>
                    <a:pt x="4090" y="8400"/>
                    <a:pt x="0" y="858"/>
                    <a:pt x="32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45;p34"/>
            <p:cNvSpPr/>
            <p:nvPr/>
          </p:nvSpPr>
          <p:spPr>
            <a:xfrm>
              <a:off x="2124900" y="1955400"/>
              <a:ext cx="382050" cy="618950"/>
            </a:xfrm>
            <a:custGeom>
              <a:avLst/>
              <a:gdLst/>
              <a:ahLst/>
              <a:cxnLst/>
              <a:rect l="l" t="t" r="r" b="b"/>
              <a:pathLst>
                <a:path w="15282" h="24758" extrusionOk="0">
                  <a:moveTo>
                    <a:pt x="12000" y="99"/>
                  </a:moveTo>
                  <a:cubicBezTo>
                    <a:pt x="9527" y="1"/>
                    <a:pt x="3772" y="1274"/>
                    <a:pt x="1886" y="3698"/>
                  </a:cubicBezTo>
                  <a:cubicBezTo>
                    <a:pt x="1" y="6098"/>
                    <a:pt x="2744" y="10359"/>
                    <a:pt x="3405" y="12930"/>
                  </a:cubicBezTo>
                  <a:cubicBezTo>
                    <a:pt x="4066" y="15501"/>
                    <a:pt x="3086" y="21942"/>
                    <a:pt x="3111" y="22554"/>
                  </a:cubicBezTo>
                  <a:cubicBezTo>
                    <a:pt x="6025" y="24513"/>
                    <a:pt x="13102" y="24758"/>
                    <a:pt x="13886" y="21844"/>
                  </a:cubicBezTo>
                  <a:cubicBezTo>
                    <a:pt x="14228" y="18709"/>
                    <a:pt x="13494" y="14938"/>
                    <a:pt x="13469" y="13102"/>
                  </a:cubicBezTo>
                  <a:cubicBezTo>
                    <a:pt x="13543" y="9135"/>
                    <a:pt x="15281" y="1274"/>
                    <a:pt x="12000" y="9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46;p34"/>
            <p:cNvSpPr/>
            <p:nvPr/>
          </p:nvSpPr>
          <p:spPr>
            <a:xfrm>
              <a:off x="2364900" y="1957850"/>
              <a:ext cx="120000" cy="622625"/>
            </a:xfrm>
            <a:custGeom>
              <a:avLst/>
              <a:gdLst/>
              <a:ahLst/>
              <a:cxnLst/>
              <a:rect l="l" t="t" r="r" b="b"/>
              <a:pathLst>
                <a:path w="4800" h="24905" extrusionOk="0">
                  <a:moveTo>
                    <a:pt x="270" y="588"/>
                  </a:moveTo>
                  <a:cubicBezTo>
                    <a:pt x="1861" y="6196"/>
                    <a:pt x="2229" y="12465"/>
                    <a:pt x="2082" y="14840"/>
                  </a:cubicBezTo>
                  <a:cubicBezTo>
                    <a:pt x="1935" y="17216"/>
                    <a:pt x="1861" y="24905"/>
                    <a:pt x="1861" y="24905"/>
                  </a:cubicBezTo>
                  <a:cubicBezTo>
                    <a:pt x="3722" y="23925"/>
                    <a:pt x="4530" y="22138"/>
                    <a:pt x="4530" y="21330"/>
                  </a:cubicBezTo>
                  <a:cubicBezTo>
                    <a:pt x="4530" y="20521"/>
                    <a:pt x="3845" y="13567"/>
                    <a:pt x="3869" y="13004"/>
                  </a:cubicBezTo>
                  <a:cubicBezTo>
                    <a:pt x="3869" y="12440"/>
                    <a:pt x="4800" y="6074"/>
                    <a:pt x="4530" y="3209"/>
                  </a:cubicBezTo>
                  <a:cubicBezTo>
                    <a:pt x="4286" y="343"/>
                    <a:pt x="2400" y="1"/>
                    <a:pt x="2400" y="1"/>
                  </a:cubicBez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47;p34"/>
            <p:cNvSpPr/>
            <p:nvPr/>
          </p:nvSpPr>
          <p:spPr>
            <a:xfrm>
              <a:off x="2410200" y="1803575"/>
              <a:ext cx="26950" cy="71050"/>
            </a:xfrm>
            <a:custGeom>
              <a:avLst/>
              <a:gdLst/>
              <a:ahLst/>
              <a:cxnLst/>
              <a:rect l="l" t="t" r="r" b="b"/>
              <a:pathLst>
                <a:path w="1078" h="2842" extrusionOk="0">
                  <a:moveTo>
                    <a:pt x="0" y="1"/>
                  </a:moveTo>
                  <a:cubicBezTo>
                    <a:pt x="1078" y="343"/>
                    <a:pt x="0" y="2841"/>
                    <a:pt x="0" y="2841"/>
                  </a:cubicBezTo>
                  <a:close/>
                </a:path>
              </a:pathLst>
            </a:custGeom>
            <a:solidFill>
              <a:srgbClr val="203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48;p34"/>
            <p:cNvSpPr/>
            <p:nvPr/>
          </p:nvSpPr>
          <p:spPr>
            <a:xfrm>
              <a:off x="2252250" y="1753375"/>
              <a:ext cx="169600" cy="243675"/>
            </a:xfrm>
            <a:custGeom>
              <a:avLst/>
              <a:gdLst/>
              <a:ahLst/>
              <a:cxnLst/>
              <a:rect l="l" t="t" r="r" b="b"/>
              <a:pathLst>
                <a:path w="6784" h="9747" extrusionOk="0">
                  <a:moveTo>
                    <a:pt x="6367" y="2351"/>
                  </a:moveTo>
                  <a:cubicBezTo>
                    <a:pt x="6367" y="2351"/>
                    <a:pt x="6784" y="3796"/>
                    <a:pt x="6637" y="4923"/>
                  </a:cubicBezTo>
                  <a:cubicBezTo>
                    <a:pt x="6465" y="6049"/>
                    <a:pt x="6367" y="8302"/>
                    <a:pt x="5363" y="9012"/>
                  </a:cubicBezTo>
                  <a:cubicBezTo>
                    <a:pt x="4384" y="9747"/>
                    <a:pt x="2939" y="8890"/>
                    <a:pt x="1984" y="8106"/>
                  </a:cubicBezTo>
                  <a:cubicBezTo>
                    <a:pt x="1029" y="7298"/>
                    <a:pt x="25" y="5804"/>
                    <a:pt x="0" y="4017"/>
                  </a:cubicBezTo>
                  <a:cubicBezTo>
                    <a:pt x="0" y="2205"/>
                    <a:pt x="686" y="1"/>
                    <a:pt x="3282" y="123"/>
                  </a:cubicBezTo>
                  <a:cubicBezTo>
                    <a:pt x="5878" y="221"/>
                    <a:pt x="6367" y="2351"/>
                    <a:pt x="6367" y="2351"/>
                  </a:cubicBezTo>
                  <a:close/>
                </a:path>
              </a:pathLst>
            </a:custGeom>
            <a:solidFill>
              <a:srgbClr val="FFC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49;p34"/>
            <p:cNvSpPr/>
            <p:nvPr/>
          </p:nvSpPr>
          <p:spPr>
            <a:xfrm>
              <a:off x="2274275" y="1915600"/>
              <a:ext cx="105325" cy="154300"/>
            </a:xfrm>
            <a:custGeom>
              <a:avLst/>
              <a:gdLst/>
              <a:ahLst/>
              <a:cxnLst/>
              <a:rect l="l" t="t" r="r" b="b"/>
              <a:pathLst>
                <a:path w="4213" h="6172" extrusionOk="0">
                  <a:moveTo>
                    <a:pt x="466" y="1"/>
                  </a:moveTo>
                  <a:cubicBezTo>
                    <a:pt x="466" y="1"/>
                    <a:pt x="662" y="2327"/>
                    <a:pt x="50" y="3184"/>
                  </a:cubicBezTo>
                  <a:cubicBezTo>
                    <a:pt x="1" y="3748"/>
                    <a:pt x="1642" y="6172"/>
                    <a:pt x="3258" y="5731"/>
                  </a:cubicBezTo>
                  <a:cubicBezTo>
                    <a:pt x="4213" y="5486"/>
                    <a:pt x="4090" y="4384"/>
                    <a:pt x="4090" y="4384"/>
                  </a:cubicBezTo>
                  <a:cubicBezTo>
                    <a:pt x="3992" y="3552"/>
                    <a:pt x="4090" y="1519"/>
                    <a:pt x="4090" y="1519"/>
                  </a:cubicBezTo>
                  <a:close/>
                </a:path>
              </a:pathLst>
            </a:custGeom>
            <a:solidFill>
              <a:srgbClr val="FFC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50;p34"/>
            <p:cNvSpPr/>
            <p:nvPr/>
          </p:nvSpPr>
          <p:spPr>
            <a:xfrm>
              <a:off x="2198975" y="1692150"/>
              <a:ext cx="237575" cy="238175"/>
            </a:xfrm>
            <a:custGeom>
              <a:avLst/>
              <a:gdLst/>
              <a:ahLst/>
              <a:cxnLst/>
              <a:rect l="l" t="t" r="r" b="b"/>
              <a:pathLst>
                <a:path w="9503" h="9527" extrusionOk="0">
                  <a:moveTo>
                    <a:pt x="9135" y="2866"/>
                  </a:moveTo>
                  <a:cubicBezTo>
                    <a:pt x="9502" y="4188"/>
                    <a:pt x="9086" y="4654"/>
                    <a:pt x="7960" y="5045"/>
                  </a:cubicBezTo>
                  <a:cubicBezTo>
                    <a:pt x="6833" y="5437"/>
                    <a:pt x="3846" y="4556"/>
                    <a:pt x="3846" y="4556"/>
                  </a:cubicBezTo>
                  <a:cubicBezTo>
                    <a:pt x="4041" y="6000"/>
                    <a:pt x="3601" y="6735"/>
                    <a:pt x="3601" y="6735"/>
                  </a:cubicBezTo>
                  <a:cubicBezTo>
                    <a:pt x="3111" y="5339"/>
                    <a:pt x="2670" y="6049"/>
                    <a:pt x="2621" y="7176"/>
                  </a:cubicBezTo>
                  <a:cubicBezTo>
                    <a:pt x="2572" y="8278"/>
                    <a:pt x="3209" y="8253"/>
                    <a:pt x="3209" y="8253"/>
                  </a:cubicBezTo>
                  <a:cubicBezTo>
                    <a:pt x="3160" y="9208"/>
                    <a:pt x="2842" y="9527"/>
                    <a:pt x="2842" y="9527"/>
                  </a:cubicBezTo>
                  <a:cubicBezTo>
                    <a:pt x="1642" y="8694"/>
                    <a:pt x="1" y="3135"/>
                    <a:pt x="2180" y="3013"/>
                  </a:cubicBezTo>
                  <a:cubicBezTo>
                    <a:pt x="2205" y="1078"/>
                    <a:pt x="8351" y="1"/>
                    <a:pt x="9135" y="286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51;p34"/>
            <p:cNvSpPr/>
            <p:nvPr/>
          </p:nvSpPr>
          <p:spPr>
            <a:xfrm>
              <a:off x="2140225" y="1986025"/>
              <a:ext cx="206325" cy="606100"/>
            </a:xfrm>
            <a:custGeom>
              <a:avLst/>
              <a:gdLst/>
              <a:ahLst/>
              <a:cxnLst/>
              <a:rect l="l" t="t" r="r" b="b"/>
              <a:pathLst>
                <a:path w="8253" h="24244" extrusionOk="0">
                  <a:moveTo>
                    <a:pt x="5314" y="0"/>
                  </a:moveTo>
                  <a:cubicBezTo>
                    <a:pt x="7249" y="4065"/>
                    <a:pt x="8253" y="7763"/>
                    <a:pt x="8179" y="11118"/>
                  </a:cubicBezTo>
                  <a:cubicBezTo>
                    <a:pt x="8130" y="14472"/>
                    <a:pt x="7420" y="24243"/>
                    <a:pt x="7420" y="24243"/>
                  </a:cubicBezTo>
                  <a:cubicBezTo>
                    <a:pt x="4090" y="23435"/>
                    <a:pt x="1812" y="22480"/>
                    <a:pt x="1151" y="21329"/>
                  </a:cubicBezTo>
                  <a:cubicBezTo>
                    <a:pt x="2596" y="17558"/>
                    <a:pt x="3110" y="15036"/>
                    <a:pt x="2816" y="13958"/>
                  </a:cubicBezTo>
                  <a:cubicBezTo>
                    <a:pt x="2522" y="12881"/>
                    <a:pt x="0" y="4702"/>
                    <a:pt x="1298" y="2253"/>
                  </a:cubicBezTo>
                  <a:cubicBezTo>
                    <a:pt x="2547" y="906"/>
                    <a:pt x="5314" y="0"/>
                    <a:pt x="53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52;p34"/>
            <p:cNvSpPr/>
            <p:nvPr/>
          </p:nvSpPr>
          <p:spPr>
            <a:xfrm>
              <a:off x="2123075" y="2020900"/>
              <a:ext cx="419375" cy="370400"/>
            </a:xfrm>
            <a:custGeom>
              <a:avLst/>
              <a:gdLst/>
              <a:ahLst/>
              <a:cxnLst/>
              <a:rect l="l" t="t" r="r" b="b"/>
              <a:pathLst>
                <a:path w="16775" h="14816" extrusionOk="0">
                  <a:moveTo>
                    <a:pt x="3086" y="784"/>
                  </a:moveTo>
                  <a:cubicBezTo>
                    <a:pt x="5388" y="1935"/>
                    <a:pt x="7224" y="8302"/>
                    <a:pt x="8963" y="9992"/>
                  </a:cubicBezTo>
                  <a:cubicBezTo>
                    <a:pt x="9967" y="10971"/>
                    <a:pt x="14889" y="12220"/>
                    <a:pt x="16260" y="12269"/>
                  </a:cubicBezTo>
                  <a:cubicBezTo>
                    <a:pt x="16775" y="13469"/>
                    <a:pt x="15844" y="14816"/>
                    <a:pt x="15844" y="14816"/>
                  </a:cubicBezTo>
                  <a:cubicBezTo>
                    <a:pt x="7445" y="14008"/>
                    <a:pt x="7077" y="13567"/>
                    <a:pt x="4482" y="10261"/>
                  </a:cubicBezTo>
                  <a:cubicBezTo>
                    <a:pt x="1274" y="6172"/>
                    <a:pt x="0" y="1"/>
                    <a:pt x="3086" y="78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753;p34"/>
            <p:cNvSpPr/>
            <p:nvPr/>
          </p:nvSpPr>
          <p:spPr>
            <a:xfrm>
              <a:off x="2299375" y="1953575"/>
              <a:ext cx="76550" cy="53275"/>
            </a:xfrm>
            <a:custGeom>
              <a:avLst/>
              <a:gdLst/>
              <a:ahLst/>
              <a:cxnLst/>
              <a:rect l="l" t="t" r="r" b="b"/>
              <a:pathLst>
                <a:path w="3062" h="2131" extrusionOk="0">
                  <a:moveTo>
                    <a:pt x="3062" y="1225"/>
                  </a:moveTo>
                  <a:cubicBezTo>
                    <a:pt x="2352" y="1494"/>
                    <a:pt x="1323" y="1078"/>
                    <a:pt x="1" y="0"/>
                  </a:cubicBezTo>
                  <a:cubicBezTo>
                    <a:pt x="1" y="0"/>
                    <a:pt x="393" y="1567"/>
                    <a:pt x="3062" y="2131"/>
                  </a:cubicBezTo>
                  <a:close/>
                </a:path>
              </a:pathLst>
            </a:custGeom>
            <a:solidFill>
              <a:srgbClr val="F4A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754;p34"/>
            <p:cNvSpPr/>
            <p:nvPr/>
          </p:nvSpPr>
          <p:spPr>
            <a:xfrm>
              <a:off x="2273050" y="1972550"/>
              <a:ext cx="82675" cy="116325"/>
            </a:xfrm>
            <a:custGeom>
              <a:avLst/>
              <a:gdLst/>
              <a:ahLst/>
              <a:cxnLst/>
              <a:rect l="l" t="t" r="r" b="b"/>
              <a:pathLst>
                <a:path w="3307" h="4653" extrusionOk="0">
                  <a:moveTo>
                    <a:pt x="442" y="0"/>
                  </a:moveTo>
                  <a:cubicBezTo>
                    <a:pt x="417" y="74"/>
                    <a:pt x="1" y="539"/>
                    <a:pt x="1" y="539"/>
                  </a:cubicBezTo>
                  <a:cubicBezTo>
                    <a:pt x="1" y="539"/>
                    <a:pt x="834" y="2351"/>
                    <a:pt x="1127" y="3159"/>
                  </a:cubicBezTo>
                  <a:cubicBezTo>
                    <a:pt x="1446" y="3967"/>
                    <a:pt x="2229" y="4653"/>
                    <a:pt x="2229" y="4653"/>
                  </a:cubicBezTo>
                  <a:lnTo>
                    <a:pt x="3307" y="3453"/>
                  </a:lnTo>
                  <a:cubicBezTo>
                    <a:pt x="1813" y="2669"/>
                    <a:pt x="442" y="0"/>
                    <a:pt x="4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755;p34"/>
            <p:cNvSpPr/>
            <p:nvPr/>
          </p:nvSpPr>
          <p:spPr>
            <a:xfrm>
              <a:off x="2355700" y="1983575"/>
              <a:ext cx="38000" cy="96125"/>
            </a:xfrm>
            <a:custGeom>
              <a:avLst/>
              <a:gdLst/>
              <a:ahLst/>
              <a:cxnLst/>
              <a:rect l="l" t="t" r="r" b="b"/>
              <a:pathLst>
                <a:path w="1520" h="3845" extrusionOk="0">
                  <a:moveTo>
                    <a:pt x="711" y="123"/>
                  </a:moveTo>
                  <a:cubicBezTo>
                    <a:pt x="613" y="0"/>
                    <a:pt x="368" y="2424"/>
                    <a:pt x="1" y="3012"/>
                  </a:cubicBezTo>
                  <a:cubicBezTo>
                    <a:pt x="711" y="3673"/>
                    <a:pt x="1127" y="3845"/>
                    <a:pt x="1127" y="3845"/>
                  </a:cubicBezTo>
                  <a:cubicBezTo>
                    <a:pt x="1127" y="3845"/>
                    <a:pt x="1519" y="1151"/>
                    <a:pt x="711" y="1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756;p34"/>
            <p:cNvSpPr/>
            <p:nvPr/>
          </p:nvSpPr>
          <p:spPr>
            <a:xfrm>
              <a:off x="4197200" y="2609850"/>
              <a:ext cx="18400" cy="60625"/>
            </a:xfrm>
            <a:custGeom>
              <a:avLst/>
              <a:gdLst/>
              <a:ahLst/>
              <a:cxnLst/>
              <a:rect l="l" t="t" r="r" b="b"/>
              <a:pathLst>
                <a:path w="736" h="2425" extrusionOk="0">
                  <a:moveTo>
                    <a:pt x="735" y="25"/>
                  </a:moveTo>
                  <a:cubicBezTo>
                    <a:pt x="662" y="1225"/>
                    <a:pt x="539" y="2424"/>
                    <a:pt x="539" y="2424"/>
                  </a:cubicBezTo>
                  <a:lnTo>
                    <a:pt x="294" y="2424"/>
                  </a:lnTo>
                  <a:cubicBezTo>
                    <a:pt x="294" y="2424"/>
                    <a:pt x="294" y="612"/>
                    <a:pt x="1" y="1004"/>
                  </a:cubicBezTo>
                  <a:cubicBezTo>
                    <a:pt x="50" y="0"/>
                    <a:pt x="735" y="25"/>
                    <a:pt x="735" y="25"/>
                  </a:cubicBez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757;p34"/>
            <p:cNvSpPr/>
            <p:nvPr/>
          </p:nvSpPr>
          <p:spPr>
            <a:xfrm>
              <a:off x="4111500" y="2158050"/>
              <a:ext cx="124900" cy="521600"/>
            </a:xfrm>
            <a:custGeom>
              <a:avLst/>
              <a:gdLst/>
              <a:ahLst/>
              <a:cxnLst/>
              <a:rect l="l" t="t" r="r" b="b"/>
              <a:pathLst>
                <a:path w="4996" h="20864" extrusionOk="0">
                  <a:moveTo>
                    <a:pt x="466" y="20154"/>
                  </a:moveTo>
                  <a:cubicBezTo>
                    <a:pt x="343" y="20154"/>
                    <a:pt x="172" y="20007"/>
                    <a:pt x="0" y="19786"/>
                  </a:cubicBezTo>
                  <a:cubicBezTo>
                    <a:pt x="270" y="19468"/>
                    <a:pt x="564" y="19150"/>
                    <a:pt x="735" y="18905"/>
                  </a:cubicBezTo>
                  <a:cubicBezTo>
                    <a:pt x="1298" y="18097"/>
                    <a:pt x="2253" y="16334"/>
                    <a:pt x="2278" y="15525"/>
                  </a:cubicBezTo>
                  <a:cubicBezTo>
                    <a:pt x="2327" y="14717"/>
                    <a:pt x="1837" y="6367"/>
                    <a:pt x="1714" y="5338"/>
                  </a:cubicBezTo>
                  <a:cubicBezTo>
                    <a:pt x="1568" y="4310"/>
                    <a:pt x="1200" y="441"/>
                    <a:pt x="1225" y="221"/>
                  </a:cubicBezTo>
                  <a:cubicBezTo>
                    <a:pt x="1274" y="0"/>
                    <a:pt x="4824" y="1592"/>
                    <a:pt x="4824" y="1592"/>
                  </a:cubicBezTo>
                  <a:cubicBezTo>
                    <a:pt x="4775" y="1910"/>
                    <a:pt x="4286" y="3918"/>
                    <a:pt x="4482" y="5216"/>
                  </a:cubicBezTo>
                  <a:cubicBezTo>
                    <a:pt x="4678" y="6489"/>
                    <a:pt x="4996" y="7346"/>
                    <a:pt x="4824" y="9452"/>
                  </a:cubicBezTo>
                  <a:cubicBezTo>
                    <a:pt x="4653" y="11558"/>
                    <a:pt x="3625" y="14938"/>
                    <a:pt x="3967" y="16554"/>
                  </a:cubicBezTo>
                  <a:cubicBezTo>
                    <a:pt x="3992" y="16578"/>
                    <a:pt x="3992" y="16603"/>
                    <a:pt x="3992" y="16627"/>
                  </a:cubicBezTo>
                  <a:cubicBezTo>
                    <a:pt x="2939" y="18072"/>
                    <a:pt x="2572" y="20864"/>
                    <a:pt x="466" y="20154"/>
                  </a:cubicBezTo>
                  <a:close/>
                </a:path>
              </a:pathLst>
            </a:custGeom>
            <a:solidFill>
              <a:srgbClr val="FFC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758;p34"/>
            <p:cNvSpPr/>
            <p:nvPr/>
          </p:nvSpPr>
          <p:spPr>
            <a:xfrm>
              <a:off x="4081500" y="2573725"/>
              <a:ext cx="138375" cy="125525"/>
            </a:xfrm>
            <a:custGeom>
              <a:avLst/>
              <a:gdLst/>
              <a:ahLst/>
              <a:cxnLst/>
              <a:rect l="l" t="t" r="r" b="b"/>
              <a:pathLst>
                <a:path w="5535" h="5021" extrusionOk="0">
                  <a:moveTo>
                    <a:pt x="1200" y="3159"/>
                  </a:moveTo>
                  <a:cubicBezTo>
                    <a:pt x="1372" y="3380"/>
                    <a:pt x="1543" y="3527"/>
                    <a:pt x="1666" y="3527"/>
                  </a:cubicBezTo>
                  <a:cubicBezTo>
                    <a:pt x="3772" y="4237"/>
                    <a:pt x="4139" y="1445"/>
                    <a:pt x="5192" y="0"/>
                  </a:cubicBezTo>
                  <a:cubicBezTo>
                    <a:pt x="5535" y="1519"/>
                    <a:pt x="5388" y="1690"/>
                    <a:pt x="5094" y="1910"/>
                  </a:cubicBezTo>
                  <a:cubicBezTo>
                    <a:pt x="4825" y="2131"/>
                    <a:pt x="3845" y="3331"/>
                    <a:pt x="3674" y="4188"/>
                  </a:cubicBezTo>
                  <a:cubicBezTo>
                    <a:pt x="3478" y="5020"/>
                    <a:pt x="809" y="4947"/>
                    <a:pt x="319" y="4776"/>
                  </a:cubicBezTo>
                  <a:cubicBezTo>
                    <a:pt x="0" y="4653"/>
                    <a:pt x="613" y="3894"/>
                    <a:pt x="1200" y="3159"/>
                  </a:cubicBez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759;p34"/>
            <p:cNvSpPr/>
            <p:nvPr/>
          </p:nvSpPr>
          <p:spPr>
            <a:xfrm>
              <a:off x="4270050" y="2163550"/>
              <a:ext cx="115725" cy="612825"/>
            </a:xfrm>
            <a:custGeom>
              <a:avLst/>
              <a:gdLst/>
              <a:ahLst/>
              <a:cxnLst/>
              <a:rect l="l" t="t" r="r" b="b"/>
              <a:pathLst>
                <a:path w="4629" h="24513" extrusionOk="0">
                  <a:moveTo>
                    <a:pt x="1470" y="8596"/>
                  </a:moveTo>
                  <a:cubicBezTo>
                    <a:pt x="1568" y="9526"/>
                    <a:pt x="2131" y="16726"/>
                    <a:pt x="2033" y="17926"/>
                  </a:cubicBezTo>
                  <a:cubicBezTo>
                    <a:pt x="1984" y="18660"/>
                    <a:pt x="1641" y="19811"/>
                    <a:pt x="1421" y="20742"/>
                  </a:cubicBezTo>
                  <a:cubicBezTo>
                    <a:pt x="1274" y="21329"/>
                    <a:pt x="1201" y="21819"/>
                    <a:pt x="1274" y="22064"/>
                  </a:cubicBezTo>
                  <a:cubicBezTo>
                    <a:pt x="1494" y="22676"/>
                    <a:pt x="1494" y="24513"/>
                    <a:pt x="2498" y="24097"/>
                  </a:cubicBezTo>
                  <a:cubicBezTo>
                    <a:pt x="3502" y="23680"/>
                    <a:pt x="4164" y="22407"/>
                    <a:pt x="3943" y="20987"/>
                  </a:cubicBezTo>
                  <a:cubicBezTo>
                    <a:pt x="3747" y="19591"/>
                    <a:pt x="3992" y="18905"/>
                    <a:pt x="3943" y="18048"/>
                  </a:cubicBezTo>
                  <a:cubicBezTo>
                    <a:pt x="3870" y="17215"/>
                    <a:pt x="4433" y="11975"/>
                    <a:pt x="4531" y="10090"/>
                  </a:cubicBezTo>
                  <a:cubicBezTo>
                    <a:pt x="4629" y="8228"/>
                    <a:pt x="3992" y="7347"/>
                    <a:pt x="3943" y="6098"/>
                  </a:cubicBezTo>
                  <a:cubicBezTo>
                    <a:pt x="3919" y="4849"/>
                    <a:pt x="4286" y="2253"/>
                    <a:pt x="4286" y="2253"/>
                  </a:cubicBezTo>
                  <a:cubicBezTo>
                    <a:pt x="4286" y="2253"/>
                    <a:pt x="1" y="1"/>
                    <a:pt x="344" y="2719"/>
                  </a:cubicBezTo>
                  <a:cubicBezTo>
                    <a:pt x="686" y="5437"/>
                    <a:pt x="1372" y="7665"/>
                    <a:pt x="1470" y="8596"/>
                  </a:cubicBezTo>
                  <a:close/>
                </a:path>
              </a:pathLst>
            </a:custGeom>
            <a:solidFill>
              <a:srgbClr val="FFC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760;p34"/>
            <p:cNvSpPr/>
            <p:nvPr/>
          </p:nvSpPr>
          <p:spPr>
            <a:xfrm>
              <a:off x="4297600" y="2682075"/>
              <a:ext cx="76550" cy="94300"/>
            </a:xfrm>
            <a:custGeom>
              <a:avLst/>
              <a:gdLst/>
              <a:ahLst/>
              <a:cxnLst/>
              <a:rect l="l" t="t" r="r" b="b"/>
              <a:pathLst>
                <a:path w="3062" h="3772" extrusionOk="0">
                  <a:moveTo>
                    <a:pt x="1" y="1397"/>
                  </a:moveTo>
                  <a:cubicBezTo>
                    <a:pt x="74" y="2645"/>
                    <a:pt x="392" y="3772"/>
                    <a:pt x="1396" y="3356"/>
                  </a:cubicBezTo>
                  <a:cubicBezTo>
                    <a:pt x="2400" y="2939"/>
                    <a:pt x="3062" y="1666"/>
                    <a:pt x="2841" y="246"/>
                  </a:cubicBezTo>
                  <a:cubicBezTo>
                    <a:pt x="2303" y="1813"/>
                    <a:pt x="270" y="1739"/>
                    <a:pt x="319" y="1"/>
                  </a:cubicBezTo>
                  <a:cubicBezTo>
                    <a:pt x="172" y="588"/>
                    <a:pt x="1" y="1127"/>
                    <a:pt x="1" y="1397"/>
                  </a:cubicBez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761;p34"/>
            <p:cNvSpPr/>
            <p:nvPr/>
          </p:nvSpPr>
          <p:spPr>
            <a:xfrm>
              <a:off x="4134750" y="1940100"/>
              <a:ext cx="143300" cy="614050"/>
            </a:xfrm>
            <a:custGeom>
              <a:avLst/>
              <a:gdLst/>
              <a:ahLst/>
              <a:cxnLst/>
              <a:rect l="l" t="t" r="r" b="b"/>
              <a:pathLst>
                <a:path w="5732" h="24562" extrusionOk="0">
                  <a:moveTo>
                    <a:pt x="1" y="0"/>
                  </a:moveTo>
                  <a:cubicBezTo>
                    <a:pt x="1" y="0"/>
                    <a:pt x="25" y="8694"/>
                    <a:pt x="1" y="11534"/>
                  </a:cubicBezTo>
                  <a:cubicBezTo>
                    <a:pt x="1" y="14399"/>
                    <a:pt x="760" y="23999"/>
                    <a:pt x="760" y="23999"/>
                  </a:cubicBezTo>
                  <a:cubicBezTo>
                    <a:pt x="2205" y="24562"/>
                    <a:pt x="3625" y="23876"/>
                    <a:pt x="3625" y="23876"/>
                  </a:cubicBezTo>
                  <a:cubicBezTo>
                    <a:pt x="3821" y="21378"/>
                    <a:pt x="4556" y="17313"/>
                    <a:pt x="4678" y="15158"/>
                  </a:cubicBezTo>
                  <a:cubicBezTo>
                    <a:pt x="4801" y="13003"/>
                    <a:pt x="3821" y="12661"/>
                    <a:pt x="4237" y="11093"/>
                  </a:cubicBezTo>
                  <a:cubicBezTo>
                    <a:pt x="4629" y="9526"/>
                    <a:pt x="5731" y="1127"/>
                    <a:pt x="5731" y="1127"/>
                  </a:cubicBezTo>
                  <a:close/>
                </a:path>
              </a:pathLst>
            </a:custGeom>
            <a:solidFill>
              <a:srgbClr val="EC8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762;p34"/>
            <p:cNvSpPr/>
            <p:nvPr/>
          </p:nvSpPr>
          <p:spPr>
            <a:xfrm>
              <a:off x="4243725" y="1846425"/>
              <a:ext cx="177575" cy="783650"/>
            </a:xfrm>
            <a:custGeom>
              <a:avLst/>
              <a:gdLst/>
              <a:ahLst/>
              <a:cxnLst/>
              <a:rect l="l" t="t" r="r" b="b"/>
              <a:pathLst>
                <a:path w="7103" h="31346" extrusionOk="0">
                  <a:moveTo>
                    <a:pt x="319" y="5584"/>
                  </a:moveTo>
                  <a:cubicBezTo>
                    <a:pt x="319" y="5584"/>
                    <a:pt x="1054" y="14914"/>
                    <a:pt x="1372" y="16089"/>
                  </a:cubicBezTo>
                  <a:cubicBezTo>
                    <a:pt x="1690" y="17265"/>
                    <a:pt x="1935" y="21844"/>
                    <a:pt x="2156" y="23411"/>
                  </a:cubicBezTo>
                  <a:cubicBezTo>
                    <a:pt x="2401" y="24978"/>
                    <a:pt x="2425" y="29484"/>
                    <a:pt x="2425" y="29484"/>
                  </a:cubicBezTo>
                  <a:cubicBezTo>
                    <a:pt x="2988" y="31345"/>
                    <a:pt x="5315" y="29778"/>
                    <a:pt x="5315" y="29778"/>
                  </a:cubicBezTo>
                  <a:cubicBezTo>
                    <a:pt x="6294" y="23999"/>
                    <a:pt x="5608" y="21134"/>
                    <a:pt x="5584" y="19420"/>
                  </a:cubicBezTo>
                  <a:cubicBezTo>
                    <a:pt x="5559" y="17730"/>
                    <a:pt x="6392" y="13298"/>
                    <a:pt x="6221" y="11461"/>
                  </a:cubicBezTo>
                  <a:cubicBezTo>
                    <a:pt x="6049" y="9625"/>
                    <a:pt x="5853" y="5780"/>
                    <a:pt x="6221" y="5070"/>
                  </a:cubicBezTo>
                  <a:cubicBezTo>
                    <a:pt x="6564" y="4360"/>
                    <a:pt x="6980" y="3184"/>
                    <a:pt x="7102" y="1054"/>
                  </a:cubicBezTo>
                  <a:cubicBezTo>
                    <a:pt x="4335" y="1"/>
                    <a:pt x="1" y="1176"/>
                    <a:pt x="1" y="1176"/>
                  </a:cubicBezTo>
                  <a:close/>
                </a:path>
              </a:pathLst>
            </a:custGeom>
            <a:solidFill>
              <a:srgbClr val="EC8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763;p34"/>
            <p:cNvSpPr/>
            <p:nvPr/>
          </p:nvSpPr>
          <p:spPr>
            <a:xfrm>
              <a:off x="4064975" y="1475450"/>
              <a:ext cx="339175" cy="610375"/>
            </a:xfrm>
            <a:custGeom>
              <a:avLst/>
              <a:gdLst/>
              <a:ahLst/>
              <a:cxnLst/>
              <a:rect l="l" t="t" r="r" b="b"/>
              <a:pathLst>
                <a:path w="13567" h="24415" extrusionOk="0">
                  <a:moveTo>
                    <a:pt x="3208" y="123"/>
                  </a:moveTo>
                  <a:cubicBezTo>
                    <a:pt x="5657" y="0"/>
                    <a:pt x="9820" y="2890"/>
                    <a:pt x="11681" y="5265"/>
                  </a:cubicBezTo>
                  <a:cubicBezTo>
                    <a:pt x="13567" y="7640"/>
                    <a:pt x="12416" y="10187"/>
                    <a:pt x="11779" y="12734"/>
                  </a:cubicBezTo>
                  <a:cubicBezTo>
                    <a:pt x="11142" y="15281"/>
                    <a:pt x="12122" y="21623"/>
                    <a:pt x="12122" y="22235"/>
                  </a:cubicBezTo>
                  <a:cubicBezTo>
                    <a:pt x="9232" y="24170"/>
                    <a:pt x="3845" y="24415"/>
                    <a:pt x="3037" y="21549"/>
                  </a:cubicBezTo>
                  <a:cubicBezTo>
                    <a:pt x="2694" y="18440"/>
                    <a:pt x="3404" y="15207"/>
                    <a:pt x="3429" y="13371"/>
                  </a:cubicBezTo>
                  <a:cubicBezTo>
                    <a:pt x="3306" y="9452"/>
                    <a:pt x="0" y="1298"/>
                    <a:pt x="3208" y="1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764;p34"/>
            <p:cNvSpPr/>
            <p:nvPr/>
          </p:nvSpPr>
          <p:spPr>
            <a:xfrm>
              <a:off x="4112100" y="1477900"/>
              <a:ext cx="92475" cy="614050"/>
            </a:xfrm>
            <a:custGeom>
              <a:avLst/>
              <a:gdLst/>
              <a:ahLst/>
              <a:cxnLst/>
              <a:rect l="l" t="t" r="r" b="b"/>
              <a:pathLst>
                <a:path w="3699" h="24562" extrusionOk="0">
                  <a:moveTo>
                    <a:pt x="3478" y="588"/>
                  </a:moveTo>
                  <a:cubicBezTo>
                    <a:pt x="2205" y="6122"/>
                    <a:pt x="2597" y="12097"/>
                    <a:pt x="2866" y="14423"/>
                  </a:cubicBezTo>
                  <a:cubicBezTo>
                    <a:pt x="3160" y="16774"/>
                    <a:pt x="3209" y="24561"/>
                    <a:pt x="3209" y="24561"/>
                  </a:cubicBezTo>
                  <a:cubicBezTo>
                    <a:pt x="1323" y="23606"/>
                    <a:pt x="417" y="21843"/>
                    <a:pt x="393" y="21035"/>
                  </a:cubicBezTo>
                  <a:cubicBezTo>
                    <a:pt x="344" y="20252"/>
                    <a:pt x="1078" y="13493"/>
                    <a:pt x="1005" y="12930"/>
                  </a:cubicBezTo>
                  <a:cubicBezTo>
                    <a:pt x="956" y="12391"/>
                    <a:pt x="1" y="7175"/>
                    <a:pt x="99" y="4334"/>
                  </a:cubicBezTo>
                  <a:cubicBezTo>
                    <a:pt x="221" y="1518"/>
                    <a:pt x="1274" y="1102"/>
                    <a:pt x="1274" y="1102"/>
                  </a:cubicBezTo>
                  <a:lnTo>
                    <a:pt x="3698" y="0"/>
                  </a:lnTo>
                  <a:close/>
                </a:path>
              </a:pathLst>
            </a:custGeom>
            <a:solidFill>
              <a:srgbClr val="FBD1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765;p34"/>
            <p:cNvSpPr/>
            <p:nvPr/>
          </p:nvSpPr>
          <p:spPr>
            <a:xfrm>
              <a:off x="4240050" y="1507275"/>
              <a:ext cx="216150" cy="590175"/>
            </a:xfrm>
            <a:custGeom>
              <a:avLst/>
              <a:gdLst/>
              <a:ahLst/>
              <a:cxnLst/>
              <a:rect l="l" t="t" r="r" b="b"/>
              <a:pathLst>
                <a:path w="8646" h="23607" extrusionOk="0">
                  <a:moveTo>
                    <a:pt x="1886" y="1"/>
                  </a:moveTo>
                  <a:cubicBezTo>
                    <a:pt x="1" y="4017"/>
                    <a:pt x="907" y="7714"/>
                    <a:pt x="1005" y="11020"/>
                  </a:cubicBezTo>
                  <a:cubicBezTo>
                    <a:pt x="1078" y="14326"/>
                    <a:pt x="2792" y="23607"/>
                    <a:pt x="2792" y="23607"/>
                  </a:cubicBezTo>
                  <a:cubicBezTo>
                    <a:pt x="6098" y="22799"/>
                    <a:pt x="6490" y="20570"/>
                    <a:pt x="7127" y="19444"/>
                  </a:cubicBezTo>
                  <a:cubicBezTo>
                    <a:pt x="8645" y="11706"/>
                    <a:pt x="6711" y="5437"/>
                    <a:pt x="5290" y="3110"/>
                  </a:cubicBezTo>
                  <a:cubicBezTo>
                    <a:pt x="4164" y="1298"/>
                    <a:pt x="1886" y="1"/>
                    <a:pt x="1886" y="1"/>
                  </a:cubicBezTo>
                  <a:close/>
                </a:path>
              </a:pathLst>
            </a:custGeom>
            <a:solidFill>
              <a:srgbClr val="FBD1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766;p34"/>
            <p:cNvSpPr/>
            <p:nvPr/>
          </p:nvSpPr>
          <p:spPr>
            <a:xfrm>
              <a:off x="3944375" y="1791100"/>
              <a:ext cx="64300" cy="33625"/>
            </a:xfrm>
            <a:custGeom>
              <a:avLst/>
              <a:gdLst/>
              <a:ahLst/>
              <a:cxnLst/>
              <a:rect l="l" t="t" r="r" b="b"/>
              <a:pathLst>
                <a:path w="2572" h="1345" extrusionOk="0">
                  <a:moveTo>
                    <a:pt x="1319" y="1"/>
                  </a:moveTo>
                  <a:cubicBezTo>
                    <a:pt x="1012" y="1"/>
                    <a:pt x="704" y="68"/>
                    <a:pt x="465" y="206"/>
                  </a:cubicBezTo>
                  <a:cubicBezTo>
                    <a:pt x="0" y="451"/>
                    <a:pt x="0" y="891"/>
                    <a:pt x="465" y="1161"/>
                  </a:cubicBezTo>
                  <a:cubicBezTo>
                    <a:pt x="686" y="1283"/>
                    <a:pt x="986" y="1344"/>
                    <a:pt x="1286" y="1344"/>
                  </a:cubicBezTo>
                  <a:cubicBezTo>
                    <a:pt x="1586" y="1344"/>
                    <a:pt x="1886" y="1283"/>
                    <a:pt x="2106" y="1161"/>
                  </a:cubicBezTo>
                  <a:cubicBezTo>
                    <a:pt x="2571" y="891"/>
                    <a:pt x="2571" y="451"/>
                    <a:pt x="2131" y="181"/>
                  </a:cubicBezTo>
                  <a:cubicBezTo>
                    <a:pt x="1903" y="62"/>
                    <a:pt x="1612" y="1"/>
                    <a:pt x="1319" y="1"/>
                  </a:cubicBezTo>
                  <a:close/>
                </a:path>
              </a:pathLst>
            </a:custGeom>
            <a:solidFill>
              <a:srgbClr val="83C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767;p34"/>
            <p:cNvSpPr/>
            <p:nvPr/>
          </p:nvSpPr>
          <p:spPr>
            <a:xfrm>
              <a:off x="4062525" y="1567275"/>
              <a:ext cx="352650" cy="342850"/>
            </a:xfrm>
            <a:custGeom>
              <a:avLst/>
              <a:gdLst/>
              <a:ahLst/>
              <a:cxnLst/>
              <a:rect l="l" t="t" r="r" b="b"/>
              <a:pathLst>
                <a:path w="14106" h="13714" extrusionOk="0">
                  <a:moveTo>
                    <a:pt x="11069" y="759"/>
                  </a:moveTo>
                  <a:cubicBezTo>
                    <a:pt x="8791" y="1886"/>
                    <a:pt x="8571" y="8596"/>
                    <a:pt x="6832" y="10261"/>
                  </a:cubicBezTo>
                  <a:cubicBezTo>
                    <a:pt x="5828" y="11216"/>
                    <a:pt x="1886" y="10457"/>
                    <a:pt x="539" y="10481"/>
                  </a:cubicBezTo>
                  <a:cubicBezTo>
                    <a:pt x="0" y="11681"/>
                    <a:pt x="735" y="13101"/>
                    <a:pt x="735" y="13101"/>
                  </a:cubicBezTo>
                  <a:cubicBezTo>
                    <a:pt x="8253" y="13469"/>
                    <a:pt x="9159" y="13714"/>
                    <a:pt x="11069" y="10040"/>
                  </a:cubicBezTo>
                  <a:cubicBezTo>
                    <a:pt x="12587" y="7200"/>
                    <a:pt x="14105" y="0"/>
                    <a:pt x="11069" y="759"/>
                  </a:cubicBezTo>
                  <a:close/>
                </a:path>
              </a:pathLst>
            </a:custGeom>
            <a:solidFill>
              <a:srgbClr val="FBD1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768;p34"/>
            <p:cNvSpPr/>
            <p:nvPr/>
          </p:nvSpPr>
          <p:spPr>
            <a:xfrm>
              <a:off x="3947425" y="1487675"/>
              <a:ext cx="272450" cy="337975"/>
            </a:xfrm>
            <a:custGeom>
              <a:avLst/>
              <a:gdLst/>
              <a:ahLst/>
              <a:cxnLst/>
              <a:rect l="l" t="t" r="r" b="b"/>
              <a:pathLst>
                <a:path w="10898" h="13519" extrusionOk="0">
                  <a:moveTo>
                    <a:pt x="7861" y="711"/>
                  </a:moveTo>
                  <a:cubicBezTo>
                    <a:pt x="6392" y="1470"/>
                    <a:pt x="5706" y="7568"/>
                    <a:pt x="3968" y="9110"/>
                  </a:cubicBezTo>
                  <a:cubicBezTo>
                    <a:pt x="2964" y="9967"/>
                    <a:pt x="2547" y="10751"/>
                    <a:pt x="515" y="11755"/>
                  </a:cubicBezTo>
                  <a:cubicBezTo>
                    <a:pt x="1" y="12857"/>
                    <a:pt x="1421" y="13518"/>
                    <a:pt x="1421" y="13518"/>
                  </a:cubicBezTo>
                  <a:cubicBezTo>
                    <a:pt x="5437" y="12000"/>
                    <a:pt x="6367" y="10702"/>
                    <a:pt x="7714" y="8670"/>
                  </a:cubicBezTo>
                  <a:cubicBezTo>
                    <a:pt x="9379" y="6147"/>
                    <a:pt x="10898" y="1"/>
                    <a:pt x="7861" y="711"/>
                  </a:cubicBezTo>
                  <a:close/>
                </a:path>
              </a:pathLst>
            </a:custGeom>
            <a:solidFill>
              <a:srgbClr val="FBD1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769;p34"/>
            <p:cNvSpPr/>
            <p:nvPr/>
          </p:nvSpPr>
          <p:spPr>
            <a:xfrm>
              <a:off x="3873350" y="1788275"/>
              <a:ext cx="113900" cy="98575"/>
            </a:xfrm>
            <a:custGeom>
              <a:avLst/>
              <a:gdLst/>
              <a:ahLst/>
              <a:cxnLst/>
              <a:rect l="l" t="t" r="r" b="b"/>
              <a:pathLst>
                <a:path w="4556" h="3943" extrusionOk="0">
                  <a:moveTo>
                    <a:pt x="4310" y="1274"/>
                  </a:moveTo>
                  <a:cubicBezTo>
                    <a:pt x="4261" y="1396"/>
                    <a:pt x="3870" y="1837"/>
                    <a:pt x="3527" y="2229"/>
                  </a:cubicBezTo>
                  <a:cubicBezTo>
                    <a:pt x="3184" y="2621"/>
                    <a:pt x="2621" y="3306"/>
                    <a:pt x="2449" y="3135"/>
                  </a:cubicBezTo>
                  <a:cubicBezTo>
                    <a:pt x="2278" y="2963"/>
                    <a:pt x="2621" y="2302"/>
                    <a:pt x="2621" y="2302"/>
                  </a:cubicBezTo>
                  <a:cubicBezTo>
                    <a:pt x="2621" y="2302"/>
                    <a:pt x="1568" y="3282"/>
                    <a:pt x="1396" y="3600"/>
                  </a:cubicBezTo>
                  <a:cubicBezTo>
                    <a:pt x="1200" y="3943"/>
                    <a:pt x="1323" y="2988"/>
                    <a:pt x="1568" y="2547"/>
                  </a:cubicBezTo>
                  <a:cubicBezTo>
                    <a:pt x="931" y="3551"/>
                    <a:pt x="760" y="3772"/>
                    <a:pt x="711" y="3527"/>
                  </a:cubicBezTo>
                  <a:cubicBezTo>
                    <a:pt x="662" y="3282"/>
                    <a:pt x="1200" y="1911"/>
                    <a:pt x="1127" y="2057"/>
                  </a:cubicBezTo>
                  <a:cubicBezTo>
                    <a:pt x="368" y="3208"/>
                    <a:pt x="74" y="3355"/>
                    <a:pt x="147" y="2817"/>
                  </a:cubicBezTo>
                  <a:cubicBezTo>
                    <a:pt x="221" y="2302"/>
                    <a:pt x="980" y="1396"/>
                    <a:pt x="1421" y="1151"/>
                  </a:cubicBezTo>
                  <a:cubicBezTo>
                    <a:pt x="98" y="2008"/>
                    <a:pt x="1" y="1911"/>
                    <a:pt x="343" y="1543"/>
                  </a:cubicBezTo>
                  <a:cubicBezTo>
                    <a:pt x="662" y="1151"/>
                    <a:pt x="1886" y="221"/>
                    <a:pt x="3527" y="0"/>
                  </a:cubicBezTo>
                  <a:cubicBezTo>
                    <a:pt x="4555" y="955"/>
                    <a:pt x="4310" y="1274"/>
                    <a:pt x="4310" y="1274"/>
                  </a:cubicBezTo>
                  <a:close/>
                </a:path>
              </a:pathLst>
            </a:custGeom>
            <a:solidFill>
              <a:srgbClr val="FFC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770;p34"/>
            <p:cNvSpPr/>
            <p:nvPr/>
          </p:nvSpPr>
          <p:spPr>
            <a:xfrm>
              <a:off x="3945600" y="1828075"/>
              <a:ext cx="146325" cy="74100"/>
            </a:xfrm>
            <a:custGeom>
              <a:avLst/>
              <a:gdLst/>
              <a:ahLst/>
              <a:cxnLst/>
              <a:rect l="l" t="t" r="r" b="b"/>
              <a:pathLst>
                <a:path w="5853" h="2964" extrusionOk="0">
                  <a:moveTo>
                    <a:pt x="539" y="1788"/>
                  </a:moveTo>
                  <a:cubicBezTo>
                    <a:pt x="980" y="1127"/>
                    <a:pt x="1592" y="367"/>
                    <a:pt x="2375" y="147"/>
                  </a:cubicBezTo>
                  <a:cubicBezTo>
                    <a:pt x="2939" y="0"/>
                    <a:pt x="3526" y="123"/>
                    <a:pt x="4065" y="294"/>
                  </a:cubicBezTo>
                  <a:cubicBezTo>
                    <a:pt x="4506" y="441"/>
                    <a:pt x="5118" y="490"/>
                    <a:pt x="5534" y="686"/>
                  </a:cubicBezTo>
                  <a:cubicBezTo>
                    <a:pt x="5730" y="1200"/>
                    <a:pt x="5853" y="1641"/>
                    <a:pt x="5853" y="2106"/>
                  </a:cubicBezTo>
                  <a:cubicBezTo>
                    <a:pt x="5755" y="2131"/>
                    <a:pt x="5657" y="2155"/>
                    <a:pt x="5559" y="2155"/>
                  </a:cubicBezTo>
                  <a:cubicBezTo>
                    <a:pt x="5094" y="2204"/>
                    <a:pt x="4628" y="2375"/>
                    <a:pt x="4163" y="2375"/>
                  </a:cubicBezTo>
                  <a:cubicBezTo>
                    <a:pt x="3869" y="2351"/>
                    <a:pt x="3379" y="2449"/>
                    <a:pt x="3086" y="2375"/>
                  </a:cubicBezTo>
                  <a:cubicBezTo>
                    <a:pt x="3208" y="2400"/>
                    <a:pt x="3330" y="2449"/>
                    <a:pt x="3355" y="2571"/>
                  </a:cubicBezTo>
                  <a:cubicBezTo>
                    <a:pt x="3379" y="2669"/>
                    <a:pt x="3281" y="2767"/>
                    <a:pt x="3184" y="2792"/>
                  </a:cubicBezTo>
                  <a:cubicBezTo>
                    <a:pt x="2522" y="2963"/>
                    <a:pt x="1935" y="2155"/>
                    <a:pt x="1518" y="1763"/>
                  </a:cubicBezTo>
                  <a:cubicBezTo>
                    <a:pt x="1543" y="1812"/>
                    <a:pt x="0" y="2645"/>
                    <a:pt x="539" y="1788"/>
                  </a:cubicBezTo>
                  <a:close/>
                </a:path>
              </a:pathLst>
            </a:custGeom>
            <a:solidFill>
              <a:srgbClr val="FFC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771;p34"/>
            <p:cNvSpPr/>
            <p:nvPr/>
          </p:nvSpPr>
          <p:spPr>
            <a:xfrm>
              <a:off x="4093125" y="1315650"/>
              <a:ext cx="144500" cy="181250"/>
            </a:xfrm>
            <a:custGeom>
              <a:avLst/>
              <a:gdLst/>
              <a:ahLst/>
              <a:cxnLst/>
              <a:rect l="l" t="t" r="r" b="b"/>
              <a:pathLst>
                <a:path w="5780" h="7250" extrusionOk="0">
                  <a:moveTo>
                    <a:pt x="1715" y="882"/>
                  </a:moveTo>
                  <a:cubicBezTo>
                    <a:pt x="1690" y="931"/>
                    <a:pt x="1666" y="1005"/>
                    <a:pt x="1641" y="1078"/>
                  </a:cubicBezTo>
                  <a:cubicBezTo>
                    <a:pt x="1519" y="1446"/>
                    <a:pt x="1592" y="1886"/>
                    <a:pt x="1519" y="2254"/>
                  </a:cubicBezTo>
                  <a:cubicBezTo>
                    <a:pt x="1372" y="2866"/>
                    <a:pt x="931" y="3331"/>
                    <a:pt x="735" y="3919"/>
                  </a:cubicBezTo>
                  <a:cubicBezTo>
                    <a:pt x="1" y="6049"/>
                    <a:pt x="2131" y="7249"/>
                    <a:pt x="3968" y="7102"/>
                  </a:cubicBezTo>
                  <a:cubicBezTo>
                    <a:pt x="4286" y="7078"/>
                    <a:pt x="4629" y="7004"/>
                    <a:pt x="4898" y="6784"/>
                  </a:cubicBezTo>
                  <a:cubicBezTo>
                    <a:pt x="5780" y="6098"/>
                    <a:pt x="4776" y="5021"/>
                    <a:pt x="4360" y="4384"/>
                  </a:cubicBezTo>
                  <a:cubicBezTo>
                    <a:pt x="4066" y="3943"/>
                    <a:pt x="3649" y="3356"/>
                    <a:pt x="3625" y="2792"/>
                  </a:cubicBezTo>
                  <a:cubicBezTo>
                    <a:pt x="3576" y="2278"/>
                    <a:pt x="3870" y="1837"/>
                    <a:pt x="3747" y="1299"/>
                  </a:cubicBezTo>
                  <a:cubicBezTo>
                    <a:pt x="3551" y="221"/>
                    <a:pt x="2205" y="1"/>
                    <a:pt x="1715" y="882"/>
                  </a:cubicBez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772;p34"/>
            <p:cNvSpPr/>
            <p:nvPr/>
          </p:nvSpPr>
          <p:spPr>
            <a:xfrm>
              <a:off x="4189250" y="1445450"/>
              <a:ext cx="104700" cy="142050"/>
            </a:xfrm>
            <a:custGeom>
              <a:avLst/>
              <a:gdLst/>
              <a:ahLst/>
              <a:cxnLst/>
              <a:rect l="l" t="t" r="r" b="b"/>
              <a:pathLst>
                <a:path w="4188" h="5682" extrusionOk="0">
                  <a:moveTo>
                    <a:pt x="3380" y="0"/>
                  </a:moveTo>
                  <a:cubicBezTo>
                    <a:pt x="3380" y="0"/>
                    <a:pt x="2767" y="2106"/>
                    <a:pt x="4139" y="2988"/>
                  </a:cubicBezTo>
                  <a:cubicBezTo>
                    <a:pt x="4188" y="3502"/>
                    <a:pt x="2743" y="5681"/>
                    <a:pt x="1274" y="5290"/>
                  </a:cubicBezTo>
                  <a:cubicBezTo>
                    <a:pt x="441" y="5094"/>
                    <a:pt x="0" y="3869"/>
                    <a:pt x="0" y="3869"/>
                  </a:cubicBezTo>
                  <a:cubicBezTo>
                    <a:pt x="74" y="3110"/>
                    <a:pt x="515" y="1518"/>
                    <a:pt x="515" y="1518"/>
                  </a:cubicBezTo>
                  <a:close/>
                </a:path>
              </a:pathLst>
            </a:custGeom>
            <a:solidFill>
              <a:srgbClr val="FFC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73;p34"/>
            <p:cNvSpPr/>
            <p:nvPr/>
          </p:nvSpPr>
          <p:spPr>
            <a:xfrm>
              <a:off x="4140875" y="1285650"/>
              <a:ext cx="156150" cy="222875"/>
            </a:xfrm>
            <a:custGeom>
              <a:avLst/>
              <a:gdLst/>
              <a:ahLst/>
              <a:cxnLst/>
              <a:rect l="l" t="t" r="r" b="b"/>
              <a:pathLst>
                <a:path w="6246" h="8915" extrusionOk="0">
                  <a:moveTo>
                    <a:pt x="393" y="2131"/>
                  </a:moveTo>
                  <a:cubicBezTo>
                    <a:pt x="393" y="2131"/>
                    <a:pt x="1" y="3454"/>
                    <a:pt x="148" y="4507"/>
                  </a:cubicBezTo>
                  <a:cubicBezTo>
                    <a:pt x="295" y="5535"/>
                    <a:pt x="393" y="7592"/>
                    <a:pt x="1299" y="8253"/>
                  </a:cubicBezTo>
                  <a:cubicBezTo>
                    <a:pt x="2229" y="8915"/>
                    <a:pt x="3527" y="8155"/>
                    <a:pt x="4409" y="7396"/>
                  </a:cubicBezTo>
                  <a:cubicBezTo>
                    <a:pt x="5266" y="6662"/>
                    <a:pt x="6196" y="5315"/>
                    <a:pt x="6221" y="3650"/>
                  </a:cubicBezTo>
                  <a:cubicBezTo>
                    <a:pt x="6245" y="2009"/>
                    <a:pt x="5584" y="1"/>
                    <a:pt x="3209" y="99"/>
                  </a:cubicBezTo>
                  <a:cubicBezTo>
                    <a:pt x="833" y="197"/>
                    <a:pt x="393" y="2131"/>
                    <a:pt x="393" y="2131"/>
                  </a:cubicBezTo>
                  <a:close/>
                </a:path>
              </a:pathLst>
            </a:custGeom>
            <a:solidFill>
              <a:srgbClr val="FFC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74;p34"/>
            <p:cNvSpPr/>
            <p:nvPr/>
          </p:nvSpPr>
          <p:spPr>
            <a:xfrm>
              <a:off x="4177000" y="1270975"/>
              <a:ext cx="167775" cy="231425"/>
            </a:xfrm>
            <a:custGeom>
              <a:avLst/>
              <a:gdLst/>
              <a:ahLst/>
              <a:cxnLst/>
              <a:rect l="l" t="t" r="r" b="b"/>
              <a:pathLst>
                <a:path w="6711" h="9257" extrusionOk="0">
                  <a:moveTo>
                    <a:pt x="613" y="1714"/>
                  </a:moveTo>
                  <a:cubicBezTo>
                    <a:pt x="1" y="2473"/>
                    <a:pt x="270" y="3380"/>
                    <a:pt x="1029" y="3943"/>
                  </a:cubicBezTo>
                  <a:cubicBezTo>
                    <a:pt x="1568" y="4335"/>
                    <a:pt x="2033" y="4579"/>
                    <a:pt x="2376" y="5167"/>
                  </a:cubicBezTo>
                  <a:cubicBezTo>
                    <a:pt x="2694" y="5706"/>
                    <a:pt x="2866" y="6343"/>
                    <a:pt x="2915" y="6979"/>
                  </a:cubicBezTo>
                  <a:cubicBezTo>
                    <a:pt x="2939" y="7493"/>
                    <a:pt x="2939" y="8008"/>
                    <a:pt x="2964" y="8546"/>
                  </a:cubicBezTo>
                  <a:cubicBezTo>
                    <a:pt x="2988" y="8791"/>
                    <a:pt x="2988" y="9110"/>
                    <a:pt x="3257" y="9183"/>
                  </a:cubicBezTo>
                  <a:cubicBezTo>
                    <a:pt x="3551" y="9257"/>
                    <a:pt x="4163" y="9036"/>
                    <a:pt x="4433" y="8889"/>
                  </a:cubicBezTo>
                  <a:cubicBezTo>
                    <a:pt x="4874" y="8620"/>
                    <a:pt x="5265" y="8277"/>
                    <a:pt x="5584" y="7885"/>
                  </a:cubicBezTo>
                  <a:cubicBezTo>
                    <a:pt x="6220" y="7151"/>
                    <a:pt x="6612" y="6171"/>
                    <a:pt x="6637" y="5192"/>
                  </a:cubicBezTo>
                  <a:cubicBezTo>
                    <a:pt x="6710" y="3355"/>
                    <a:pt x="5657" y="2155"/>
                    <a:pt x="4335" y="1102"/>
                  </a:cubicBezTo>
                  <a:cubicBezTo>
                    <a:pt x="2964" y="0"/>
                    <a:pt x="1690" y="392"/>
                    <a:pt x="613" y="1714"/>
                  </a:cubicBez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75;p34"/>
            <p:cNvSpPr/>
            <p:nvPr/>
          </p:nvSpPr>
          <p:spPr>
            <a:xfrm>
              <a:off x="4121300" y="1267900"/>
              <a:ext cx="110200" cy="125525"/>
            </a:xfrm>
            <a:custGeom>
              <a:avLst/>
              <a:gdLst/>
              <a:ahLst/>
              <a:cxnLst/>
              <a:rect l="l" t="t" r="r" b="b"/>
              <a:pathLst>
                <a:path w="4408" h="5021" extrusionOk="0">
                  <a:moveTo>
                    <a:pt x="2033" y="907"/>
                  </a:moveTo>
                  <a:cubicBezTo>
                    <a:pt x="2033" y="907"/>
                    <a:pt x="2033" y="907"/>
                    <a:pt x="2033" y="907"/>
                  </a:cubicBezTo>
                  <a:cubicBezTo>
                    <a:pt x="2498" y="588"/>
                    <a:pt x="4383" y="1"/>
                    <a:pt x="4383" y="980"/>
                  </a:cubicBezTo>
                  <a:cubicBezTo>
                    <a:pt x="4408" y="1935"/>
                    <a:pt x="2988" y="2890"/>
                    <a:pt x="2253" y="3331"/>
                  </a:cubicBezTo>
                  <a:cubicBezTo>
                    <a:pt x="1910" y="3503"/>
                    <a:pt x="1567" y="3649"/>
                    <a:pt x="1274" y="3894"/>
                  </a:cubicBezTo>
                  <a:cubicBezTo>
                    <a:pt x="882" y="4188"/>
                    <a:pt x="857" y="4776"/>
                    <a:pt x="514" y="5021"/>
                  </a:cubicBezTo>
                  <a:cubicBezTo>
                    <a:pt x="0" y="4531"/>
                    <a:pt x="123" y="3282"/>
                    <a:pt x="343" y="2670"/>
                  </a:cubicBezTo>
                  <a:cubicBezTo>
                    <a:pt x="612" y="1862"/>
                    <a:pt x="1322" y="1397"/>
                    <a:pt x="2033" y="907"/>
                  </a:cubicBez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76;p34"/>
            <p:cNvSpPr/>
            <p:nvPr/>
          </p:nvSpPr>
          <p:spPr>
            <a:xfrm>
              <a:off x="4195375" y="1472375"/>
              <a:ext cx="53900" cy="38600"/>
            </a:xfrm>
            <a:custGeom>
              <a:avLst/>
              <a:gdLst/>
              <a:ahLst/>
              <a:cxnLst/>
              <a:rect l="l" t="t" r="r" b="b"/>
              <a:pathLst>
                <a:path w="2156" h="1544" extrusionOk="0">
                  <a:moveTo>
                    <a:pt x="123" y="1029"/>
                  </a:moveTo>
                  <a:cubicBezTo>
                    <a:pt x="1078" y="931"/>
                    <a:pt x="2155" y="1"/>
                    <a:pt x="2155" y="1"/>
                  </a:cubicBezTo>
                  <a:cubicBezTo>
                    <a:pt x="2155" y="1"/>
                    <a:pt x="1935" y="1127"/>
                    <a:pt x="0" y="1543"/>
                  </a:cubicBezTo>
                  <a:close/>
                </a:path>
              </a:pathLst>
            </a:custGeom>
            <a:solidFill>
              <a:srgbClr val="F4A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77;p34"/>
            <p:cNvSpPr/>
            <p:nvPr/>
          </p:nvSpPr>
          <p:spPr>
            <a:xfrm>
              <a:off x="4865725" y="2915325"/>
              <a:ext cx="258975" cy="109625"/>
            </a:xfrm>
            <a:custGeom>
              <a:avLst/>
              <a:gdLst/>
              <a:ahLst/>
              <a:cxnLst/>
              <a:rect l="l" t="t" r="r" b="b"/>
              <a:pathLst>
                <a:path w="10359" h="4385" extrusionOk="0">
                  <a:moveTo>
                    <a:pt x="931" y="1"/>
                  </a:moveTo>
                  <a:cubicBezTo>
                    <a:pt x="0" y="1470"/>
                    <a:pt x="221" y="2498"/>
                    <a:pt x="490" y="2621"/>
                  </a:cubicBezTo>
                  <a:cubicBezTo>
                    <a:pt x="3634" y="4019"/>
                    <a:pt x="6103" y="4384"/>
                    <a:pt x="7811" y="4384"/>
                  </a:cubicBezTo>
                  <a:cubicBezTo>
                    <a:pt x="9124" y="4384"/>
                    <a:pt x="9986" y="4169"/>
                    <a:pt x="10359" y="4041"/>
                  </a:cubicBezTo>
                  <a:cubicBezTo>
                    <a:pt x="9428" y="2768"/>
                    <a:pt x="8571" y="1543"/>
                    <a:pt x="7518" y="123"/>
                  </a:cubicBezTo>
                  <a:cubicBezTo>
                    <a:pt x="6736" y="271"/>
                    <a:pt x="5859" y="324"/>
                    <a:pt x="5006" y="324"/>
                  </a:cubicBezTo>
                  <a:cubicBezTo>
                    <a:pt x="2894" y="324"/>
                    <a:pt x="931" y="1"/>
                    <a:pt x="931" y="1"/>
                  </a:cubicBez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78;p34"/>
            <p:cNvSpPr/>
            <p:nvPr/>
          </p:nvSpPr>
          <p:spPr>
            <a:xfrm>
              <a:off x="4206375" y="1925400"/>
              <a:ext cx="279200" cy="315300"/>
            </a:xfrm>
            <a:custGeom>
              <a:avLst/>
              <a:gdLst/>
              <a:ahLst/>
              <a:cxnLst/>
              <a:rect l="l" t="t" r="r" b="b"/>
              <a:pathLst>
                <a:path w="11168" h="12612" extrusionOk="0">
                  <a:moveTo>
                    <a:pt x="11167" y="1"/>
                  </a:moveTo>
                  <a:lnTo>
                    <a:pt x="25" y="6466"/>
                  </a:lnTo>
                  <a:lnTo>
                    <a:pt x="1" y="12612"/>
                  </a:lnTo>
                  <a:lnTo>
                    <a:pt x="11143" y="6147"/>
                  </a:lnTo>
                  <a:lnTo>
                    <a:pt x="1116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79;p34"/>
            <p:cNvSpPr/>
            <p:nvPr/>
          </p:nvSpPr>
          <p:spPr>
            <a:xfrm>
              <a:off x="2951375" y="1925400"/>
              <a:ext cx="281025" cy="315300"/>
            </a:xfrm>
            <a:custGeom>
              <a:avLst/>
              <a:gdLst/>
              <a:ahLst/>
              <a:cxnLst/>
              <a:rect l="l" t="t" r="r" b="b"/>
              <a:pathLst>
                <a:path w="11241" h="12612" extrusionOk="0">
                  <a:moveTo>
                    <a:pt x="25" y="1"/>
                  </a:moveTo>
                  <a:lnTo>
                    <a:pt x="1" y="6147"/>
                  </a:lnTo>
                  <a:lnTo>
                    <a:pt x="11216" y="12612"/>
                  </a:lnTo>
                  <a:lnTo>
                    <a:pt x="11241" y="6490"/>
                  </a:lnTo>
                  <a:lnTo>
                    <a:pt x="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80;p34"/>
            <p:cNvSpPr/>
            <p:nvPr/>
          </p:nvSpPr>
          <p:spPr>
            <a:xfrm>
              <a:off x="3956000" y="2062225"/>
              <a:ext cx="251025" cy="238475"/>
            </a:xfrm>
            <a:custGeom>
              <a:avLst/>
              <a:gdLst/>
              <a:ahLst/>
              <a:cxnLst/>
              <a:rect l="l" t="t" r="r" b="b"/>
              <a:pathLst>
                <a:path w="10041" h="9539" extrusionOk="0">
                  <a:moveTo>
                    <a:pt x="5877" y="1"/>
                  </a:moveTo>
                  <a:cubicBezTo>
                    <a:pt x="4371" y="1"/>
                    <a:pt x="2865" y="331"/>
                    <a:pt x="1715" y="993"/>
                  </a:cubicBezTo>
                  <a:cubicBezTo>
                    <a:pt x="588" y="1654"/>
                    <a:pt x="25" y="2535"/>
                    <a:pt x="25" y="3392"/>
                  </a:cubicBezTo>
                  <a:lnTo>
                    <a:pt x="0" y="9522"/>
                  </a:lnTo>
                  <a:lnTo>
                    <a:pt x="0" y="9522"/>
                  </a:lnTo>
                  <a:cubicBezTo>
                    <a:pt x="7" y="8647"/>
                    <a:pt x="571" y="7796"/>
                    <a:pt x="1715" y="7139"/>
                  </a:cubicBezTo>
                  <a:cubicBezTo>
                    <a:pt x="2853" y="6478"/>
                    <a:pt x="4353" y="6147"/>
                    <a:pt x="5856" y="6147"/>
                  </a:cubicBezTo>
                  <a:cubicBezTo>
                    <a:pt x="7359" y="6147"/>
                    <a:pt x="8865" y="6478"/>
                    <a:pt x="10016" y="7139"/>
                  </a:cubicBezTo>
                  <a:lnTo>
                    <a:pt x="10040" y="993"/>
                  </a:lnTo>
                  <a:cubicBezTo>
                    <a:pt x="8890" y="331"/>
                    <a:pt x="7384" y="1"/>
                    <a:pt x="5877" y="1"/>
                  </a:cubicBezTo>
                  <a:close/>
                  <a:moveTo>
                    <a:pt x="0" y="9522"/>
                  </a:moveTo>
                  <a:cubicBezTo>
                    <a:pt x="0" y="9528"/>
                    <a:pt x="0" y="9533"/>
                    <a:pt x="0" y="9539"/>
                  </a:cubicBezTo>
                  <a:lnTo>
                    <a:pt x="0" y="9522"/>
                  </a:lnTo>
                  <a:close/>
                </a:path>
              </a:pathLst>
            </a:custGeom>
            <a:solidFill>
              <a:srgbClr val="787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1;p34"/>
            <p:cNvSpPr/>
            <p:nvPr/>
          </p:nvSpPr>
          <p:spPr>
            <a:xfrm>
              <a:off x="3231775" y="2062300"/>
              <a:ext cx="252250" cy="239025"/>
            </a:xfrm>
            <a:custGeom>
              <a:avLst/>
              <a:gdLst/>
              <a:ahLst/>
              <a:cxnLst/>
              <a:rect l="l" t="t" r="r" b="b"/>
              <a:pathLst>
                <a:path w="10090" h="9561" extrusionOk="0">
                  <a:moveTo>
                    <a:pt x="4190" y="1"/>
                  </a:moveTo>
                  <a:cubicBezTo>
                    <a:pt x="2677" y="1"/>
                    <a:pt x="1169" y="338"/>
                    <a:pt x="25" y="1014"/>
                  </a:cubicBezTo>
                  <a:lnTo>
                    <a:pt x="0" y="7136"/>
                  </a:lnTo>
                  <a:cubicBezTo>
                    <a:pt x="1151" y="6475"/>
                    <a:pt x="2657" y="6144"/>
                    <a:pt x="4163" y="6144"/>
                  </a:cubicBezTo>
                  <a:cubicBezTo>
                    <a:pt x="5669" y="6144"/>
                    <a:pt x="7175" y="6475"/>
                    <a:pt x="8326" y="7136"/>
                  </a:cubicBezTo>
                  <a:cubicBezTo>
                    <a:pt x="9477" y="7797"/>
                    <a:pt x="10065" y="8679"/>
                    <a:pt x="10065" y="9560"/>
                  </a:cubicBezTo>
                  <a:lnTo>
                    <a:pt x="10065" y="3438"/>
                  </a:lnTo>
                  <a:cubicBezTo>
                    <a:pt x="10089" y="2557"/>
                    <a:pt x="9501" y="1675"/>
                    <a:pt x="8351" y="990"/>
                  </a:cubicBezTo>
                  <a:cubicBezTo>
                    <a:pt x="7193" y="331"/>
                    <a:pt x="5689" y="1"/>
                    <a:pt x="419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82;p34"/>
            <p:cNvSpPr/>
            <p:nvPr/>
          </p:nvSpPr>
          <p:spPr>
            <a:xfrm>
              <a:off x="3440525" y="2207625"/>
              <a:ext cx="280400" cy="315300"/>
            </a:xfrm>
            <a:custGeom>
              <a:avLst/>
              <a:gdLst/>
              <a:ahLst/>
              <a:cxnLst/>
              <a:rect l="l" t="t" r="r" b="b"/>
              <a:pathLst>
                <a:path w="11216" h="12612" extrusionOk="0">
                  <a:moveTo>
                    <a:pt x="25" y="1"/>
                  </a:moveTo>
                  <a:lnTo>
                    <a:pt x="1" y="6147"/>
                  </a:lnTo>
                  <a:lnTo>
                    <a:pt x="11216" y="12612"/>
                  </a:lnTo>
                  <a:lnTo>
                    <a:pt x="11216" y="6490"/>
                  </a:lnTo>
                  <a:lnTo>
                    <a:pt x="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83;p34"/>
            <p:cNvSpPr/>
            <p:nvPr/>
          </p:nvSpPr>
          <p:spPr>
            <a:xfrm>
              <a:off x="3720925" y="2207625"/>
              <a:ext cx="278575" cy="315300"/>
            </a:xfrm>
            <a:custGeom>
              <a:avLst/>
              <a:gdLst/>
              <a:ahLst/>
              <a:cxnLst/>
              <a:rect l="l" t="t" r="r" b="b"/>
              <a:pathLst>
                <a:path w="11143" h="12612" extrusionOk="0">
                  <a:moveTo>
                    <a:pt x="11142" y="1"/>
                  </a:moveTo>
                  <a:lnTo>
                    <a:pt x="0" y="6490"/>
                  </a:lnTo>
                  <a:lnTo>
                    <a:pt x="0" y="12612"/>
                  </a:lnTo>
                  <a:lnTo>
                    <a:pt x="11142" y="6147"/>
                  </a:lnTo>
                  <a:lnTo>
                    <a:pt x="1114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84;p34"/>
            <p:cNvSpPr/>
            <p:nvPr/>
          </p:nvSpPr>
          <p:spPr>
            <a:xfrm>
              <a:off x="2952000" y="1481575"/>
              <a:ext cx="1533575" cy="888300"/>
            </a:xfrm>
            <a:custGeom>
              <a:avLst/>
              <a:gdLst/>
              <a:ahLst/>
              <a:cxnLst/>
              <a:rect l="l" t="t" r="r" b="b"/>
              <a:pathLst>
                <a:path w="61343" h="35532" extrusionOk="0">
                  <a:moveTo>
                    <a:pt x="30561" y="0"/>
                  </a:moveTo>
                  <a:lnTo>
                    <a:pt x="0" y="17754"/>
                  </a:lnTo>
                  <a:lnTo>
                    <a:pt x="11216" y="24243"/>
                  </a:lnTo>
                  <a:cubicBezTo>
                    <a:pt x="12360" y="23567"/>
                    <a:pt x="13868" y="23230"/>
                    <a:pt x="15381" y="23230"/>
                  </a:cubicBezTo>
                  <a:cubicBezTo>
                    <a:pt x="16880" y="23230"/>
                    <a:pt x="18384" y="23560"/>
                    <a:pt x="19542" y="24219"/>
                  </a:cubicBezTo>
                  <a:cubicBezTo>
                    <a:pt x="21843" y="25565"/>
                    <a:pt x="21843" y="27720"/>
                    <a:pt x="19566" y="29043"/>
                  </a:cubicBezTo>
                  <a:lnTo>
                    <a:pt x="30757" y="35532"/>
                  </a:lnTo>
                  <a:lnTo>
                    <a:pt x="41899" y="29043"/>
                  </a:lnTo>
                  <a:cubicBezTo>
                    <a:pt x="39597" y="27720"/>
                    <a:pt x="39597" y="25565"/>
                    <a:pt x="41875" y="24219"/>
                  </a:cubicBezTo>
                  <a:cubicBezTo>
                    <a:pt x="43025" y="23557"/>
                    <a:pt x="44531" y="23227"/>
                    <a:pt x="46037" y="23227"/>
                  </a:cubicBezTo>
                  <a:cubicBezTo>
                    <a:pt x="47544" y="23227"/>
                    <a:pt x="49050" y="23557"/>
                    <a:pt x="50200" y="24219"/>
                  </a:cubicBezTo>
                  <a:lnTo>
                    <a:pt x="61342" y="17754"/>
                  </a:lnTo>
                  <a:lnTo>
                    <a:pt x="305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785;p34"/>
            <p:cNvSpPr/>
            <p:nvPr/>
          </p:nvSpPr>
          <p:spPr>
            <a:xfrm>
              <a:off x="3208500" y="2282925"/>
              <a:ext cx="43500" cy="213075"/>
            </a:xfrm>
            <a:custGeom>
              <a:avLst/>
              <a:gdLst/>
              <a:ahLst/>
              <a:cxnLst/>
              <a:rect l="l" t="t" r="r" b="b"/>
              <a:pathLst>
                <a:path w="1740" h="8523" extrusionOk="0">
                  <a:moveTo>
                    <a:pt x="1739" y="1"/>
                  </a:moveTo>
                  <a:lnTo>
                    <a:pt x="1739" y="16"/>
                  </a:lnTo>
                  <a:lnTo>
                    <a:pt x="1739" y="16"/>
                  </a:lnTo>
                  <a:cubicBezTo>
                    <a:pt x="1739" y="11"/>
                    <a:pt x="1739" y="6"/>
                    <a:pt x="1739" y="1"/>
                  </a:cubicBezTo>
                  <a:close/>
                  <a:moveTo>
                    <a:pt x="1739" y="16"/>
                  </a:moveTo>
                  <a:lnTo>
                    <a:pt x="1739" y="16"/>
                  </a:lnTo>
                  <a:cubicBezTo>
                    <a:pt x="1732" y="868"/>
                    <a:pt x="1145" y="1719"/>
                    <a:pt x="25" y="2376"/>
                  </a:cubicBezTo>
                  <a:lnTo>
                    <a:pt x="1" y="8522"/>
                  </a:lnTo>
                  <a:cubicBezTo>
                    <a:pt x="1152" y="7861"/>
                    <a:pt x="1715" y="7004"/>
                    <a:pt x="1715" y="6123"/>
                  </a:cubicBezTo>
                  <a:lnTo>
                    <a:pt x="1739" y="16"/>
                  </a:lnTo>
                  <a:close/>
                </a:path>
              </a:pathLst>
            </a:custGeom>
            <a:solidFill>
              <a:srgbClr val="D868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786;p34"/>
            <p:cNvSpPr/>
            <p:nvPr/>
          </p:nvSpPr>
          <p:spPr>
            <a:xfrm>
              <a:off x="3210350" y="2504550"/>
              <a:ext cx="279175" cy="314700"/>
            </a:xfrm>
            <a:custGeom>
              <a:avLst/>
              <a:gdLst/>
              <a:ahLst/>
              <a:cxnLst/>
              <a:rect l="l" t="t" r="r" b="b"/>
              <a:pathLst>
                <a:path w="11167" h="12588" extrusionOk="0">
                  <a:moveTo>
                    <a:pt x="11167" y="0"/>
                  </a:moveTo>
                  <a:lnTo>
                    <a:pt x="25" y="6465"/>
                  </a:lnTo>
                  <a:lnTo>
                    <a:pt x="0" y="12587"/>
                  </a:lnTo>
                  <a:lnTo>
                    <a:pt x="11142" y="6122"/>
                  </a:lnTo>
                  <a:lnTo>
                    <a:pt x="11167" y="0"/>
                  </a:lnTo>
                  <a:close/>
                </a:path>
              </a:pathLst>
            </a:custGeom>
            <a:solidFill>
              <a:srgbClr val="D868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787;p34"/>
            <p:cNvSpPr/>
            <p:nvPr/>
          </p:nvSpPr>
          <p:spPr>
            <a:xfrm>
              <a:off x="2959950" y="2641375"/>
              <a:ext cx="251025" cy="237850"/>
            </a:xfrm>
            <a:custGeom>
              <a:avLst/>
              <a:gdLst/>
              <a:ahLst/>
              <a:cxnLst/>
              <a:rect l="l" t="t" r="r" b="b"/>
              <a:pathLst>
                <a:path w="10041" h="9514" extrusionOk="0">
                  <a:moveTo>
                    <a:pt x="5878" y="0"/>
                  </a:moveTo>
                  <a:cubicBezTo>
                    <a:pt x="4372" y="0"/>
                    <a:pt x="2866" y="331"/>
                    <a:pt x="1715" y="992"/>
                  </a:cubicBezTo>
                  <a:cubicBezTo>
                    <a:pt x="588" y="1653"/>
                    <a:pt x="25" y="2510"/>
                    <a:pt x="25" y="3392"/>
                  </a:cubicBezTo>
                  <a:lnTo>
                    <a:pt x="1" y="9498"/>
                  </a:lnTo>
                  <a:lnTo>
                    <a:pt x="1" y="9498"/>
                  </a:lnTo>
                  <a:cubicBezTo>
                    <a:pt x="7" y="8646"/>
                    <a:pt x="571" y="7796"/>
                    <a:pt x="1715" y="7139"/>
                  </a:cubicBezTo>
                  <a:cubicBezTo>
                    <a:pt x="2859" y="6462"/>
                    <a:pt x="4367" y="6125"/>
                    <a:pt x="5877" y="6125"/>
                  </a:cubicBezTo>
                  <a:cubicBezTo>
                    <a:pt x="7373" y="6125"/>
                    <a:pt x="8870" y="6456"/>
                    <a:pt x="10016" y="7114"/>
                  </a:cubicBezTo>
                  <a:lnTo>
                    <a:pt x="10041" y="992"/>
                  </a:lnTo>
                  <a:cubicBezTo>
                    <a:pt x="8890" y="331"/>
                    <a:pt x="7384" y="0"/>
                    <a:pt x="5878" y="0"/>
                  </a:cubicBezTo>
                  <a:close/>
                  <a:moveTo>
                    <a:pt x="1" y="9498"/>
                  </a:moveTo>
                  <a:cubicBezTo>
                    <a:pt x="0" y="9503"/>
                    <a:pt x="0" y="9509"/>
                    <a:pt x="0" y="9514"/>
                  </a:cubicBezTo>
                  <a:lnTo>
                    <a:pt x="1" y="9498"/>
                  </a:lnTo>
                  <a:close/>
                </a:path>
              </a:pathLst>
            </a:custGeom>
            <a:solidFill>
              <a:srgbClr val="D34C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788;p34"/>
            <p:cNvSpPr/>
            <p:nvPr/>
          </p:nvSpPr>
          <p:spPr>
            <a:xfrm>
              <a:off x="2724875" y="2786775"/>
              <a:ext cx="279175" cy="315300"/>
            </a:xfrm>
            <a:custGeom>
              <a:avLst/>
              <a:gdLst/>
              <a:ahLst/>
              <a:cxnLst/>
              <a:rect l="l" t="t" r="r" b="b"/>
              <a:pathLst>
                <a:path w="11167" h="12612" extrusionOk="0">
                  <a:moveTo>
                    <a:pt x="11167" y="0"/>
                  </a:moveTo>
                  <a:lnTo>
                    <a:pt x="25" y="6465"/>
                  </a:lnTo>
                  <a:lnTo>
                    <a:pt x="0" y="12611"/>
                  </a:lnTo>
                  <a:lnTo>
                    <a:pt x="11142" y="6122"/>
                  </a:lnTo>
                  <a:lnTo>
                    <a:pt x="11167" y="0"/>
                  </a:lnTo>
                  <a:close/>
                </a:path>
              </a:pathLst>
            </a:custGeom>
            <a:solidFill>
              <a:srgbClr val="D868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789;p34"/>
            <p:cNvSpPr/>
            <p:nvPr/>
          </p:nvSpPr>
          <p:spPr>
            <a:xfrm>
              <a:off x="1955325" y="2504550"/>
              <a:ext cx="770175" cy="597525"/>
            </a:xfrm>
            <a:custGeom>
              <a:avLst/>
              <a:gdLst/>
              <a:ahLst/>
              <a:cxnLst/>
              <a:rect l="l" t="t" r="r" b="b"/>
              <a:pathLst>
                <a:path w="30807" h="23901" extrusionOk="0">
                  <a:moveTo>
                    <a:pt x="25" y="0"/>
                  </a:moveTo>
                  <a:lnTo>
                    <a:pt x="1" y="6122"/>
                  </a:lnTo>
                  <a:lnTo>
                    <a:pt x="30782" y="23900"/>
                  </a:lnTo>
                  <a:lnTo>
                    <a:pt x="30807" y="17754"/>
                  </a:lnTo>
                  <a:lnTo>
                    <a:pt x="25" y="0"/>
                  </a:lnTo>
                  <a:close/>
                </a:path>
              </a:pathLst>
            </a:custGeom>
            <a:solidFill>
              <a:srgbClr val="F49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790;p34"/>
            <p:cNvSpPr/>
            <p:nvPr/>
          </p:nvSpPr>
          <p:spPr>
            <a:xfrm>
              <a:off x="1955950" y="2060100"/>
              <a:ext cx="1533575" cy="888300"/>
            </a:xfrm>
            <a:custGeom>
              <a:avLst/>
              <a:gdLst/>
              <a:ahLst/>
              <a:cxnLst/>
              <a:rect l="l" t="t" r="r" b="b"/>
              <a:pathLst>
                <a:path w="61343" h="35532" extrusionOk="0">
                  <a:moveTo>
                    <a:pt x="30561" y="0"/>
                  </a:moveTo>
                  <a:lnTo>
                    <a:pt x="0" y="17778"/>
                  </a:lnTo>
                  <a:lnTo>
                    <a:pt x="30782" y="35532"/>
                  </a:lnTo>
                  <a:lnTo>
                    <a:pt x="41924" y="29067"/>
                  </a:lnTo>
                  <a:cubicBezTo>
                    <a:pt x="39622" y="27720"/>
                    <a:pt x="39597" y="25565"/>
                    <a:pt x="41875" y="24243"/>
                  </a:cubicBezTo>
                  <a:cubicBezTo>
                    <a:pt x="43026" y="23582"/>
                    <a:pt x="44532" y="23251"/>
                    <a:pt x="46038" y="23251"/>
                  </a:cubicBezTo>
                  <a:cubicBezTo>
                    <a:pt x="47544" y="23251"/>
                    <a:pt x="49050" y="23582"/>
                    <a:pt x="50201" y="24243"/>
                  </a:cubicBezTo>
                  <a:lnTo>
                    <a:pt x="61343" y="17778"/>
                  </a:lnTo>
                  <a:lnTo>
                    <a:pt x="50127" y="11289"/>
                  </a:lnTo>
                  <a:cubicBezTo>
                    <a:pt x="52404" y="9967"/>
                    <a:pt x="52404" y="7812"/>
                    <a:pt x="50103" y="6465"/>
                  </a:cubicBezTo>
                  <a:cubicBezTo>
                    <a:pt x="48957" y="5807"/>
                    <a:pt x="47459" y="5476"/>
                    <a:pt x="45960" y="5476"/>
                  </a:cubicBezTo>
                  <a:cubicBezTo>
                    <a:pt x="44447" y="5476"/>
                    <a:pt x="42933" y="5813"/>
                    <a:pt x="41777" y="6489"/>
                  </a:cubicBezTo>
                  <a:lnTo>
                    <a:pt x="3056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791;p34"/>
            <p:cNvSpPr/>
            <p:nvPr/>
          </p:nvSpPr>
          <p:spPr>
            <a:xfrm>
              <a:off x="4189250" y="2281700"/>
              <a:ext cx="44100" cy="214300"/>
            </a:xfrm>
            <a:custGeom>
              <a:avLst/>
              <a:gdLst/>
              <a:ahLst/>
              <a:cxnLst/>
              <a:rect l="l" t="t" r="r" b="b"/>
              <a:pathLst>
                <a:path w="1764" h="8572" extrusionOk="0">
                  <a:moveTo>
                    <a:pt x="25" y="1"/>
                  </a:moveTo>
                  <a:lnTo>
                    <a:pt x="0" y="6147"/>
                  </a:lnTo>
                  <a:cubicBezTo>
                    <a:pt x="0" y="7029"/>
                    <a:pt x="564" y="7886"/>
                    <a:pt x="1739" y="8571"/>
                  </a:cubicBezTo>
                  <a:lnTo>
                    <a:pt x="1763" y="2425"/>
                  </a:lnTo>
                  <a:cubicBezTo>
                    <a:pt x="588" y="1764"/>
                    <a:pt x="25" y="882"/>
                    <a:pt x="25" y="1"/>
                  </a:cubicBezTo>
                  <a:close/>
                </a:path>
              </a:pathLst>
            </a:custGeom>
            <a:solidFill>
              <a:srgbClr val="7181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792;p34"/>
            <p:cNvSpPr/>
            <p:nvPr/>
          </p:nvSpPr>
          <p:spPr>
            <a:xfrm>
              <a:off x="3954150" y="2504550"/>
              <a:ext cx="280425" cy="315300"/>
            </a:xfrm>
            <a:custGeom>
              <a:avLst/>
              <a:gdLst/>
              <a:ahLst/>
              <a:cxnLst/>
              <a:rect l="l" t="t" r="r" b="b"/>
              <a:pathLst>
                <a:path w="11217" h="12612" extrusionOk="0">
                  <a:moveTo>
                    <a:pt x="25" y="0"/>
                  </a:moveTo>
                  <a:lnTo>
                    <a:pt x="1" y="6122"/>
                  </a:lnTo>
                  <a:lnTo>
                    <a:pt x="11216" y="12612"/>
                  </a:lnTo>
                  <a:lnTo>
                    <a:pt x="11216" y="6465"/>
                  </a:lnTo>
                  <a:lnTo>
                    <a:pt x="2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793;p34"/>
            <p:cNvSpPr/>
            <p:nvPr/>
          </p:nvSpPr>
          <p:spPr>
            <a:xfrm>
              <a:off x="4234550" y="2641375"/>
              <a:ext cx="251625" cy="238475"/>
            </a:xfrm>
            <a:custGeom>
              <a:avLst/>
              <a:gdLst/>
              <a:ahLst/>
              <a:cxnLst/>
              <a:rect l="l" t="t" r="r" b="b"/>
              <a:pathLst>
                <a:path w="10065" h="9539" extrusionOk="0">
                  <a:moveTo>
                    <a:pt x="4163" y="0"/>
                  </a:moveTo>
                  <a:cubicBezTo>
                    <a:pt x="2657" y="0"/>
                    <a:pt x="1151" y="331"/>
                    <a:pt x="0" y="992"/>
                  </a:cubicBezTo>
                  <a:lnTo>
                    <a:pt x="0" y="7139"/>
                  </a:lnTo>
                  <a:cubicBezTo>
                    <a:pt x="1139" y="6465"/>
                    <a:pt x="2639" y="6128"/>
                    <a:pt x="4142" y="6128"/>
                  </a:cubicBezTo>
                  <a:cubicBezTo>
                    <a:pt x="5645" y="6128"/>
                    <a:pt x="7151" y="6465"/>
                    <a:pt x="8302" y="7139"/>
                  </a:cubicBezTo>
                  <a:cubicBezTo>
                    <a:pt x="9477" y="7800"/>
                    <a:pt x="10040" y="8681"/>
                    <a:pt x="10040" y="9538"/>
                  </a:cubicBezTo>
                  <a:lnTo>
                    <a:pt x="10065" y="3416"/>
                  </a:lnTo>
                  <a:cubicBezTo>
                    <a:pt x="10065" y="2535"/>
                    <a:pt x="9477" y="1653"/>
                    <a:pt x="8326" y="992"/>
                  </a:cubicBezTo>
                  <a:cubicBezTo>
                    <a:pt x="7175" y="331"/>
                    <a:pt x="5669" y="0"/>
                    <a:pt x="41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794;p34"/>
            <p:cNvSpPr/>
            <p:nvPr/>
          </p:nvSpPr>
          <p:spPr>
            <a:xfrm>
              <a:off x="4442700" y="2786775"/>
              <a:ext cx="281025" cy="315300"/>
            </a:xfrm>
            <a:custGeom>
              <a:avLst/>
              <a:gdLst/>
              <a:ahLst/>
              <a:cxnLst/>
              <a:rect l="l" t="t" r="r" b="b"/>
              <a:pathLst>
                <a:path w="11241" h="12612" extrusionOk="0">
                  <a:moveTo>
                    <a:pt x="25" y="0"/>
                  </a:moveTo>
                  <a:lnTo>
                    <a:pt x="0" y="6122"/>
                  </a:lnTo>
                  <a:lnTo>
                    <a:pt x="11216" y="12611"/>
                  </a:lnTo>
                  <a:lnTo>
                    <a:pt x="11240" y="6465"/>
                  </a:lnTo>
                  <a:lnTo>
                    <a:pt x="2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795;p34"/>
            <p:cNvSpPr/>
            <p:nvPr/>
          </p:nvSpPr>
          <p:spPr>
            <a:xfrm>
              <a:off x="4723075" y="2504550"/>
              <a:ext cx="764675" cy="597525"/>
            </a:xfrm>
            <a:custGeom>
              <a:avLst/>
              <a:gdLst/>
              <a:ahLst/>
              <a:cxnLst/>
              <a:rect l="l" t="t" r="r" b="b"/>
              <a:pathLst>
                <a:path w="30587" h="23901" extrusionOk="0">
                  <a:moveTo>
                    <a:pt x="30586" y="0"/>
                  </a:moveTo>
                  <a:lnTo>
                    <a:pt x="25" y="17754"/>
                  </a:lnTo>
                  <a:lnTo>
                    <a:pt x="1" y="23900"/>
                  </a:lnTo>
                  <a:lnTo>
                    <a:pt x="1" y="23900"/>
                  </a:lnTo>
                  <a:lnTo>
                    <a:pt x="30586" y="6122"/>
                  </a:lnTo>
                  <a:lnTo>
                    <a:pt x="305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796;p34"/>
            <p:cNvSpPr/>
            <p:nvPr/>
          </p:nvSpPr>
          <p:spPr>
            <a:xfrm>
              <a:off x="3954775" y="2060100"/>
              <a:ext cx="1532975" cy="888300"/>
            </a:xfrm>
            <a:custGeom>
              <a:avLst/>
              <a:gdLst/>
              <a:ahLst/>
              <a:cxnLst/>
              <a:rect l="l" t="t" r="r" b="b"/>
              <a:pathLst>
                <a:path w="61319" h="35532" extrusionOk="0">
                  <a:moveTo>
                    <a:pt x="30561" y="0"/>
                  </a:moveTo>
                  <a:lnTo>
                    <a:pt x="19419" y="6465"/>
                  </a:lnTo>
                  <a:cubicBezTo>
                    <a:pt x="18268" y="5804"/>
                    <a:pt x="16762" y="5473"/>
                    <a:pt x="15259" y="5473"/>
                  </a:cubicBezTo>
                  <a:cubicBezTo>
                    <a:pt x="13757" y="5473"/>
                    <a:pt x="12257" y="5804"/>
                    <a:pt x="11118" y="6465"/>
                  </a:cubicBezTo>
                  <a:cubicBezTo>
                    <a:pt x="8816" y="7812"/>
                    <a:pt x="8816" y="9967"/>
                    <a:pt x="11142" y="11289"/>
                  </a:cubicBezTo>
                  <a:lnTo>
                    <a:pt x="0" y="17778"/>
                  </a:lnTo>
                  <a:lnTo>
                    <a:pt x="11216" y="24243"/>
                  </a:lnTo>
                  <a:cubicBezTo>
                    <a:pt x="12355" y="23582"/>
                    <a:pt x="13854" y="23251"/>
                    <a:pt x="15357" y="23251"/>
                  </a:cubicBezTo>
                  <a:cubicBezTo>
                    <a:pt x="16860" y="23251"/>
                    <a:pt x="18366" y="23582"/>
                    <a:pt x="19517" y="24243"/>
                  </a:cubicBezTo>
                  <a:cubicBezTo>
                    <a:pt x="21819" y="25565"/>
                    <a:pt x="21844" y="27720"/>
                    <a:pt x="19542" y="29067"/>
                  </a:cubicBezTo>
                  <a:lnTo>
                    <a:pt x="30757" y="35532"/>
                  </a:lnTo>
                  <a:lnTo>
                    <a:pt x="61318" y="17778"/>
                  </a:lnTo>
                  <a:lnTo>
                    <a:pt x="305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797;p34"/>
            <p:cNvSpPr/>
            <p:nvPr/>
          </p:nvSpPr>
          <p:spPr>
            <a:xfrm>
              <a:off x="4211275" y="2861450"/>
              <a:ext cx="42900" cy="213075"/>
            </a:xfrm>
            <a:custGeom>
              <a:avLst/>
              <a:gdLst/>
              <a:ahLst/>
              <a:cxnLst/>
              <a:rect l="l" t="t" r="r" b="b"/>
              <a:pathLst>
                <a:path w="1716" h="8523" extrusionOk="0">
                  <a:moveTo>
                    <a:pt x="1715" y="1"/>
                  </a:moveTo>
                  <a:cubicBezTo>
                    <a:pt x="1715" y="858"/>
                    <a:pt x="1152" y="1739"/>
                    <a:pt x="25" y="2400"/>
                  </a:cubicBezTo>
                  <a:lnTo>
                    <a:pt x="1" y="8522"/>
                  </a:lnTo>
                  <a:cubicBezTo>
                    <a:pt x="1127" y="7861"/>
                    <a:pt x="1691" y="7004"/>
                    <a:pt x="1715" y="6147"/>
                  </a:cubicBezTo>
                  <a:lnTo>
                    <a:pt x="1715" y="1"/>
                  </a:lnTo>
                  <a:close/>
                </a:path>
              </a:pathLst>
            </a:custGeom>
            <a:solidFill>
              <a:srgbClr val="EFBC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798;p34"/>
            <p:cNvSpPr/>
            <p:nvPr/>
          </p:nvSpPr>
          <p:spPr>
            <a:xfrm>
              <a:off x="3193200" y="2860850"/>
              <a:ext cx="44100" cy="213675"/>
            </a:xfrm>
            <a:custGeom>
              <a:avLst/>
              <a:gdLst/>
              <a:ahLst/>
              <a:cxnLst/>
              <a:rect l="l" t="t" r="r" b="b"/>
              <a:pathLst>
                <a:path w="1764" h="8547" extrusionOk="0">
                  <a:moveTo>
                    <a:pt x="25" y="0"/>
                  </a:moveTo>
                  <a:lnTo>
                    <a:pt x="0" y="6122"/>
                  </a:lnTo>
                  <a:cubicBezTo>
                    <a:pt x="0" y="7004"/>
                    <a:pt x="588" y="7885"/>
                    <a:pt x="1739" y="8546"/>
                  </a:cubicBezTo>
                  <a:lnTo>
                    <a:pt x="1764" y="2424"/>
                  </a:lnTo>
                  <a:cubicBezTo>
                    <a:pt x="588" y="1739"/>
                    <a:pt x="25" y="857"/>
                    <a:pt x="25" y="0"/>
                  </a:cubicBezTo>
                  <a:close/>
                </a:path>
              </a:pathLst>
            </a:custGeom>
            <a:solidFill>
              <a:srgbClr val="FFDC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799;p34"/>
            <p:cNvSpPr/>
            <p:nvPr/>
          </p:nvSpPr>
          <p:spPr>
            <a:xfrm>
              <a:off x="3453375" y="3540375"/>
              <a:ext cx="161650" cy="60625"/>
            </a:xfrm>
            <a:custGeom>
              <a:avLst/>
              <a:gdLst/>
              <a:ahLst/>
              <a:cxnLst/>
              <a:rect l="l" t="t" r="r" b="b"/>
              <a:pathLst>
                <a:path w="6466" h="2425" extrusionOk="0">
                  <a:moveTo>
                    <a:pt x="1" y="1617"/>
                  </a:moveTo>
                  <a:cubicBezTo>
                    <a:pt x="1" y="1617"/>
                    <a:pt x="295" y="1715"/>
                    <a:pt x="1005" y="2009"/>
                  </a:cubicBezTo>
                  <a:cubicBezTo>
                    <a:pt x="1715" y="2327"/>
                    <a:pt x="3233" y="2425"/>
                    <a:pt x="4188" y="2254"/>
                  </a:cubicBezTo>
                  <a:cubicBezTo>
                    <a:pt x="5143" y="2107"/>
                    <a:pt x="6466" y="1911"/>
                    <a:pt x="6196" y="1543"/>
                  </a:cubicBezTo>
                  <a:cubicBezTo>
                    <a:pt x="5951" y="1201"/>
                    <a:pt x="1152" y="1"/>
                    <a:pt x="956" y="99"/>
                  </a:cubicBezTo>
                  <a:cubicBezTo>
                    <a:pt x="760" y="197"/>
                    <a:pt x="1" y="1617"/>
                    <a:pt x="1" y="1617"/>
                  </a:cubicBezTo>
                  <a:close/>
                </a:path>
              </a:pathLst>
            </a:custGeom>
            <a:solidFill>
              <a:srgbClr val="F2AD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00;p34"/>
            <p:cNvSpPr/>
            <p:nvPr/>
          </p:nvSpPr>
          <p:spPr>
            <a:xfrm>
              <a:off x="2958125" y="3083075"/>
              <a:ext cx="769550" cy="597525"/>
            </a:xfrm>
            <a:custGeom>
              <a:avLst/>
              <a:gdLst/>
              <a:ahLst/>
              <a:cxnLst/>
              <a:rect l="l" t="t" r="r" b="b"/>
              <a:pathLst>
                <a:path w="30782" h="23901" extrusionOk="0">
                  <a:moveTo>
                    <a:pt x="24" y="0"/>
                  </a:moveTo>
                  <a:lnTo>
                    <a:pt x="0" y="6147"/>
                  </a:lnTo>
                  <a:lnTo>
                    <a:pt x="30757" y="23900"/>
                  </a:lnTo>
                  <a:lnTo>
                    <a:pt x="30781" y="17754"/>
                  </a:lnTo>
                  <a:lnTo>
                    <a:pt x="24" y="0"/>
                  </a:lnTo>
                  <a:close/>
                </a:path>
              </a:pathLst>
            </a:custGeom>
            <a:solidFill>
              <a:srgbClr val="FFDC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01;p34"/>
            <p:cNvSpPr/>
            <p:nvPr/>
          </p:nvSpPr>
          <p:spPr>
            <a:xfrm>
              <a:off x="3727025" y="3083075"/>
              <a:ext cx="764675" cy="597525"/>
            </a:xfrm>
            <a:custGeom>
              <a:avLst/>
              <a:gdLst/>
              <a:ahLst/>
              <a:cxnLst/>
              <a:rect l="l" t="t" r="r" b="b"/>
              <a:pathLst>
                <a:path w="30587" h="23901" extrusionOk="0">
                  <a:moveTo>
                    <a:pt x="30586" y="0"/>
                  </a:moveTo>
                  <a:lnTo>
                    <a:pt x="25" y="17754"/>
                  </a:lnTo>
                  <a:lnTo>
                    <a:pt x="1" y="23900"/>
                  </a:lnTo>
                  <a:lnTo>
                    <a:pt x="30586" y="6147"/>
                  </a:lnTo>
                  <a:lnTo>
                    <a:pt x="30586" y="0"/>
                  </a:lnTo>
                  <a:close/>
                </a:path>
              </a:pathLst>
            </a:custGeom>
            <a:solidFill>
              <a:srgbClr val="F9A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02;p34"/>
            <p:cNvSpPr/>
            <p:nvPr/>
          </p:nvSpPr>
          <p:spPr>
            <a:xfrm>
              <a:off x="2958725" y="2639225"/>
              <a:ext cx="1532975" cy="887700"/>
            </a:xfrm>
            <a:custGeom>
              <a:avLst/>
              <a:gdLst/>
              <a:ahLst/>
              <a:cxnLst/>
              <a:rect l="l" t="t" r="r" b="b"/>
              <a:pathLst>
                <a:path w="61319" h="35508" extrusionOk="0">
                  <a:moveTo>
                    <a:pt x="30561" y="1"/>
                  </a:moveTo>
                  <a:lnTo>
                    <a:pt x="19419" y="6465"/>
                  </a:lnTo>
                  <a:cubicBezTo>
                    <a:pt x="18269" y="5804"/>
                    <a:pt x="16763" y="5474"/>
                    <a:pt x="15260" y="5474"/>
                  </a:cubicBezTo>
                  <a:cubicBezTo>
                    <a:pt x="13757" y="5474"/>
                    <a:pt x="12257" y="5804"/>
                    <a:pt x="11118" y="6465"/>
                  </a:cubicBezTo>
                  <a:cubicBezTo>
                    <a:pt x="8816" y="7788"/>
                    <a:pt x="8841" y="9943"/>
                    <a:pt x="11143" y="11289"/>
                  </a:cubicBezTo>
                  <a:lnTo>
                    <a:pt x="0" y="17754"/>
                  </a:lnTo>
                  <a:lnTo>
                    <a:pt x="30757" y="35508"/>
                  </a:lnTo>
                  <a:lnTo>
                    <a:pt x="61318" y="17754"/>
                  </a:lnTo>
                  <a:lnTo>
                    <a:pt x="50127" y="11289"/>
                  </a:lnTo>
                  <a:cubicBezTo>
                    <a:pt x="52405" y="9943"/>
                    <a:pt x="52380" y="7788"/>
                    <a:pt x="50103" y="6465"/>
                  </a:cubicBezTo>
                  <a:cubicBezTo>
                    <a:pt x="48940" y="5804"/>
                    <a:pt x="47428" y="5474"/>
                    <a:pt x="45922" y="5474"/>
                  </a:cubicBezTo>
                  <a:cubicBezTo>
                    <a:pt x="44416" y="5474"/>
                    <a:pt x="42916" y="5804"/>
                    <a:pt x="41777" y="6465"/>
                  </a:cubicBezTo>
                  <a:lnTo>
                    <a:pt x="30561" y="1"/>
                  </a:lnTo>
                  <a:close/>
                </a:path>
              </a:pathLst>
            </a:custGeom>
            <a:solidFill>
              <a:srgbClr val="FBD1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03;p34"/>
            <p:cNvSpPr/>
            <p:nvPr/>
          </p:nvSpPr>
          <p:spPr>
            <a:xfrm>
              <a:off x="3558075" y="3050000"/>
              <a:ext cx="171425" cy="65700"/>
            </a:xfrm>
            <a:custGeom>
              <a:avLst/>
              <a:gdLst/>
              <a:ahLst/>
              <a:cxnLst/>
              <a:rect l="l" t="t" r="r" b="b"/>
              <a:pathLst>
                <a:path w="6857" h="2628" extrusionOk="0">
                  <a:moveTo>
                    <a:pt x="0" y="1"/>
                  </a:moveTo>
                  <a:lnTo>
                    <a:pt x="0" y="638"/>
                  </a:lnTo>
                  <a:cubicBezTo>
                    <a:pt x="0" y="1152"/>
                    <a:pt x="343" y="1666"/>
                    <a:pt x="1029" y="2058"/>
                  </a:cubicBezTo>
                  <a:cubicBezTo>
                    <a:pt x="1690" y="2437"/>
                    <a:pt x="2565" y="2627"/>
                    <a:pt x="3441" y="2627"/>
                  </a:cubicBezTo>
                  <a:cubicBezTo>
                    <a:pt x="4316" y="2627"/>
                    <a:pt x="5192" y="2437"/>
                    <a:pt x="5853" y="2058"/>
                  </a:cubicBezTo>
                  <a:cubicBezTo>
                    <a:pt x="6514" y="1666"/>
                    <a:pt x="6857" y="1152"/>
                    <a:pt x="6857" y="662"/>
                  </a:cubicBezTo>
                  <a:lnTo>
                    <a:pt x="6857" y="25"/>
                  </a:lnTo>
                  <a:cubicBezTo>
                    <a:pt x="6857" y="515"/>
                    <a:pt x="6514" y="1029"/>
                    <a:pt x="5853" y="1397"/>
                  </a:cubicBezTo>
                  <a:cubicBezTo>
                    <a:pt x="5192" y="1789"/>
                    <a:pt x="4316" y="1984"/>
                    <a:pt x="3441" y="1984"/>
                  </a:cubicBezTo>
                  <a:cubicBezTo>
                    <a:pt x="2565" y="1984"/>
                    <a:pt x="1690" y="1789"/>
                    <a:pt x="1029" y="1397"/>
                  </a:cubicBezTo>
                  <a:cubicBezTo>
                    <a:pt x="343" y="1029"/>
                    <a:pt x="0" y="515"/>
                    <a:pt x="0" y="1"/>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04;p34"/>
            <p:cNvSpPr/>
            <p:nvPr/>
          </p:nvSpPr>
          <p:spPr>
            <a:xfrm>
              <a:off x="3550100" y="3000425"/>
              <a:ext cx="187975" cy="99200"/>
            </a:xfrm>
            <a:custGeom>
              <a:avLst/>
              <a:gdLst/>
              <a:ahLst/>
              <a:cxnLst/>
              <a:rect l="l" t="t" r="r" b="b"/>
              <a:pathLst>
                <a:path w="7519" h="3968" extrusionOk="0">
                  <a:moveTo>
                    <a:pt x="3738" y="0"/>
                  </a:moveTo>
                  <a:cubicBezTo>
                    <a:pt x="2860" y="0"/>
                    <a:pt x="1984" y="196"/>
                    <a:pt x="1323" y="588"/>
                  </a:cubicBezTo>
                  <a:cubicBezTo>
                    <a:pt x="1" y="1372"/>
                    <a:pt x="1" y="2621"/>
                    <a:pt x="1348" y="3380"/>
                  </a:cubicBezTo>
                  <a:cubicBezTo>
                    <a:pt x="2009" y="3772"/>
                    <a:pt x="2884" y="3967"/>
                    <a:pt x="3760" y="3967"/>
                  </a:cubicBezTo>
                  <a:cubicBezTo>
                    <a:pt x="4635" y="3967"/>
                    <a:pt x="5511" y="3772"/>
                    <a:pt x="6172" y="3380"/>
                  </a:cubicBezTo>
                  <a:cubicBezTo>
                    <a:pt x="7519" y="2621"/>
                    <a:pt x="7494" y="1372"/>
                    <a:pt x="6172" y="588"/>
                  </a:cubicBezTo>
                  <a:cubicBezTo>
                    <a:pt x="5498" y="196"/>
                    <a:pt x="4617" y="0"/>
                    <a:pt x="3738" y="0"/>
                  </a:cubicBez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05;p34"/>
            <p:cNvSpPr/>
            <p:nvPr/>
          </p:nvSpPr>
          <p:spPr>
            <a:xfrm>
              <a:off x="3371350" y="2529575"/>
              <a:ext cx="502025" cy="650850"/>
            </a:xfrm>
            <a:custGeom>
              <a:avLst/>
              <a:gdLst/>
              <a:ahLst/>
              <a:cxnLst/>
              <a:rect l="l" t="t" r="r" b="b"/>
              <a:pathLst>
                <a:path w="20081" h="26034" extrusionOk="0">
                  <a:moveTo>
                    <a:pt x="20053" y="698"/>
                  </a:moveTo>
                  <a:lnTo>
                    <a:pt x="20081" y="713"/>
                  </a:lnTo>
                  <a:cubicBezTo>
                    <a:pt x="20072" y="708"/>
                    <a:pt x="20062" y="703"/>
                    <a:pt x="20053" y="698"/>
                  </a:cubicBezTo>
                  <a:close/>
                  <a:moveTo>
                    <a:pt x="18679" y="0"/>
                  </a:moveTo>
                  <a:cubicBezTo>
                    <a:pt x="18529" y="0"/>
                    <a:pt x="18366" y="50"/>
                    <a:pt x="18195" y="150"/>
                  </a:cubicBezTo>
                  <a:lnTo>
                    <a:pt x="1102" y="10019"/>
                  </a:lnTo>
                  <a:cubicBezTo>
                    <a:pt x="490" y="10362"/>
                    <a:pt x="0" y="11219"/>
                    <a:pt x="0" y="11929"/>
                  </a:cubicBezTo>
                  <a:lnTo>
                    <a:pt x="25" y="24687"/>
                  </a:lnTo>
                  <a:cubicBezTo>
                    <a:pt x="25" y="25054"/>
                    <a:pt x="147" y="25299"/>
                    <a:pt x="343" y="25397"/>
                  </a:cubicBezTo>
                  <a:lnTo>
                    <a:pt x="1399" y="26007"/>
                  </a:lnTo>
                  <a:lnTo>
                    <a:pt x="1399" y="26007"/>
                  </a:lnTo>
                  <a:cubicBezTo>
                    <a:pt x="1230" y="25896"/>
                    <a:pt x="1127" y="25661"/>
                    <a:pt x="1127" y="25324"/>
                  </a:cubicBezTo>
                  <a:lnTo>
                    <a:pt x="1102" y="12566"/>
                  </a:lnTo>
                  <a:cubicBezTo>
                    <a:pt x="1102" y="11855"/>
                    <a:pt x="1592" y="10998"/>
                    <a:pt x="2204" y="10655"/>
                  </a:cubicBezTo>
                  <a:lnTo>
                    <a:pt x="19297" y="787"/>
                  </a:lnTo>
                  <a:cubicBezTo>
                    <a:pt x="19468" y="687"/>
                    <a:pt x="19640" y="637"/>
                    <a:pt x="19792" y="637"/>
                  </a:cubicBezTo>
                  <a:cubicBezTo>
                    <a:pt x="19888" y="637"/>
                    <a:pt x="19977" y="657"/>
                    <a:pt x="20053" y="698"/>
                  </a:cubicBezTo>
                  <a:lnTo>
                    <a:pt x="20053" y="698"/>
                  </a:lnTo>
                  <a:lnTo>
                    <a:pt x="18979" y="77"/>
                  </a:lnTo>
                  <a:cubicBezTo>
                    <a:pt x="18887" y="26"/>
                    <a:pt x="18786" y="0"/>
                    <a:pt x="18679" y="0"/>
                  </a:cubicBezTo>
                  <a:close/>
                  <a:moveTo>
                    <a:pt x="1399" y="26007"/>
                  </a:moveTo>
                  <a:cubicBezTo>
                    <a:pt x="1414" y="26017"/>
                    <a:pt x="1429" y="26026"/>
                    <a:pt x="1445" y="26034"/>
                  </a:cubicBezTo>
                  <a:lnTo>
                    <a:pt x="1399" y="26007"/>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06;p34"/>
            <p:cNvSpPr/>
            <p:nvPr/>
          </p:nvSpPr>
          <p:spPr>
            <a:xfrm>
              <a:off x="3398900" y="2545650"/>
              <a:ext cx="483050" cy="636925"/>
            </a:xfrm>
            <a:custGeom>
              <a:avLst/>
              <a:gdLst/>
              <a:ahLst/>
              <a:cxnLst/>
              <a:rect l="l" t="t" r="r" b="b"/>
              <a:pathLst>
                <a:path w="19322" h="25477" extrusionOk="0">
                  <a:moveTo>
                    <a:pt x="18680" y="0"/>
                  </a:moveTo>
                  <a:cubicBezTo>
                    <a:pt x="18534" y="0"/>
                    <a:pt x="18369" y="46"/>
                    <a:pt x="18195" y="144"/>
                  </a:cubicBezTo>
                  <a:lnTo>
                    <a:pt x="1102" y="10012"/>
                  </a:lnTo>
                  <a:cubicBezTo>
                    <a:pt x="490" y="10355"/>
                    <a:pt x="0" y="11212"/>
                    <a:pt x="0" y="11923"/>
                  </a:cubicBezTo>
                  <a:lnTo>
                    <a:pt x="25" y="24681"/>
                  </a:lnTo>
                  <a:cubicBezTo>
                    <a:pt x="25" y="25182"/>
                    <a:pt x="281" y="25476"/>
                    <a:pt x="648" y="25476"/>
                  </a:cubicBezTo>
                  <a:cubicBezTo>
                    <a:pt x="800" y="25476"/>
                    <a:pt x="971" y="25425"/>
                    <a:pt x="1151" y="25317"/>
                  </a:cubicBezTo>
                  <a:lnTo>
                    <a:pt x="18219" y="15473"/>
                  </a:lnTo>
                  <a:cubicBezTo>
                    <a:pt x="18832" y="15106"/>
                    <a:pt x="19321" y="14249"/>
                    <a:pt x="19321" y="13563"/>
                  </a:cubicBezTo>
                  <a:lnTo>
                    <a:pt x="19297" y="781"/>
                  </a:lnTo>
                  <a:cubicBezTo>
                    <a:pt x="19297" y="290"/>
                    <a:pt x="19046" y="0"/>
                    <a:pt x="18680" y="0"/>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07;p34"/>
            <p:cNvSpPr/>
            <p:nvPr/>
          </p:nvSpPr>
          <p:spPr>
            <a:xfrm>
              <a:off x="3418475" y="2567600"/>
              <a:ext cx="443875" cy="554075"/>
            </a:xfrm>
            <a:custGeom>
              <a:avLst/>
              <a:gdLst/>
              <a:ahLst/>
              <a:cxnLst/>
              <a:rect l="l" t="t" r="r" b="b"/>
              <a:pathLst>
                <a:path w="17755" h="22163" extrusionOk="0">
                  <a:moveTo>
                    <a:pt x="17730" y="1"/>
                  </a:moveTo>
                  <a:lnTo>
                    <a:pt x="17265" y="270"/>
                  </a:lnTo>
                  <a:lnTo>
                    <a:pt x="16236" y="858"/>
                  </a:lnTo>
                  <a:lnTo>
                    <a:pt x="2474" y="8792"/>
                  </a:lnTo>
                  <a:lnTo>
                    <a:pt x="1" y="10236"/>
                  </a:lnTo>
                  <a:lnTo>
                    <a:pt x="1" y="11045"/>
                  </a:lnTo>
                  <a:lnTo>
                    <a:pt x="25" y="17118"/>
                  </a:lnTo>
                  <a:lnTo>
                    <a:pt x="25" y="22162"/>
                  </a:lnTo>
                  <a:lnTo>
                    <a:pt x="10898" y="15893"/>
                  </a:lnTo>
                  <a:lnTo>
                    <a:pt x="12612" y="14914"/>
                  </a:lnTo>
                  <a:lnTo>
                    <a:pt x="17755" y="11926"/>
                  </a:lnTo>
                  <a:lnTo>
                    <a:pt x="17730" y="2449"/>
                  </a:lnTo>
                  <a:lnTo>
                    <a:pt x="17730" y="1"/>
                  </a:lnTo>
                  <a:close/>
                </a:path>
              </a:pathLst>
            </a:custGeom>
            <a:solidFill>
              <a:srgbClr val="878C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08;p34"/>
            <p:cNvSpPr/>
            <p:nvPr/>
          </p:nvSpPr>
          <p:spPr>
            <a:xfrm>
              <a:off x="3419100" y="2567600"/>
              <a:ext cx="442650" cy="274900"/>
            </a:xfrm>
            <a:custGeom>
              <a:avLst/>
              <a:gdLst/>
              <a:ahLst/>
              <a:cxnLst/>
              <a:rect l="l" t="t" r="r" b="b"/>
              <a:pathLst>
                <a:path w="17706" h="10996" extrusionOk="0">
                  <a:moveTo>
                    <a:pt x="17705" y="1"/>
                  </a:moveTo>
                  <a:lnTo>
                    <a:pt x="2449" y="8792"/>
                  </a:lnTo>
                  <a:lnTo>
                    <a:pt x="0" y="10212"/>
                  </a:lnTo>
                  <a:lnTo>
                    <a:pt x="0" y="10996"/>
                  </a:lnTo>
                  <a:lnTo>
                    <a:pt x="17705" y="760"/>
                  </a:lnTo>
                  <a:lnTo>
                    <a:pt x="17705" y="1"/>
                  </a:lnTo>
                  <a:close/>
                </a:path>
              </a:pathLst>
            </a:custGeom>
            <a:solidFill>
              <a:srgbClr val="606B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09;p34"/>
            <p:cNvSpPr/>
            <p:nvPr/>
          </p:nvSpPr>
          <p:spPr>
            <a:xfrm>
              <a:off x="3442975" y="2856600"/>
              <a:ext cx="27575" cy="36175"/>
            </a:xfrm>
            <a:custGeom>
              <a:avLst/>
              <a:gdLst/>
              <a:ahLst/>
              <a:cxnLst/>
              <a:rect l="l" t="t" r="r" b="b"/>
              <a:pathLst>
                <a:path w="1103" h="1447" extrusionOk="0">
                  <a:moveTo>
                    <a:pt x="796" y="1"/>
                  </a:moveTo>
                  <a:cubicBezTo>
                    <a:pt x="725" y="1"/>
                    <a:pt x="646" y="24"/>
                    <a:pt x="564" y="72"/>
                  </a:cubicBezTo>
                  <a:cubicBezTo>
                    <a:pt x="245" y="268"/>
                    <a:pt x="0" y="684"/>
                    <a:pt x="0" y="1052"/>
                  </a:cubicBezTo>
                  <a:cubicBezTo>
                    <a:pt x="0" y="1309"/>
                    <a:pt x="121" y="1446"/>
                    <a:pt x="302" y="1446"/>
                  </a:cubicBezTo>
                  <a:cubicBezTo>
                    <a:pt x="380" y="1446"/>
                    <a:pt x="468" y="1421"/>
                    <a:pt x="564" y="1370"/>
                  </a:cubicBezTo>
                  <a:cubicBezTo>
                    <a:pt x="858" y="1199"/>
                    <a:pt x="1102" y="758"/>
                    <a:pt x="1102" y="415"/>
                  </a:cubicBezTo>
                  <a:cubicBezTo>
                    <a:pt x="1102" y="151"/>
                    <a:pt x="976" y="1"/>
                    <a:pt x="796" y="1"/>
                  </a:cubicBezTo>
                  <a:close/>
                </a:path>
              </a:pathLst>
            </a:custGeom>
            <a:solidFill>
              <a:srgbClr val="606B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10;p34"/>
            <p:cNvSpPr/>
            <p:nvPr/>
          </p:nvSpPr>
          <p:spPr>
            <a:xfrm>
              <a:off x="3442975" y="2905800"/>
              <a:ext cx="27575" cy="36225"/>
            </a:xfrm>
            <a:custGeom>
              <a:avLst/>
              <a:gdLst/>
              <a:ahLst/>
              <a:cxnLst/>
              <a:rect l="l" t="t" r="r" b="b"/>
              <a:pathLst>
                <a:path w="1103" h="1449" extrusionOk="0">
                  <a:moveTo>
                    <a:pt x="811" y="1"/>
                  </a:moveTo>
                  <a:cubicBezTo>
                    <a:pt x="737" y="1"/>
                    <a:pt x="652" y="29"/>
                    <a:pt x="564" y="88"/>
                  </a:cubicBezTo>
                  <a:cubicBezTo>
                    <a:pt x="245" y="259"/>
                    <a:pt x="0" y="700"/>
                    <a:pt x="0" y="1043"/>
                  </a:cubicBezTo>
                  <a:cubicBezTo>
                    <a:pt x="0" y="1299"/>
                    <a:pt x="120" y="1448"/>
                    <a:pt x="300" y="1448"/>
                  </a:cubicBezTo>
                  <a:cubicBezTo>
                    <a:pt x="378" y="1448"/>
                    <a:pt x="468" y="1420"/>
                    <a:pt x="564" y="1361"/>
                  </a:cubicBezTo>
                  <a:cubicBezTo>
                    <a:pt x="858" y="1190"/>
                    <a:pt x="1102" y="773"/>
                    <a:pt x="1102" y="406"/>
                  </a:cubicBezTo>
                  <a:cubicBezTo>
                    <a:pt x="1102" y="150"/>
                    <a:pt x="983" y="1"/>
                    <a:pt x="811" y="1"/>
                  </a:cubicBezTo>
                  <a:close/>
                </a:path>
              </a:pathLst>
            </a:custGeom>
            <a:solidFill>
              <a:srgbClr val="EC8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11;p34"/>
            <p:cNvSpPr/>
            <p:nvPr/>
          </p:nvSpPr>
          <p:spPr>
            <a:xfrm>
              <a:off x="3442975" y="2954550"/>
              <a:ext cx="27575" cy="36050"/>
            </a:xfrm>
            <a:custGeom>
              <a:avLst/>
              <a:gdLst/>
              <a:ahLst/>
              <a:cxnLst/>
              <a:rect l="l" t="t" r="r" b="b"/>
              <a:pathLst>
                <a:path w="1103" h="1442" extrusionOk="0">
                  <a:moveTo>
                    <a:pt x="798" y="0"/>
                  </a:moveTo>
                  <a:cubicBezTo>
                    <a:pt x="727" y="0"/>
                    <a:pt x="647" y="23"/>
                    <a:pt x="564" y="72"/>
                  </a:cubicBezTo>
                  <a:cubicBezTo>
                    <a:pt x="245" y="268"/>
                    <a:pt x="0" y="684"/>
                    <a:pt x="0" y="1052"/>
                  </a:cubicBezTo>
                  <a:cubicBezTo>
                    <a:pt x="0" y="1297"/>
                    <a:pt x="126" y="1442"/>
                    <a:pt x="314" y="1442"/>
                  </a:cubicBezTo>
                  <a:cubicBezTo>
                    <a:pt x="388" y="1442"/>
                    <a:pt x="473" y="1419"/>
                    <a:pt x="564" y="1370"/>
                  </a:cubicBezTo>
                  <a:cubicBezTo>
                    <a:pt x="858" y="1199"/>
                    <a:pt x="1102" y="758"/>
                    <a:pt x="1102" y="391"/>
                  </a:cubicBezTo>
                  <a:cubicBezTo>
                    <a:pt x="1102" y="145"/>
                    <a:pt x="977" y="0"/>
                    <a:pt x="798" y="0"/>
                  </a:cubicBezTo>
                  <a:close/>
                </a:path>
              </a:pathLst>
            </a:custGeom>
            <a:solidFill>
              <a:srgbClr val="FBD1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812;p34"/>
            <p:cNvSpPr/>
            <p:nvPr/>
          </p:nvSpPr>
          <p:spPr>
            <a:xfrm>
              <a:off x="3449100" y="3119700"/>
              <a:ext cx="19600" cy="25925"/>
            </a:xfrm>
            <a:custGeom>
              <a:avLst/>
              <a:gdLst/>
              <a:ahLst/>
              <a:cxnLst/>
              <a:rect l="l" t="t" r="r" b="b"/>
              <a:pathLst>
                <a:path w="784" h="1037" extrusionOk="0">
                  <a:moveTo>
                    <a:pt x="570" y="1"/>
                  </a:moveTo>
                  <a:cubicBezTo>
                    <a:pt x="517" y="1"/>
                    <a:pt x="457" y="18"/>
                    <a:pt x="392" y="54"/>
                  </a:cubicBezTo>
                  <a:cubicBezTo>
                    <a:pt x="172" y="176"/>
                    <a:pt x="0" y="494"/>
                    <a:pt x="0" y="739"/>
                  </a:cubicBezTo>
                  <a:cubicBezTo>
                    <a:pt x="0" y="931"/>
                    <a:pt x="88" y="1036"/>
                    <a:pt x="217" y="1036"/>
                  </a:cubicBezTo>
                  <a:cubicBezTo>
                    <a:pt x="270" y="1036"/>
                    <a:pt x="329" y="1019"/>
                    <a:pt x="392" y="984"/>
                  </a:cubicBezTo>
                  <a:cubicBezTo>
                    <a:pt x="613" y="837"/>
                    <a:pt x="784" y="543"/>
                    <a:pt x="784" y="274"/>
                  </a:cubicBezTo>
                  <a:cubicBezTo>
                    <a:pt x="784" y="101"/>
                    <a:pt x="698" y="1"/>
                    <a:pt x="570" y="1"/>
                  </a:cubicBezTo>
                  <a:close/>
                </a:path>
              </a:pathLst>
            </a:custGeom>
            <a:solidFill>
              <a:srgbClr val="EC8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813;p34"/>
            <p:cNvSpPr/>
            <p:nvPr/>
          </p:nvSpPr>
          <p:spPr>
            <a:xfrm>
              <a:off x="3899675" y="2955125"/>
              <a:ext cx="318375" cy="184300"/>
            </a:xfrm>
            <a:custGeom>
              <a:avLst/>
              <a:gdLst/>
              <a:ahLst/>
              <a:cxnLst/>
              <a:rect l="l" t="t" r="r" b="b"/>
              <a:pathLst>
                <a:path w="12735" h="7372" extrusionOk="0">
                  <a:moveTo>
                    <a:pt x="7273" y="0"/>
                  </a:moveTo>
                  <a:lnTo>
                    <a:pt x="0" y="4212"/>
                  </a:lnTo>
                  <a:lnTo>
                    <a:pt x="5461" y="7371"/>
                  </a:lnTo>
                  <a:lnTo>
                    <a:pt x="12734" y="3159"/>
                  </a:lnTo>
                  <a:lnTo>
                    <a:pt x="7273" y="0"/>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814;p34"/>
            <p:cNvSpPr/>
            <p:nvPr/>
          </p:nvSpPr>
          <p:spPr>
            <a:xfrm>
              <a:off x="4036200" y="3034100"/>
              <a:ext cx="181850" cy="110825"/>
            </a:xfrm>
            <a:custGeom>
              <a:avLst/>
              <a:gdLst/>
              <a:ahLst/>
              <a:cxnLst/>
              <a:rect l="l" t="t" r="r" b="b"/>
              <a:pathLst>
                <a:path w="7274" h="4433" extrusionOk="0">
                  <a:moveTo>
                    <a:pt x="7273" y="0"/>
                  </a:moveTo>
                  <a:lnTo>
                    <a:pt x="0" y="4212"/>
                  </a:lnTo>
                  <a:lnTo>
                    <a:pt x="0" y="4433"/>
                  </a:lnTo>
                  <a:lnTo>
                    <a:pt x="7273" y="245"/>
                  </a:lnTo>
                  <a:lnTo>
                    <a:pt x="7273"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815;p34"/>
            <p:cNvSpPr/>
            <p:nvPr/>
          </p:nvSpPr>
          <p:spPr>
            <a:xfrm>
              <a:off x="3899675" y="3060425"/>
              <a:ext cx="136550" cy="84500"/>
            </a:xfrm>
            <a:custGeom>
              <a:avLst/>
              <a:gdLst/>
              <a:ahLst/>
              <a:cxnLst/>
              <a:rect l="l" t="t" r="r" b="b"/>
              <a:pathLst>
                <a:path w="5462" h="3380" extrusionOk="0">
                  <a:moveTo>
                    <a:pt x="0" y="0"/>
                  </a:moveTo>
                  <a:lnTo>
                    <a:pt x="0" y="221"/>
                  </a:lnTo>
                  <a:lnTo>
                    <a:pt x="5461" y="3380"/>
                  </a:lnTo>
                  <a:lnTo>
                    <a:pt x="5461" y="3159"/>
                  </a:lnTo>
                  <a:lnTo>
                    <a:pt x="0"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816;p34"/>
            <p:cNvSpPr/>
            <p:nvPr/>
          </p:nvSpPr>
          <p:spPr>
            <a:xfrm>
              <a:off x="3548875" y="3234900"/>
              <a:ext cx="133500" cy="89400"/>
            </a:xfrm>
            <a:custGeom>
              <a:avLst/>
              <a:gdLst/>
              <a:ahLst/>
              <a:cxnLst/>
              <a:rect l="l" t="t" r="r" b="b"/>
              <a:pathLst>
                <a:path w="5340" h="3576" extrusionOk="0">
                  <a:moveTo>
                    <a:pt x="1" y="0"/>
                  </a:moveTo>
                  <a:lnTo>
                    <a:pt x="1" y="466"/>
                  </a:lnTo>
                  <a:lnTo>
                    <a:pt x="5339" y="3576"/>
                  </a:lnTo>
                  <a:lnTo>
                    <a:pt x="5339" y="3110"/>
                  </a:lnTo>
                  <a:lnTo>
                    <a:pt x="1" y="0"/>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817;p34"/>
            <p:cNvSpPr/>
            <p:nvPr/>
          </p:nvSpPr>
          <p:spPr>
            <a:xfrm>
              <a:off x="3682350" y="3141850"/>
              <a:ext cx="295100" cy="182450"/>
            </a:xfrm>
            <a:custGeom>
              <a:avLst/>
              <a:gdLst/>
              <a:ahLst/>
              <a:cxnLst/>
              <a:rect l="l" t="t" r="r" b="b"/>
              <a:pathLst>
                <a:path w="11804" h="7298" extrusionOk="0">
                  <a:moveTo>
                    <a:pt x="11803" y="0"/>
                  </a:moveTo>
                  <a:lnTo>
                    <a:pt x="0" y="6832"/>
                  </a:lnTo>
                  <a:lnTo>
                    <a:pt x="0" y="7298"/>
                  </a:lnTo>
                  <a:lnTo>
                    <a:pt x="11803" y="465"/>
                  </a:lnTo>
                  <a:lnTo>
                    <a:pt x="11803"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818;p34"/>
            <p:cNvSpPr/>
            <p:nvPr/>
          </p:nvSpPr>
          <p:spPr>
            <a:xfrm>
              <a:off x="3548875" y="3064100"/>
              <a:ext cx="428575" cy="248575"/>
            </a:xfrm>
            <a:custGeom>
              <a:avLst/>
              <a:gdLst/>
              <a:ahLst/>
              <a:cxnLst/>
              <a:rect l="l" t="t" r="r" b="b"/>
              <a:pathLst>
                <a:path w="17143" h="9943" extrusionOk="0">
                  <a:moveTo>
                    <a:pt x="11804" y="0"/>
                  </a:moveTo>
                  <a:lnTo>
                    <a:pt x="1" y="6832"/>
                  </a:lnTo>
                  <a:lnTo>
                    <a:pt x="5339" y="9942"/>
                  </a:lnTo>
                  <a:lnTo>
                    <a:pt x="17142" y="3110"/>
                  </a:lnTo>
                  <a:lnTo>
                    <a:pt x="11804" y="0"/>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819;p34"/>
            <p:cNvSpPr/>
            <p:nvPr/>
          </p:nvSpPr>
          <p:spPr>
            <a:xfrm>
              <a:off x="3826200" y="3083675"/>
              <a:ext cx="18400" cy="16550"/>
            </a:xfrm>
            <a:custGeom>
              <a:avLst/>
              <a:gdLst/>
              <a:ahLst/>
              <a:cxnLst/>
              <a:rect l="l" t="t" r="r" b="b"/>
              <a:pathLst>
                <a:path w="736" h="662" extrusionOk="0">
                  <a:moveTo>
                    <a:pt x="1" y="1"/>
                  </a:moveTo>
                  <a:lnTo>
                    <a:pt x="1" y="246"/>
                  </a:lnTo>
                  <a:lnTo>
                    <a:pt x="736" y="662"/>
                  </a:lnTo>
                  <a:lnTo>
                    <a:pt x="736" y="442"/>
                  </a:lnTo>
                  <a:lnTo>
                    <a:pt x="1" y="1"/>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820;p34"/>
            <p:cNvSpPr/>
            <p:nvPr/>
          </p:nvSpPr>
          <p:spPr>
            <a:xfrm>
              <a:off x="3844575" y="3084300"/>
              <a:ext cx="18400" cy="15925"/>
            </a:xfrm>
            <a:custGeom>
              <a:avLst/>
              <a:gdLst/>
              <a:ahLst/>
              <a:cxnLst/>
              <a:rect l="l" t="t" r="r" b="b"/>
              <a:pathLst>
                <a:path w="736" h="637" extrusionOk="0">
                  <a:moveTo>
                    <a:pt x="735" y="0"/>
                  </a:moveTo>
                  <a:lnTo>
                    <a:pt x="1" y="417"/>
                  </a:lnTo>
                  <a:lnTo>
                    <a:pt x="1" y="637"/>
                  </a:lnTo>
                  <a:lnTo>
                    <a:pt x="735" y="221"/>
                  </a:lnTo>
                  <a:lnTo>
                    <a:pt x="735"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821;p34"/>
            <p:cNvSpPr/>
            <p:nvPr/>
          </p:nvSpPr>
          <p:spPr>
            <a:xfrm>
              <a:off x="3826200" y="3073275"/>
              <a:ext cx="36775" cy="21450"/>
            </a:xfrm>
            <a:custGeom>
              <a:avLst/>
              <a:gdLst/>
              <a:ahLst/>
              <a:cxnLst/>
              <a:rect l="l" t="t" r="r" b="b"/>
              <a:pathLst>
                <a:path w="1471" h="858" extrusionOk="0">
                  <a:moveTo>
                    <a:pt x="736" y="0"/>
                  </a:moveTo>
                  <a:lnTo>
                    <a:pt x="1" y="417"/>
                  </a:lnTo>
                  <a:lnTo>
                    <a:pt x="736" y="858"/>
                  </a:lnTo>
                  <a:lnTo>
                    <a:pt x="1470" y="441"/>
                  </a:lnTo>
                  <a:lnTo>
                    <a:pt x="736" y="0"/>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822;p34"/>
            <p:cNvSpPr/>
            <p:nvPr/>
          </p:nvSpPr>
          <p:spPr>
            <a:xfrm>
              <a:off x="3802950" y="3097150"/>
              <a:ext cx="18400" cy="16550"/>
            </a:xfrm>
            <a:custGeom>
              <a:avLst/>
              <a:gdLst/>
              <a:ahLst/>
              <a:cxnLst/>
              <a:rect l="l" t="t" r="r" b="b"/>
              <a:pathLst>
                <a:path w="736" h="662" extrusionOk="0">
                  <a:moveTo>
                    <a:pt x="0" y="1"/>
                  </a:moveTo>
                  <a:lnTo>
                    <a:pt x="0" y="245"/>
                  </a:lnTo>
                  <a:lnTo>
                    <a:pt x="735" y="662"/>
                  </a:lnTo>
                  <a:lnTo>
                    <a:pt x="735" y="441"/>
                  </a:lnTo>
                  <a:lnTo>
                    <a:pt x="0" y="1"/>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823;p34"/>
            <p:cNvSpPr/>
            <p:nvPr/>
          </p:nvSpPr>
          <p:spPr>
            <a:xfrm>
              <a:off x="3821325" y="3097750"/>
              <a:ext cx="18375" cy="15950"/>
            </a:xfrm>
            <a:custGeom>
              <a:avLst/>
              <a:gdLst/>
              <a:ahLst/>
              <a:cxnLst/>
              <a:rect l="l" t="t" r="r" b="b"/>
              <a:pathLst>
                <a:path w="735" h="638" extrusionOk="0">
                  <a:moveTo>
                    <a:pt x="735" y="1"/>
                  </a:moveTo>
                  <a:lnTo>
                    <a:pt x="0" y="417"/>
                  </a:lnTo>
                  <a:lnTo>
                    <a:pt x="0" y="638"/>
                  </a:lnTo>
                  <a:lnTo>
                    <a:pt x="735" y="221"/>
                  </a:lnTo>
                  <a:lnTo>
                    <a:pt x="735"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824;p34"/>
            <p:cNvSpPr/>
            <p:nvPr/>
          </p:nvSpPr>
          <p:spPr>
            <a:xfrm>
              <a:off x="3802950" y="3086750"/>
              <a:ext cx="36750" cy="21450"/>
            </a:xfrm>
            <a:custGeom>
              <a:avLst/>
              <a:gdLst/>
              <a:ahLst/>
              <a:cxnLst/>
              <a:rect l="l" t="t" r="r" b="b"/>
              <a:pathLst>
                <a:path w="1470" h="858" extrusionOk="0">
                  <a:moveTo>
                    <a:pt x="711" y="0"/>
                  </a:moveTo>
                  <a:lnTo>
                    <a:pt x="0" y="417"/>
                  </a:lnTo>
                  <a:lnTo>
                    <a:pt x="735" y="857"/>
                  </a:lnTo>
                  <a:lnTo>
                    <a:pt x="1470" y="441"/>
                  </a:lnTo>
                  <a:lnTo>
                    <a:pt x="711" y="0"/>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825;p34"/>
            <p:cNvSpPr/>
            <p:nvPr/>
          </p:nvSpPr>
          <p:spPr>
            <a:xfrm>
              <a:off x="3779675" y="3110625"/>
              <a:ext cx="18400" cy="16550"/>
            </a:xfrm>
            <a:custGeom>
              <a:avLst/>
              <a:gdLst/>
              <a:ahLst/>
              <a:cxnLst/>
              <a:rect l="l" t="t" r="r" b="b"/>
              <a:pathLst>
                <a:path w="736" h="662" extrusionOk="0">
                  <a:moveTo>
                    <a:pt x="1" y="0"/>
                  </a:moveTo>
                  <a:lnTo>
                    <a:pt x="1" y="245"/>
                  </a:lnTo>
                  <a:lnTo>
                    <a:pt x="735" y="661"/>
                  </a:lnTo>
                  <a:lnTo>
                    <a:pt x="735" y="441"/>
                  </a:lnTo>
                  <a:lnTo>
                    <a:pt x="1" y="0"/>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826;p34"/>
            <p:cNvSpPr/>
            <p:nvPr/>
          </p:nvSpPr>
          <p:spPr>
            <a:xfrm>
              <a:off x="3798050" y="3111225"/>
              <a:ext cx="17775" cy="15950"/>
            </a:xfrm>
            <a:custGeom>
              <a:avLst/>
              <a:gdLst/>
              <a:ahLst/>
              <a:cxnLst/>
              <a:rect l="l" t="t" r="r" b="b"/>
              <a:pathLst>
                <a:path w="711" h="638" extrusionOk="0">
                  <a:moveTo>
                    <a:pt x="711" y="1"/>
                  </a:moveTo>
                  <a:lnTo>
                    <a:pt x="0" y="417"/>
                  </a:lnTo>
                  <a:lnTo>
                    <a:pt x="0" y="637"/>
                  </a:lnTo>
                  <a:lnTo>
                    <a:pt x="711" y="221"/>
                  </a:lnTo>
                  <a:lnTo>
                    <a:pt x="711"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827;p34"/>
            <p:cNvSpPr/>
            <p:nvPr/>
          </p:nvSpPr>
          <p:spPr>
            <a:xfrm>
              <a:off x="3779675" y="3100200"/>
              <a:ext cx="36150" cy="21475"/>
            </a:xfrm>
            <a:custGeom>
              <a:avLst/>
              <a:gdLst/>
              <a:ahLst/>
              <a:cxnLst/>
              <a:rect l="l" t="t" r="r" b="b"/>
              <a:pathLst>
                <a:path w="1446" h="859" extrusionOk="0">
                  <a:moveTo>
                    <a:pt x="711" y="1"/>
                  </a:moveTo>
                  <a:lnTo>
                    <a:pt x="1" y="417"/>
                  </a:lnTo>
                  <a:lnTo>
                    <a:pt x="735" y="858"/>
                  </a:lnTo>
                  <a:lnTo>
                    <a:pt x="1446" y="442"/>
                  </a:lnTo>
                  <a:lnTo>
                    <a:pt x="711" y="1"/>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828;p34"/>
            <p:cNvSpPr/>
            <p:nvPr/>
          </p:nvSpPr>
          <p:spPr>
            <a:xfrm>
              <a:off x="3755800" y="3124075"/>
              <a:ext cx="19000" cy="16575"/>
            </a:xfrm>
            <a:custGeom>
              <a:avLst/>
              <a:gdLst/>
              <a:ahLst/>
              <a:cxnLst/>
              <a:rect l="l" t="t" r="r" b="b"/>
              <a:pathLst>
                <a:path w="760" h="663" extrusionOk="0">
                  <a:moveTo>
                    <a:pt x="1" y="1"/>
                  </a:moveTo>
                  <a:lnTo>
                    <a:pt x="1" y="246"/>
                  </a:lnTo>
                  <a:lnTo>
                    <a:pt x="760" y="662"/>
                  </a:lnTo>
                  <a:lnTo>
                    <a:pt x="760" y="442"/>
                  </a:lnTo>
                  <a:lnTo>
                    <a:pt x="1" y="1"/>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4"/>
            <p:cNvSpPr/>
            <p:nvPr/>
          </p:nvSpPr>
          <p:spPr>
            <a:xfrm>
              <a:off x="3774775" y="3124700"/>
              <a:ext cx="17800" cy="15950"/>
            </a:xfrm>
            <a:custGeom>
              <a:avLst/>
              <a:gdLst/>
              <a:ahLst/>
              <a:cxnLst/>
              <a:rect l="l" t="t" r="r" b="b"/>
              <a:pathLst>
                <a:path w="712" h="638" extrusionOk="0">
                  <a:moveTo>
                    <a:pt x="711" y="0"/>
                  </a:moveTo>
                  <a:lnTo>
                    <a:pt x="1" y="417"/>
                  </a:lnTo>
                  <a:lnTo>
                    <a:pt x="1" y="637"/>
                  </a:lnTo>
                  <a:lnTo>
                    <a:pt x="711" y="221"/>
                  </a:lnTo>
                  <a:lnTo>
                    <a:pt x="711"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4"/>
            <p:cNvSpPr/>
            <p:nvPr/>
          </p:nvSpPr>
          <p:spPr>
            <a:xfrm>
              <a:off x="3755800" y="3113675"/>
              <a:ext cx="36775" cy="21450"/>
            </a:xfrm>
            <a:custGeom>
              <a:avLst/>
              <a:gdLst/>
              <a:ahLst/>
              <a:cxnLst/>
              <a:rect l="l" t="t" r="r" b="b"/>
              <a:pathLst>
                <a:path w="1471" h="858" extrusionOk="0">
                  <a:moveTo>
                    <a:pt x="735" y="1"/>
                  </a:moveTo>
                  <a:lnTo>
                    <a:pt x="1" y="417"/>
                  </a:lnTo>
                  <a:lnTo>
                    <a:pt x="760" y="858"/>
                  </a:lnTo>
                  <a:lnTo>
                    <a:pt x="1470" y="441"/>
                  </a:lnTo>
                  <a:lnTo>
                    <a:pt x="735" y="1"/>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4"/>
            <p:cNvSpPr/>
            <p:nvPr/>
          </p:nvSpPr>
          <p:spPr>
            <a:xfrm>
              <a:off x="3732550" y="3137550"/>
              <a:ext cx="18375" cy="16550"/>
            </a:xfrm>
            <a:custGeom>
              <a:avLst/>
              <a:gdLst/>
              <a:ahLst/>
              <a:cxnLst/>
              <a:rect l="l" t="t" r="r" b="b"/>
              <a:pathLst>
                <a:path w="735" h="662" extrusionOk="0">
                  <a:moveTo>
                    <a:pt x="0" y="1"/>
                  </a:moveTo>
                  <a:lnTo>
                    <a:pt x="0" y="246"/>
                  </a:lnTo>
                  <a:lnTo>
                    <a:pt x="735" y="662"/>
                  </a:lnTo>
                  <a:lnTo>
                    <a:pt x="735" y="441"/>
                  </a:lnTo>
                  <a:lnTo>
                    <a:pt x="0" y="1"/>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4"/>
            <p:cNvSpPr/>
            <p:nvPr/>
          </p:nvSpPr>
          <p:spPr>
            <a:xfrm>
              <a:off x="3750900" y="3138175"/>
              <a:ext cx="18400" cy="15925"/>
            </a:xfrm>
            <a:custGeom>
              <a:avLst/>
              <a:gdLst/>
              <a:ahLst/>
              <a:cxnLst/>
              <a:rect l="l" t="t" r="r" b="b"/>
              <a:pathLst>
                <a:path w="736" h="637" extrusionOk="0">
                  <a:moveTo>
                    <a:pt x="736" y="0"/>
                  </a:moveTo>
                  <a:lnTo>
                    <a:pt x="1" y="416"/>
                  </a:lnTo>
                  <a:lnTo>
                    <a:pt x="1" y="637"/>
                  </a:lnTo>
                  <a:lnTo>
                    <a:pt x="736" y="221"/>
                  </a:lnTo>
                  <a:lnTo>
                    <a:pt x="736"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4"/>
            <p:cNvSpPr/>
            <p:nvPr/>
          </p:nvSpPr>
          <p:spPr>
            <a:xfrm>
              <a:off x="3732550" y="3127150"/>
              <a:ext cx="36750" cy="21450"/>
            </a:xfrm>
            <a:custGeom>
              <a:avLst/>
              <a:gdLst/>
              <a:ahLst/>
              <a:cxnLst/>
              <a:rect l="l" t="t" r="r" b="b"/>
              <a:pathLst>
                <a:path w="1470" h="858" extrusionOk="0">
                  <a:moveTo>
                    <a:pt x="735" y="0"/>
                  </a:moveTo>
                  <a:lnTo>
                    <a:pt x="0" y="417"/>
                  </a:lnTo>
                  <a:lnTo>
                    <a:pt x="735" y="857"/>
                  </a:lnTo>
                  <a:lnTo>
                    <a:pt x="1470" y="441"/>
                  </a:lnTo>
                  <a:lnTo>
                    <a:pt x="735" y="0"/>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4"/>
            <p:cNvSpPr/>
            <p:nvPr/>
          </p:nvSpPr>
          <p:spPr>
            <a:xfrm>
              <a:off x="3709275" y="3151025"/>
              <a:ext cx="18400" cy="16550"/>
            </a:xfrm>
            <a:custGeom>
              <a:avLst/>
              <a:gdLst/>
              <a:ahLst/>
              <a:cxnLst/>
              <a:rect l="l" t="t" r="r" b="b"/>
              <a:pathLst>
                <a:path w="736" h="662" extrusionOk="0">
                  <a:moveTo>
                    <a:pt x="1" y="0"/>
                  </a:moveTo>
                  <a:lnTo>
                    <a:pt x="1" y="245"/>
                  </a:lnTo>
                  <a:lnTo>
                    <a:pt x="735" y="662"/>
                  </a:lnTo>
                  <a:lnTo>
                    <a:pt x="735" y="441"/>
                  </a:lnTo>
                  <a:lnTo>
                    <a:pt x="1" y="0"/>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4"/>
            <p:cNvSpPr/>
            <p:nvPr/>
          </p:nvSpPr>
          <p:spPr>
            <a:xfrm>
              <a:off x="3727650" y="3151625"/>
              <a:ext cx="18400" cy="15950"/>
            </a:xfrm>
            <a:custGeom>
              <a:avLst/>
              <a:gdLst/>
              <a:ahLst/>
              <a:cxnLst/>
              <a:rect l="l" t="t" r="r" b="b"/>
              <a:pathLst>
                <a:path w="736" h="638" extrusionOk="0">
                  <a:moveTo>
                    <a:pt x="735" y="1"/>
                  </a:moveTo>
                  <a:lnTo>
                    <a:pt x="0" y="417"/>
                  </a:lnTo>
                  <a:lnTo>
                    <a:pt x="0" y="638"/>
                  </a:lnTo>
                  <a:lnTo>
                    <a:pt x="735" y="221"/>
                  </a:lnTo>
                  <a:lnTo>
                    <a:pt x="735"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4"/>
            <p:cNvSpPr/>
            <p:nvPr/>
          </p:nvSpPr>
          <p:spPr>
            <a:xfrm>
              <a:off x="3709275" y="3140625"/>
              <a:ext cx="36775" cy="21450"/>
            </a:xfrm>
            <a:custGeom>
              <a:avLst/>
              <a:gdLst/>
              <a:ahLst/>
              <a:cxnLst/>
              <a:rect l="l" t="t" r="r" b="b"/>
              <a:pathLst>
                <a:path w="1471" h="858" extrusionOk="0">
                  <a:moveTo>
                    <a:pt x="735" y="0"/>
                  </a:moveTo>
                  <a:lnTo>
                    <a:pt x="1" y="416"/>
                  </a:lnTo>
                  <a:lnTo>
                    <a:pt x="735" y="857"/>
                  </a:lnTo>
                  <a:lnTo>
                    <a:pt x="1470" y="441"/>
                  </a:lnTo>
                  <a:lnTo>
                    <a:pt x="735" y="0"/>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4"/>
            <p:cNvSpPr/>
            <p:nvPr/>
          </p:nvSpPr>
          <p:spPr>
            <a:xfrm>
              <a:off x="3686025" y="3164500"/>
              <a:ext cx="18375" cy="16550"/>
            </a:xfrm>
            <a:custGeom>
              <a:avLst/>
              <a:gdLst/>
              <a:ahLst/>
              <a:cxnLst/>
              <a:rect l="l" t="t" r="r" b="b"/>
              <a:pathLst>
                <a:path w="735" h="662" extrusionOk="0">
                  <a:moveTo>
                    <a:pt x="0" y="0"/>
                  </a:moveTo>
                  <a:lnTo>
                    <a:pt x="0" y="245"/>
                  </a:lnTo>
                  <a:lnTo>
                    <a:pt x="735" y="661"/>
                  </a:lnTo>
                  <a:lnTo>
                    <a:pt x="735" y="441"/>
                  </a:lnTo>
                  <a:lnTo>
                    <a:pt x="0" y="0"/>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4"/>
            <p:cNvSpPr/>
            <p:nvPr/>
          </p:nvSpPr>
          <p:spPr>
            <a:xfrm>
              <a:off x="3704375" y="3165100"/>
              <a:ext cx="18400" cy="15950"/>
            </a:xfrm>
            <a:custGeom>
              <a:avLst/>
              <a:gdLst/>
              <a:ahLst/>
              <a:cxnLst/>
              <a:rect l="l" t="t" r="r" b="b"/>
              <a:pathLst>
                <a:path w="736" h="638" extrusionOk="0">
                  <a:moveTo>
                    <a:pt x="735" y="1"/>
                  </a:moveTo>
                  <a:lnTo>
                    <a:pt x="1" y="417"/>
                  </a:lnTo>
                  <a:lnTo>
                    <a:pt x="1" y="637"/>
                  </a:lnTo>
                  <a:lnTo>
                    <a:pt x="735" y="221"/>
                  </a:lnTo>
                  <a:lnTo>
                    <a:pt x="735"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4"/>
            <p:cNvSpPr/>
            <p:nvPr/>
          </p:nvSpPr>
          <p:spPr>
            <a:xfrm>
              <a:off x="3686025" y="3154075"/>
              <a:ext cx="36750" cy="21450"/>
            </a:xfrm>
            <a:custGeom>
              <a:avLst/>
              <a:gdLst/>
              <a:ahLst/>
              <a:cxnLst/>
              <a:rect l="l" t="t" r="r" b="b"/>
              <a:pathLst>
                <a:path w="1470" h="858" extrusionOk="0">
                  <a:moveTo>
                    <a:pt x="735" y="1"/>
                  </a:moveTo>
                  <a:lnTo>
                    <a:pt x="0" y="417"/>
                  </a:lnTo>
                  <a:lnTo>
                    <a:pt x="735" y="858"/>
                  </a:lnTo>
                  <a:lnTo>
                    <a:pt x="1469" y="442"/>
                  </a:lnTo>
                  <a:lnTo>
                    <a:pt x="735" y="1"/>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4"/>
            <p:cNvSpPr/>
            <p:nvPr/>
          </p:nvSpPr>
          <p:spPr>
            <a:xfrm>
              <a:off x="3662750" y="3177950"/>
              <a:ext cx="18400" cy="16575"/>
            </a:xfrm>
            <a:custGeom>
              <a:avLst/>
              <a:gdLst/>
              <a:ahLst/>
              <a:cxnLst/>
              <a:rect l="l" t="t" r="r" b="b"/>
              <a:pathLst>
                <a:path w="736" h="663" extrusionOk="0">
                  <a:moveTo>
                    <a:pt x="1" y="1"/>
                  </a:moveTo>
                  <a:lnTo>
                    <a:pt x="1" y="246"/>
                  </a:lnTo>
                  <a:lnTo>
                    <a:pt x="735" y="662"/>
                  </a:lnTo>
                  <a:lnTo>
                    <a:pt x="735" y="442"/>
                  </a:lnTo>
                  <a:lnTo>
                    <a:pt x="1" y="1"/>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4"/>
            <p:cNvSpPr/>
            <p:nvPr/>
          </p:nvSpPr>
          <p:spPr>
            <a:xfrm>
              <a:off x="3681125" y="3178575"/>
              <a:ext cx="18375" cy="15950"/>
            </a:xfrm>
            <a:custGeom>
              <a:avLst/>
              <a:gdLst/>
              <a:ahLst/>
              <a:cxnLst/>
              <a:rect l="l" t="t" r="r" b="b"/>
              <a:pathLst>
                <a:path w="735" h="638" extrusionOk="0">
                  <a:moveTo>
                    <a:pt x="735" y="0"/>
                  </a:moveTo>
                  <a:lnTo>
                    <a:pt x="0" y="417"/>
                  </a:lnTo>
                  <a:lnTo>
                    <a:pt x="0" y="637"/>
                  </a:lnTo>
                  <a:lnTo>
                    <a:pt x="735" y="221"/>
                  </a:lnTo>
                  <a:lnTo>
                    <a:pt x="735"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4"/>
            <p:cNvSpPr/>
            <p:nvPr/>
          </p:nvSpPr>
          <p:spPr>
            <a:xfrm>
              <a:off x="3662750" y="3167550"/>
              <a:ext cx="36750" cy="21450"/>
            </a:xfrm>
            <a:custGeom>
              <a:avLst/>
              <a:gdLst/>
              <a:ahLst/>
              <a:cxnLst/>
              <a:rect l="l" t="t" r="r" b="b"/>
              <a:pathLst>
                <a:path w="1470" h="858" extrusionOk="0">
                  <a:moveTo>
                    <a:pt x="735" y="1"/>
                  </a:moveTo>
                  <a:lnTo>
                    <a:pt x="1" y="417"/>
                  </a:lnTo>
                  <a:lnTo>
                    <a:pt x="735" y="858"/>
                  </a:lnTo>
                  <a:lnTo>
                    <a:pt x="1470" y="441"/>
                  </a:lnTo>
                  <a:lnTo>
                    <a:pt x="735" y="1"/>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4"/>
            <p:cNvSpPr/>
            <p:nvPr/>
          </p:nvSpPr>
          <p:spPr>
            <a:xfrm>
              <a:off x="3639500" y="3191425"/>
              <a:ext cx="18375" cy="16550"/>
            </a:xfrm>
            <a:custGeom>
              <a:avLst/>
              <a:gdLst/>
              <a:ahLst/>
              <a:cxnLst/>
              <a:rect l="l" t="t" r="r" b="b"/>
              <a:pathLst>
                <a:path w="735" h="662" extrusionOk="0">
                  <a:moveTo>
                    <a:pt x="0" y="1"/>
                  </a:moveTo>
                  <a:lnTo>
                    <a:pt x="0" y="246"/>
                  </a:lnTo>
                  <a:lnTo>
                    <a:pt x="735" y="662"/>
                  </a:lnTo>
                  <a:lnTo>
                    <a:pt x="735" y="441"/>
                  </a:lnTo>
                  <a:lnTo>
                    <a:pt x="0" y="1"/>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4"/>
            <p:cNvSpPr/>
            <p:nvPr/>
          </p:nvSpPr>
          <p:spPr>
            <a:xfrm>
              <a:off x="3657850" y="3192050"/>
              <a:ext cx="18400" cy="15925"/>
            </a:xfrm>
            <a:custGeom>
              <a:avLst/>
              <a:gdLst/>
              <a:ahLst/>
              <a:cxnLst/>
              <a:rect l="l" t="t" r="r" b="b"/>
              <a:pathLst>
                <a:path w="736" h="637" extrusionOk="0">
                  <a:moveTo>
                    <a:pt x="735" y="0"/>
                  </a:moveTo>
                  <a:lnTo>
                    <a:pt x="1" y="416"/>
                  </a:lnTo>
                  <a:lnTo>
                    <a:pt x="1" y="637"/>
                  </a:lnTo>
                  <a:lnTo>
                    <a:pt x="735" y="221"/>
                  </a:lnTo>
                  <a:lnTo>
                    <a:pt x="735"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4"/>
            <p:cNvSpPr/>
            <p:nvPr/>
          </p:nvSpPr>
          <p:spPr>
            <a:xfrm>
              <a:off x="3639500" y="3181025"/>
              <a:ext cx="36750" cy="21450"/>
            </a:xfrm>
            <a:custGeom>
              <a:avLst/>
              <a:gdLst/>
              <a:ahLst/>
              <a:cxnLst/>
              <a:rect l="l" t="t" r="r" b="b"/>
              <a:pathLst>
                <a:path w="1470" h="858" extrusionOk="0">
                  <a:moveTo>
                    <a:pt x="735" y="0"/>
                  </a:moveTo>
                  <a:lnTo>
                    <a:pt x="0" y="417"/>
                  </a:lnTo>
                  <a:lnTo>
                    <a:pt x="735" y="857"/>
                  </a:lnTo>
                  <a:lnTo>
                    <a:pt x="1469" y="441"/>
                  </a:lnTo>
                  <a:lnTo>
                    <a:pt x="735" y="0"/>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4"/>
            <p:cNvSpPr/>
            <p:nvPr/>
          </p:nvSpPr>
          <p:spPr>
            <a:xfrm>
              <a:off x="3616225" y="3204900"/>
              <a:ext cx="18400" cy="16550"/>
            </a:xfrm>
            <a:custGeom>
              <a:avLst/>
              <a:gdLst/>
              <a:ahLst/>
              <a:cxnLst/>
              <a:rect l="l" t="t" r="r" b="b"/>
              <a:pathLst>
                <a:path w="736" h="662" extrusionOk="0">
                  <a:moveTo>
                    <a:pt x="1" y="0"/>
                  </a:moveTo>
                  <a:lnTo>
                    <a:pt x="1" y="245"/>
                  </a:lnTo>
                  <a:lnTo>
                    <a:pt x="735" y="662"/>
                  </a:lnTo>
                  <a:lnTo>
                    <a:pt x="735" y="441"/>
                  </a:lnTo>
                  <a:lnTo>
                    <a:pt x="1" y="0"/>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4"/>
            <p:cNvSpPr/>
            <p:nvPr/>
          </p:nvSpPr>
          <p:spPr>
            <a:xfrm>
              <a:off x="3634600" y="3205500"/>
              <a:ext cx="18375" cy="15950"/>
            </a:xfrm>
            <a:custGeom>
              <a:avLst/>
              <a:gdLst/>
              <a:ahLst/>
              <a:cxnLst/>
              <a:rect l="l" t="t" r="r" b="b"/>
              <a:pathLst>
                <a:path w="735" h="638" extrusionOk="0">
                  <a:moveTo>
                    <a:pt x="735" y="1"/>
                  </a:moveTo>
                  <a:lnTo>
                    <a:pt x="0" y="417"/>
                  </a:lnTo>
                  <a:lnTo>
                    <a:pt x="0" y="638"/>
                  </a:lnTo>
                  <a:lnTo>
                    <a:pt x="735" y="221"/>
                  </a:lnTo>
                  <a:lnTo>
                    <a:pt x="735"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4"/>
            <p:cNvSpPr/>
            <p:nvPr/>
          </p:nvSpPr>
          <p:spPr>
            <a:xfrm>
              <a:off x="3616225" y="3194500"/>
              <a:ext cx="36750" cy="21450"/>
            </a:xfrm>
            <a:custGeom>
              <a:avLst/>
              <a:gdLst/>
              <a:ahLst/>
              <a:cxnLst/>
              <a:rect l="l" t="t" r="r" b="b"/>
              <a:pathLst>
                <a:path w="1470" h="858" extrusionOk="0">
                  <a:moveTo>
                    <a:pt x="711" y="0"/>
                  </a:moveTo>
                  <a:lnTo>
                    <a:pt x="1" y="416"/>
                  </a:lnTo>
                  <a:lnTo>
                    <a:pt x="735" y="857"/>
                  </a:lnTo>
                  <a:lnTo>
                    <a:pt x="1470" y="441"/>
                  </a:lnTo>
                  <a:lnTo>
                    <a:pt x="711" y="0"/>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4"/>
            <p:cNvSpPr/>
            <p:nvPr/>
          </p:nvSpPr>
          <p:spPr>
            <a:xfrm>
              <a:off x="3569075" y="3231825"/>
              <a:ext cx="19025" cy="16550"/>
            </a:xfrm>
            <a:custGeom>
              <a:avLst/>
              <a:gdLst/>
              <a:ahLst/>
              <a:cxnLst/>
              <a:rect l="l" t="t" r="r" b="b"/>
              <a:pathLst>
                <a:path w="761" h="662" extrusionOk="0">
                  <a:moveTo>
                    <a:pt x="1" y="1"/>
                  </a:moveTo>
                  <a:lnTo>
                    <a:pt x="1" y="246"/>
                  </a:lnTo>
                  <a:lnTo>
                    <a:pt x="760" y="662"/>
                  </a:lnTo>
                  <a:lnTo>
                    <a:pt x="760" y="442"/>
                  </a:lnTo>
                  <a:lnTo>
                    <a:pt x="1" y="1"/>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4"/>
            <p:cNvSpPr/>
            <p:nvPr/>
          </p:nvSpPr>
          <p:spPr>
            <a:xfrm>
              <a:off x="3588075" y="3218975"/>
              <a:ext cx="41650" cy="29400"/>
            </a:xfrm>
            <a:custGeom>
              <a:avLst/>
              <a:gdLst/>
              <a:ahLst/>
              <a:cxnLst/>
              <a:rect l="l" t="t" r="r" b="b"/>
              <a:pathLst>
                <a:path w="1666" h="1176" extrusionOk="0">
                  <a:moveTo>
                    <a:pt x="1665" y="1"/>
                  </a:moveTo>
                  <a:lnTo>
                    <a:pt x="0" y="956"/>
                  </a:lnTo>
                  <a:lnTo>
                    <a:pt x="0" y="1176"/>
                  </a:lnTo>
                  <a:lnTo>
                    <a:pt x="1665" y="221"/>
                  </a:lnTo>
                  <a:lnTo>
                    <a:pt x="1665"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4"/>
            <p:cNvSpPr/>
            <p:nvPr/>
          </p:nvSpPr>
          <p:spPr>
            <a:xfrm>
              <a:off x="3569075" y="3207950"/>
              <a:ext cx="60650" cy="34925"/>
            </a:xfrm>
            <a:custGeom>
              <a:avLst/>
              <a:gdLst/>
              <a:ahLst/>
              <a:cxnLst/>
              <a:rect l="l" t="t" r="r" b="b"/>
              <a:pathLst>
                <a:path w="2426" h="1397" extrusionOk="0">
                  <a:moveTo>
                    <a:pt x="1666" y="1"/>
                  </a:moveTo>
                  <a:lnTo>
                    <a:pt x="1" y="956"/>
                  </a:lnTo>
                  <a:lnTo>
                    <a:pt x="760" y="1397"/>
                  </a:lnTo>
                  <a:lnTo>
                    <a:pt x="2425" y="442"/>
                  </a:lnTo>
                  <a:lnTo>
                    <a:pt x="1666" y="1"/>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4"/>
            <p:cNvSpPr/>
            <p:nvPr/>
          </p:nvSpPr>
          <p:spPr>
            <a:xfrm>
              <a:off x="3826200" y="3111225"/>
              <a:ext cx="18400" cy="16550"/>
            </a:xfrm>
            <a:custGeom>
              <a:avLst/>
              <a:gdLst/>
              <a:ahLst/>
              <a:cxnLst/>
              <a:rect l="l" t="t" r="r" b="b"/>
              <a:pathLst>
                <a:path w="736" h="662" extrusionOk="0">
                  <a:moveTo>
                    <a:pt x="1" y="1"/>
                  </a:moveTo>
                  <a:lnTo>
                    <a:pt x="1" y="221"/>
                  </a:lnTo>
                  <a:lnTo>
                    <a:pt x="736" y="662"/>
                  </a:lnTo>
                  <a:lnTo>
                    <a:pt x="736" y="417"/>
                  </a:lnTo>
                  <a:lnTo>
                    <a:pt x="1" y="1"/>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4"/>
            <p:cNvSpPr/>
            <p:nvPr/>
          </p:nvSpPr>
          <p:spPr>
            <a:xfrm>
              <a:off x="3844575" y="3097750"/>
              <a:ext cx="41650" cy="30025"/>
            </a:xfrm>
            <a:custGeom>
              <a:avLst/>
              <a:gdLst/>
              <a:ahLst/>
              <a:cxnLst/>
              <a:rect l="l" t="t" r="r" b="b"/>
              <a:pathLst>
                <a:path w="1666" h="1201" extrusionOk="0">
                  <a:moveTo>
                    <a:pt x="1666" y="1"/>
                  </a:moveTo>
                  <a:lnTo>
                    <a:pt x="1" y="956"/>
                  </a:lnTo>
                  <a:lnTo>
                    <a:pt x="1" y="1201"/>
                  </a:lnTo>
                  <a:lnTo>
                    <a:pt x="1666" y="221"/>
                  </a:lnTo>
                  <a:lnTo>
                    <a:pt x="1666"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4"/>
            <p:cNvSpPr/>
            <p:nvPr/>
          </p:nvSpPr>
          <p:spPr>
            <a:xfrm>
              <a:off x="3826200" y="3086750"/>
              <a:ext cx="60025" cy="34925"/>
            </a:xfrm>
            <a:custGeom>
              <a:avLst/>
              <a:gdLst/>
              <a:ahLst/>
              <a:cxnLst/>
              <a:rect l="l" t="t" r="r" b="b"/>
              <a:pathLst>
                <a:path w="2401" h="1397" extrusionOk="0">
                  <a:moveTo>
                    <a:pt x="1666" y="0"/>
                  </a:moveTo>
                  <a:lnTo>
                    <a:pt x="1" y="980"/>
                  </a:lnTo>
                  <a:lnTo>
                    <a:pt x="736" y="1396"/>
                  </a:lnTo>
                  <a:lnTo>
                    <a:pt x="2401" y="441"/>
                  </a:lnTo>
                  <a:lnTo>
                    <a:pt x="1666" y="0"/>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4"/>
            <p:cNvSpPr/>
            <p:nvPr/>
          </p:nvSpPr>
          <p:spPr>
            <a:xfrm>
              <a:off x="3802950" y="3124700"/>
              <a:ext cx="18400" cy="16550"/>
            </a:xfrm>
            <a:custGeom>
              <a:avLst/>
              <a:gdLst/>
              <a:ahLst/>
              <a:cxnLst/>
              <a:rect l="l" t="t" r="r" b="b"/>
              <a:pathLst>
                <a:path w="736" h="662" extrusionOk="0">
                  <a:moveTo>
                    <a:pt x="0" y="0"/>
                  </a:moveTo>
                  <a:lnTo>
                    <a:pt x="0" y="221"/>
                  </a:lnTo>
                  <a:lnTo>
                    <a:pt x="735" y="662"/>
                  </a:lnTo>
                  <a:lnTo>
                    <a:pt x="735" y="417"/>
                  </a:lnTo>
                  <a:lnTo>
                    <a:pt x="0" y="0"/>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4"/>
            <p:cNvSpPr/>
            <p:nvPr/>
          </p:nvSpPr>
          <p:spPr>
            <a:xfrm>
              <a:off x="3821325" y="3124700"/>
              <a:ext cx="18375" cy="16550"/>
            </a:xfrm>
            <a:custGeom>
              <a:avLst/>
              <a:gdLst/>
              <a:ahLst/>
              <a:cxnLst/>
              <a:rect l="l" t="t" r="r" b="b"/>
              <a:pathLst>
                <a:path w="735" h="662" extrusionOk="0">
                  <a:moveTo>
                    <a:pt x="735" y="0"/>
                  </a:moveTo>
                  <a:lnTo>
                    <a:pt x="0" y="417"/>
                  </a:lnTo>
                  <a:lnTo>
                    <a:pt x="0" y="662"/>
                  </a:lnTo>
                  <a:lnTo>
                    <a:pt x="735" y="245"/>
                  </a:lnTo>
                  <a:lnTo>
                    <a:pt x="735"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4"/>
            <p:cNvSpPr/>
            <p:nvPr/>
          </p:nvSpPr>
          <p:spPr>
            <a:xfrm>
              <a:off x="3802950" y="3113675"/>
              <a:ext cx="36750" cy="21450"/>
            </a:xfrm>
            <a:custGeom>
              <a:avLst/>
              <a:gdLst/>
              <a:ahLst/>
              <a:cxnLst/>
              <a:rect l="l" t="t" r="r" b="b"/>
              <a:pathLst>
                <a:path w="1470" h="858" extrusionOk="0">
                  <a:moveTo>
                    <a:pt x="735" y="1"/>
                  </a:moveTo>
                  <a:lnTo>
                    <a:pt x="0" y="441"/>
                  </a:lnTo>
                  <a:lnTo>
                    <a:pt x="735" y="858"/>
                  </a:lnTo>
                  <a:lnTo>
                    <a:pt x="1470" y="441"/>
                  </a:lnTo>
                  <a:lnTo>
                    <a:pt x="735" y="1"/>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4"/>
            <p:cNvSpPr/>
            <p:nvPr/>
          </p:nvSpPr>
          <p:spPr>
            <a:xfrm>
              <a:off x="3779675" y="3138175"/>
              <a:ext cx="18400" cy="16550"/>
            </a:xfrm>
            <a:custGeom>
              <a:avLst/>
              <a:gdLst/>
              <a:ahLst/>
              <a:cxnLst/>
              <a:rect l="l" t="t" r="r" b="b"/>
              <a:pathLst>
                <a:path w="736" h="662" extrusionOk="0">
                  <a:moveTo>
                    <a:pt x="1" y="0"/>
                  </a:moveTo>
                  <a:lnTo>
                    <a:pt x="1" y="221"/>
                  </a:lnTo>
                  <a:lnTo>
                    <a:pt x="735" y="661"/>
                  </a:lnTo>
                  <a:lnTo>
                    <a:pt x="735" y="416"/>
                  </a:lnTo>
                  <a:lnTo>
                    <a:pt x="1" y="0"/>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4"/>
            <p:cNvSpPr/>
            <p:nvPr/>
          </p:nvSpPr>
          <p:spPr>
            <a:xfrm>
              <a:off x="3798050" y="3138175"/>
              <a:ext cx="18400" cy="16550"/>
            </a:xfrm>
            <a:custGeom>
              <a:avLst/>
              <a:gdLst/>
              <a:ahLst/>
              <a:cxnLst/>
              <a:rect l="l" t="t" r="r" b="b"/>
              <a:pathLst>
                <a:path w="736" h="662" extrusionOk="0">
                  <a:moveTo>
                    <a:pt x="735" y="0"/>
                  </a:moveTo>
                  <a:lnTo>
                    <a:pt x="0" y="416"/>
                  </a:lnTo>
                  <a:lnTo>
                    <a:pt x="0" y="661"/>
                  </a:lnTo>
                  <a:lnTo>
                    <a:pt x="735" y="245"/>
                  </a:lnTo>
                  <a:lnTo>
                    <a:pt x="735"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4"/>
            <p:cNvSpPr/>
            <p:nvPr/>
          </p:nvSpPr>
          <p:spPr>
            <a:xfrm>
              <a:off x="3779675" y="3127150"/>
              <a:ext cx="36775" cy="21450"/>
            </a:xfrm>
            <a:custGeom>
              <a:avLst/>
              <a:gdLst/>
              <a:ahLst/>
              <a:cxnLst/>
              <a:rect l="l" t="t" r="r" b="b"/>
              <a:pathLst>
                <a:path w="1471" h="858" extrusionOk="0">
                  <a:moveTo>
                    <a:pt x="735" y="0"/>
                  </a:moveTo>
                  <a:lnTo>
                    <a:pt x="1" y="441"/>
                  </a:lnTo>
                  <a:lnTo>
                    <a:pt x="735" y="857"/>
                  </a:lnTo>
                  <a:lnTo>
                    <a:pt x="1470" y="441"/>
                  </a:lnTo>
                  <a:lnTo>
                    <a:pt x="735" y="0"/>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4"/>
            <p:cNvSpPr/>
            <p:nvPr/>
          </p:nvSpPr>
          <p:spPr>
            <a:xfrm>
              <a:off x="3756425" y="3151625"/>
              <a:ext cx="18375" cy="16575"/>
            </a:xfrm>
            <a:custGeom>
              <a:avLst/>
              <a:gdLst/>
              <a:ahLst/>
              <a:cxnLst/>
              <a:rect l="l" t="t" r="r" b="b"/>
              <a:pathLst>
                <a:path w="735" h="663" extrusionOk="0">
                  <a:moveTo>
                    <a:pt x="0" y="1"/>
                  </a:moveTo>
                  <a:lnTo>
                    <a:pt x="0" y="221"/>
                  </a:lnTo>
                  <a:lnTo>
                    <a:pt x="735" y="662"/>
                  </a:lnTo>
                  <a:lnTo>
                    <a:pt x="735" y="417"/>
                  </a:lnTo>
                  <a:lnTo>
                    <a:pt x="0" y="1"/>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4"/>
            <p:cNvSpPr/>
            <p:nvPr/>
          </p:nvSpPr>
          <p:spPr>
            <a:xfrm>
              <a:off x="3774775" y="3151625"/>
              <a:ext cx="18400" cy="16575"/>
            </a:xfrm>
            <a:custGeom>
              <a:avLst/>
              <a:gdLst/>
              <a:ahLst/>
              <a:cxnLst/>
              <a:rect l="l" t="t" r="r" b="b"/>
              <a:pathLst>
                <a:path w="736" h="663" extrusionOk="0">
                  <a:moveTo>
                    <a:pt x="736" y="1"/>
                  </a:moveTo>
                  <a:lnTo>
                    <a:pt x="1" y="417"/>
                  </a:lnTo>
                  <a:lnTo>
                    <a:pt x="1" y="662"/>
                  </a:lnTo>
                  <a:lnTo>
                    <a:pt x="736" y="246"/>
                  </a:lnTo>
                  <a:lnTo>
                    <a:pt x="736"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4"/>
            <p:cNvSpPr/>
            <p:nvPr/>
          </p:nvSpPr>
          <p:spPr>
            <a:xfrm>
              <a:off x="3756425" y="3140625"/>
              <a:ext cx="36750" cy="21450"/>
            </a:xfrm>
            <a:custGeom>
              <a:avLst/>
              <a:gdLst/>
              <a:ahLst/>
              <a:cxnLst/>
              <a:rect l="l" t="t" r="r" b="b"/>
              <a:pathLst>
                <a:path w="1470" h="858" extrusionOk="0">
                  <a:moveTo>
                    <a:pt x="710" y="0"/>
                  </a:moveTo>
                  <a:lnTo>
                    <a:pt x="0" y="441"/>
                  </a:lnTo>
                  <a:lnTo>
                    <a:pt x="735" y="857"/>
                  </a:lnTo>
                  <a:lnTo>
                    <a:pt x="1470" y="441"/>
                  </a:lnTo>
                  <a:lnTo>
                    <a:pt x="710" y="0"/>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4"/>
            <p:cNvSpPr/>
            <p:nvPr/>
          </p:nvSpPr>
          <p:spPr>
            <a:xfrm>
              <a:off x="3733150" y="3165100"/>
              <a:ext cx="18400" cy="16550"/>
            </a:xfrm>
            <a:custGeom>
              <a:avLst/>
              <a:gdLst/>
              <a:ahLst/>
              <a:cxnLst/>
              <a:rect l="l" t="t" r="r" b="b"/>
              <a:pathLst>
                <a:path w="736" h="662" extrusionOk="0">
                  <a:moveTo>
                    <a:pt x="1" y="1"/>
                  </a:moveTo>
                  <a:lnTo>
                    <a:pt x="1" y="221"/>
                  </a:lnTo>
                  <a:lnTo>
                    <a:pt x="735" y="662"/>
                  </a:lnTo>
                  <a:lnTo>
                    <a:pt x="735" y="417"/>
                  </a:lnTo>
                  <a:lnTo>
                    <a:pt x="1" y="1"/>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4"/>
            <p:cNvSpPr/>
            <p:nvPr/>
          </p:nvSpPr>
          <p:spPr>
            <a:xfrm>
              <a:off x="3751525" y="3165100"/>
              <a:ext cx="18400" cy="16550"/>
            </a:xfrm>
            <a:custGeom>
              <a:avLst/>
              <a:gdLst/>
              <a:ahLst/>
              <a:cxnLst/>
              <a:rect l="l" t="t" r="r" b="b"/>
              <a:pathLst>
                <a:path w="736" h="662" extrusionOk="0">
                  <a:moveTo>
                    <a:pt x="735" y="1"/>
                  </a:moveTo>
                  <a:lnTo>
                    <a:pt x="0" y="417"/>
                  </a:lnTo>
                  <a:lnTo>
                    <a:pt x="0" y="662"/>
                  </a:lnTo>
                  <a:lnTo>
                    <a:pt x="735" y="246"/>
                  </a:lnTo>
                  <a:lnTo>
                    <a:pt x="735"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4"/>
            <p:cNvSpPr/>
            <p:nvPr/>
          </p:nvSpPr>
          <p:spPr>
            <a:xfrm>
              <a:off x="3733150" y="3154075"/>
              <a:ext cx="36775" cy="21450"/>
            </a:xfrm>
            <a:custGeom>
              <a:avLst/>
              <a:gdLst/>
              <a:ahLst/>
              <a:cxnLst/>
              <a:rect l="l" t="t" r="r" b="b"/>
              <a:pathLst>
                <a:path w="1471" h="858" extrusionOk="0">
                  <a:moveTo>
                    <a:pt x="711" y="1"/>
                  </a:moveTo>
                  <a:lnTo>
                    <a:pt x="1" y="442"/>
                  </a:lnTo>
                  <a:lnTo>
                    <a:pt x="735" y="858"/>
                  </a:lnTo>
                  <a:lnTo>
                    <a:pt x="1470" y="442"/>
                  </a:lnTo>
                  <a:lnTo>
                    <a:pt x="711" y="1"/>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4"/>
            <p:cNvSpPr/>
            <p:nvPr/>
          </p:nvSpPr>
          <p:spPr>
            <a:xfrm>
              <a:off x="3709900" y="3178575"/>
              <a:ext cx="18375" cy="16550"/>
            </a:xfrm>
            <a:custGeom>
              <a:avLst/>
              <a:gdLst/>
              <a:ahLst/>
              <a:cxnLst/>
              <a:rect l="l" t="t" r="r" b="b"/>
              <a:pathLst>
                <a:path w="735" h="662" extrusionOk="0">
                  <a:moveTo>
                    <a:pt x="0" y="0"/>
                  </a:moveTo>
                  <a:lnTo>
                    <a:pt x="0" y="221"/>
                  </a:lnTo>
                  <a:lnTo>
                    <a:pt x="735" y="662"/>
                  </a:lnTo>
                  <a:lnTo>
                    <a:pt x="735" y="417"/>
                  </a:lnTo>
                  <a:lnTo>
                    <a:pt x="0" y="0"/>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4"/>
            <p:cNvSpPr/>
            <p:nvPr/>
          </p:nvSpPr>
          <p:spPr>
            <a:xfrm>
              <a:off x="3728250" y="3178575"/>
              <a:ext cx="17800" cy="16550"/>
            </a:xfrm>
            <a:custGeom>
              <a:avLst/>
              <a:gdLst/>
              <a:ahLst/>
              <a:cxnLst/>
              <a:rect l="l" t="t" r="r" b="b"/>
              <a:pathLst>
                <a:path w="712" h="662" extrusionOk="0">
                  <a:moveTo>
                    <a:pt x="711" y="0"/>
                  </a:moveTo>
                  <a:lnTo>
                    <a:pt x="1" y="417"/>
                  </a:lnTo>
                  <a:lnTo>
                    <a:pt x="1" y="662"/>
                  </a:lnTo>
                  <a:lnTo>
                    <a:pt x="711" y="245"/>
                  </a:lnTo>
                  <a:lnTo>
                    <a:pt x="711"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4"/>
            <p:cNvSpPr/>
            <p:nvPr/>
          </p:nvSpPr>
          <p:spPr>
            <a:xfrm>
              <a:off x="3709900" y="3167550"/>
              <a:ext cx="36150" cy="21450"/>
            </a:xfrm>
            <a:custGeom>
              <a:avLst/>
              <a:gdLst/>
              <a:ahLst/>
              <a:cxnLst/>
              <a:rect l="l" t="t" r="r" b="b"/>
              <a:pathLst>
                <a:path w="1446" h="858" extrusionOk="0">
                  <a:moveTo>
                    <a:pt x="710" y="1"/>
                  </a:moveTo>
                  <a:lnTo>
                    <a:pt x="0" y="441"/>
                  </a:lnTo>
                  <a:lnTo>
                    <a:pt x="735" y="858"/>
                  </a:lnTo>
                  <a:lnTo>
                    <a:pt x="1445" y="441"/>
                  </a:lnTo>
                  <a:lnTo>
                    <a:pt x="710" y="1"/>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4"/>
            <p:cNvSpPr/>
            <p:nvPr/>
          </p:nvSpPr>
          <p:spPr>
            <a:xfrm>
              <a:off x="3686025" y="3192050"/>
              <a:ext cx="19000" cy="16550"/>
            </a:xfrm>
            <a:custGeom>
              <a:avLst/>
              <a:gdLst/>
              <a:ahLst/>
              <a:cxnLst/>
              <a:rect l="l" t="t" r="r" b="b"/>
              <a:pathLst>
                <a:path w="760" h="662" extrusionOk="0">
                  <a:moveTo>
                    <a:pt x="0" y="0"/>
                  </a:moveTo>
                  <a:lnTo>
                    <a:pt x="0" y="221"/>
                  </a:lnTo>
                  <a:lnTo>
                    <a:pt x="759" y="661"/>
                  </a:lnTo>
                  <a:lnTo>
                    <a:pt x="759" y="416"/>
                  </a:lnTo>
                  <a:lnTo>
                    <a:pt x="0" y="0"/>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4"/>
            <p:cNvSpPr/>
            <p:nvPr/>
          </p:nvSpPr>
          <p:spPr>
            <a:xfrm>
              <a:off x="3705000" y="3192050"/>
              <a:ext cx="17775" cy="16550"/>
            </a:xfrm>
            <a:custGeom>
              <a:avLst/>
              <a:gdLst/>
              <a:ahLst/>
              <a:cxnLst/>
              <a:rect l="l" t="t" r="r" b="b"/>
              <a:pathLst>
                <a:path w="711" h="662" extrusionOk="0">
                  <a:moveTo>
                    <a:pt x="710" y="0"/>
                  </a:moveTo>
                  <a:lnTo>
                    <a:pt x="0" y="416"/>
                  </a:lnTo>
                  <a:lnTo>
                    <a:pt x="0" y="661"/>
                  </a:lnTo>
                  <a:lnTo>
                    <a:pt x="710" y="245"/>
                  </a:lnTo>
                  <a:lnTo>
                    <a:pt x="710"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4"/>
            <p:cNvSpPr/>
            <p:nvPr/>
          </p:nvSpPr>
          <p:spPr>
            <a:xfrm>
              <a:off x="3686025" y="3181025"/>
              <a:ext cx="36750" cy="21450"/>
            </a:xfrm>
            <a:custGeom>
              <a:avLst/>
              <a:gdLst/>
              <a:ahLst/>
              <a:cxnLst/>
              <a:rect l="l" t="t" r="r" b="b"/>
              <a:pathLst>
                <a:path w="1470" h="858" extrusionOk="0">
                  <a:moveTo>
                    <a:pt x="735" y="0"/>
                  </a:moveTo>
                  <a:lnTo>
                    <a:pt x="0" y="441"/>
                  </a:lnTo>
                  <a:lnTo>
                    <a:pt x="759" y="857"/>
                  </a:lnTo>
                  <a:lnTo>
                    <a:pt x="1469" y="441"/>
                  </a:lnTo>
                  <a:lnTo>
                    <a:pt x="735" y="0"/>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4"/>
            <p:cNvSpPr/>
            <p:nvPr/>
          </p:nvSpPr>
          <p:spPr>
            <a:xfrm>
              <a:off x="3662750" y="3205500"/>
              <a:ext cx="18400" cy="16575"/>
            </a:xfrm>
            <a:custGeom>
              <a:avLst/>
              <a:gdLst/>
              <a:ahLst/>
              <a:cxnLst/>
              <a:rect l="l" t="t" r="r" b="b"/>
              <a:pathLst>
                <a:path w="736" h="663" extrusionOk="0">
                  <a:moveTo>
                    <a:pt x="1" y="1"/>
                  </a:moveTo>
                  <a:lnTo>
                    <a:pt x="1" y="221"/>
                  </a:lnTo>
                  <a:lnTo>
                    <a:pt x="735" y="662"/>
                  </a:lnTo>
                  <a:lnTo>
                    <a:pt x="735" y="417"/>
                  </a:lnTo>
                  <a:lnTo>
                    <a:pt x="1" y="1"/>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4"/>
            <p:cNvSpPr/>
            <p:nvPr/>
          </p:nvSpPr>
          <p:spPr>
            <a:xfrm>
              <a:off x="3681125" y="3205500"/>
              <a:ext cx="18375" cy="16575"/>
            </a:xfrm>
            <a:custGeom>
              <a:avLst/>
              <a:gdLst/>
              <a:ahLst/>
              <a:cxnLst/>
              <a:rect l="l" t="t" r="r" b="b"/>
              <a:pathLst>
                <a:path w="735" h="663" extrusionOk="0">
                  <a:moveTo>
                    <a:pt x="735" y="1"/>
                  </a:moveTo>
                  <a:lnTo>
                    <a:pt x="0" y="417"/>
                  </a:lnTo>
                  <a:lnTo>
                    <a:pt x="0" y="662"/>
                  </a:lnTo>
                  <a:lnTo>
                    <a:pt x="735" y="246"/>
                  </a:lnTo>
                  <a:lnTo>
                    <a:pt x="735"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4"/>
            <p:cNvSpPr/>
            <p:nvPr/>
          </p:nvSpPr>
          <p:spPr>
            <a:xfrm>
              <a:off x="3662750" y="3194500"/>
              <a:ext cx="36750" cy="21450"/>
            </a:xfrm>
            <a:custGeom>
              <a:avLst/>
              <a:gdLst/>
              <a:ahLst/>
              <a:cxnLst/>
              <a:rect l="l" t="t" r="r" b="b"/>
              <a:pathLst>
                <a:path w="1470" h="858" extrusionOk="0">
                  <a:moveTo>
                    <a:pt x="735" y="0"/>
                  </a:moveTo>
                  <a:lnTo>
                    <a:pt x="1" y="441"/>
                  </a:lnTo>
                  <a:lnTo>
                    <a:pt x="735" y="857"/>
                  </a:lnTo>
                  <a:lnTo>
                    <a:pt x="1470" y="441"/>
                  </a:lnTo>
                  <a:lnTo>
                    <a:pt x="735" y="0"/>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4"/>
            <p:cNvSpPr/>
            <p:nvPr/>
          </p:nvSpPr>
          <p:spPr>
            <a:xfrm>
              <a:off x="3639500" y="3218975"/>
              <a:ext cx="18375" cy="16550"/>
            </a:xfrm>
            <a:custGeom>
              <a:avLst/>
              <a:gdLst/>
              <a:ahLst/>
              <a:cxnLst/>
              <a:rect l="l" t="t" r="r" b="b"/>
              <a:pathLst>
                <a:path w="735" h="662" extrusionOk="0">
                  <a:moveTo>
                    <a:pt x="0" y="1"/>
                  </a:moveTo>
                  <a:lnTo>
                    <a:pt x="0" y="221"/>
                  </a:lnTo>
                  <a:lnTo>
                    <a:pt x="735" y="662"/>
                  </a:lnTo>
                  <a:lnTo>
                    <a:pt x="735" y="417"/>
                  </a:lnTo>
                  <a:lnTo>
                    <a:pt x="0" y="1"/>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4"/>
            <p:cNvSpPr/>
            <p:nvPr/>
          </p:nvSpPr>
          <p:spPr>
            <a:xfrm>
              <a:off x="3657850" y="3218975"/>
              <a:ext cx="18400" cy="16550"/>
            </a:xfrm>
            <a:custGeom>
              <a:avLst/>
              <a:gdLst/>
              <a:ahLst/>
              <a:cxnLst/>
              <a:rect l="l" t="t" r="r" b="b"/>
              <a:pathLst>
                <a:path w="736" h="662" extrusionOk="0">
                  <a:moveTo>
                    <a:pt x="735" y="1"/>
                  </a:moveTo>
                  <a:lnTo>
                    <a:pt x="1" y="417"/>
                  </a:lnTo>
                  <a:lnTo>
                    <a:pt x="1" y="662"/>
                  </a:lnTo>
                  <a:lnTo>
                    <a:pt x="735" y="245"/>
                  </a:lnTo>
                  <a:lnTo>
                    <a:pt x="735"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4"/>
            <p:cNvSpPr/>
            <p:nvPr/>
          </p:nvSpPr>
          <p:spPr>
            <a:xfrm>
              <a:off x="3639500" y="3207950"/>
              <a:ext cx="36750" cy="21450"/>
            </a:xfrm>
            <a:custGeom>
              <a:avLst/>
              <a:gdLst/>
              <a:ahLst/>
              <a:cxnLst/>
              <a:rect l="l" t="t" r="r" b="b"/>
              <a:pathLst>
                <a:path w="1470" h="858" extrusionOk="0">
                  <a:moveTo>
                    <a:pt x="735" y="1"/>
                  </a:moveTo>
                  <a:lnTo>
                    <a:pt x="0" y="442"/>
                  </a:lnTo>
                  <a:lnTo>
                    <a:pt x="735" y="858"/>
                  </a:lnTo>
                  <a:lnTo>
                    <a:pt x="1469" y="442"/>
                  </a:lnTo>
                  <a:lnTo>
                    <a:pt x="735" y="1"/>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4"/>
            <p:cNvSpPr/>
            <p:nvPr/>
          </p:nvSpPr>
          <p:spPr>
            <a:xfrm>
              <a:off x="3616225" y="3232450"/>
              <a:ext cx="18400" cy="16550"/>
            </a:xfrm>
            <a:custGeom>
              <a:avLst/>
              <a:gdLst/>
              <a:ahLst/>
              <a:cxnLst/>
              <a:rect l="l" t="t" r="r" b="b"/>
              <a:pathLst>
                <a:path w="736" h="662" extrusionOk="0">
                  <a:moveTo>
                    <a:pt x="1" y="0"/>
                  </a:moveTo>
                  <a:lnTo>
                    <a:pt x="1" y="221"/>
                  </a:lnTo>
                  <a:lnTo>
                    <a:pt x="735" y="661"/>
                  </a:lnTo>
                  <a:lnTo>
                    <a:pt x="735" y="417"/>
                  </a:lnTo>
                  <a:lnTo>
                    <a:pt x="1" y="0"/>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4"/>
            <p:cNvSpPr/>
            <p:nvPr/>
          </p:nvSpPr>
          <p:spPr>
            <a:xfrm>
              <a:off x="3634600" y="3232450"/>
              <a:ext cx="18375" cy="16550"/>
            </a:xfrm>
            <a:custGeom>
              <a:avLst/>
              <a:gdLst/>
              <a:ahLst/>
              <a:cxnLst/>
              <a:rect l="l" t="t" r="r" b="b"/>
              <a:pathLst>
                <a:path w="735" h="662" extrusionOk="0">
                  <a:moveTo>
                    <a:pt x="735" y="0"/>
                  </a:moveTo>
                  <a:lnTo>
                    <a:pt x="0" y="417"/>
                  </a:lnTo>
                  <a:lnTo>
                    <a:pt x="0" y="661"/>
                  </a:lnTo>
                  <a:lnTo>
                    <a:pt x="735" y="245"/>
                  </a:lnTo>
                  <a:lnTo>
                    <a:pt x="735"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4"/>
            <p:cNvSpPr/>
            <p:nvPr/>
          </p:nvSpPr>
          <p:spPr>
            <a:xfrm>
              <a:off x="3616225" y="3221425"/>
              <a:ext cx="36750" cy="21450"/>
            </a:xfrm>
            <a:custGeom>
              <a:avLst/>
              <a:gdLst/>
              <a:ahLst/>
              <a:cxnLst/>
              <a:rect l="l" t="t" r="r" b="b"/>
              <a:pathLst>
                <a:path w="1470" h="858" extrusionOk="0">
                  <a:moveTo>
                    <a:pt x="735" y="1"/>
                  </a:moveTo>
                  <a:lnTo>
                    <a:pt x="1" y="441"/>
                  </a:lnTo>
                  <a:lnTo>
                    <a:pt x="735" y="858"/>
                  </a:lnTo>
                  <a:lnTo>
                    <a:pt x="1470" y="441"/>
                  </a:lnTo>
                  <a:lnTo>
                    <a:pt x="735" y="1"/>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882;p34"/>
            <p:cNvSpPr/>
            <p:nvPr/>
          </p:nvSpPr>
          <p:spPr>
            <a:xfrm>
              <a:off x="3592975" y="3245925"/>
              <a:ext cx="18375" cy="16550"/>
            </a:xfrm>
            <a:custGeom>
              <a:avLst/>
              <a:gdLst/>
              <a:ahLst/>
              <a:cxnLst/>
              <a:rect l="l" t="t" r="r" b="b"/>
              <a:pathLst>
                <a:path w="735" h="662" extrusionOk="0">
                  <a:moveTo>
                    <a:pt x="0" y="0"/>
                  </a:moveTo>
                  <a:lnTo>
                    <a:pt x="0" y="220"/>
                  </a:lnTo>
                  <a:lnTo>
                    <a:pt x="735" y="661"/>
                  </a:lnTo>
                  <a:lnTo>
                    <a:pt x="735" y="416"/>
                  </a:lnTo>
                  <a:lnTo>
                    <a:pt x="0" y="0"/>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883;p34"/>
            <p:cNvSpPr/>
            <p:nvPr/>
          </p:nvSpPr>
          <p:spPr>
            <a:xfrm>
              <a:off x="3611325" y="3245925"/>
              <a:ext cx="18400" cy="16550"/>
            </a:xfrm>
            <a:custGeom>
              <a:avLst/>
              <a:gdLst/>
              <a:ahLst/>
              <a:cxnLst/>
              <a:rect l="l" t="t" r="r" b="b"/>
              <a:pathLst>
                <a:path w="736" h="662" extrusionOk="0">
                  <a:moveTo>
                    <a:pt x="735" y="0"/>
                  </a:moveTo>
                  <a:lnTo>
                    <a:pt x="1" y="416"/>
                  </a:lnTo>
                  <a:lnTo>
                    <a:pt x="1" y="661"/>
                  </a:lnTo>
                  <a:lnTo>
                    <a:pt x="735" y="245"/>
                  </a:lnTo>
                  <a:lnTo>
                    <a:pt x="735"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884;p34"/>
            <p:cNvSpPr/>
            <p:nvPr/>
          </p:nvSpPr>
          <p:spPr>
            <a:xfrm>
              <a:off x="3592975" y="3234900"/>
              <a:ext cx="36750" cy="21450"/>
            </a:xfrm>
            <a:custGeom>
              <a:avLst/>
              <a:gdLst/>
              <a:ahLst/>
              <a:cxnLst/>
              <a:rect l="l" t="t" r="r" b="b"/>
              <a:pathLst>
                <a:path w="1470" h="858" extrusionOk="0">
                  <a:moveTo>
                    <a:pt x="735" y="0"/>
                  </a:moveTo>
                  <a:lnTo>
                    <a:pt x="0" y="441"/>
                  </a:lnTo>
                  <a:lnTo>
                    <a:pt x="735" y="857"/>
                  </a:lnTo>
                  <a:lnTo>
                    <a:pt x="1469" y="441"/>
                  </a:lnTo>
                  <a:lnTo>
                    <a:pt x="735" y="0"/>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885;p34"/>
            <p:cNvSpPr/>
            <p:nvPr/>
          </p:nvSpPr>
          <p:spPr>
            <a:xfrm>
              <a:off x="3850075" y="3124700"/>
              <a:ext cx="18400" cy="16550"/>
            </a:xfrm>
            <a:custGeom>
              <a:avLst/>
              <a:gdLst/>
              <a:ahLst/>
              <a:cxnLst/>
              <a:rect l="l" t="t" r="r" b="b"/>
              <a:pathLst>
                <a:path w="736" h="662" extrusionOk="0">
                  <a:moveTo>
                    <a:pt x="1" y="0"/>
                  </a:moveTo>
                  <a:lnTo>
                    <a:pt x="1" y="245"/>
                  </a:lnTo>
                  <a:lnTo>
                    <a:pt x="736" y="662"/>
                  </a:lnTo>
                  <a:lnTo>
                    <a:pt x="736" y="417"/>
                  </a:lnTo>
                  <a:lnTo>
                    <a:pt x="1" y="0"/>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886;p34"/>
            <p:cNvSpPr/>
            <p:nvPr/>
          </p:nvSpPr>
          <p:spPr>
            <a:xfrm>
              <a:off x="3868450" y="3111225"/>
              <a:ext cx="41650" cy="30025"/>
            </a:xfrm>
            <a:custGeom>
              <a:avLst/>
              <a:gdLst/>
              <a:ahLst/>
              <a:cxnLst/>
              <a:rect l="l" t="t" r="r" b="b"/>
              <a:pathLst>
                <a:path w="1666" h="1201" extrusionOk="0">
                  <a:moveTo>
                    <a:pt x="1666" y="1"/>
                  </a:moveTo>
                  <a:lnTo>
                    <a:pt x="1" y="956"/>
                  </a:lnTo>
                  <a:lnTo>
                    <a:pt x="1" y="1201"/>
                  </a:lnTo>
                  <a:lnTo>
                    <a:pt x="1666" y="246"/>
                  </a:lnTo>
                  <a:lnTo>
                    <a:pt x="1666"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887;p34"/>
            <p:cNvSpPr/>
            <p:nvPr/>
          </p:nvSpPr>
          <p:spPr>
            <a:xfrm>
              <a:off x="3850075" y="3100825"/>
              <a:ext cx="60025" cy="34300"/>
            </a:xfrm>
            <a:custGeom>
              <a:avLst/>
              <a:gdLst/>
              <a:ahLst/>
              <a:cxnLst/>
              <a:rect l="l" t="t" r="r" b="b"/>
              <a:pathLst>
                <a:path w="2401" h="1372" extrusionOk="0">
                  <a:moveTo>
                    <a:pt x="1642" y="0"/>
                  </a:moveTo>
                  <a:lnTo>
                    <a:pt x="1" y="955"/>
                  </a:lnTo>
                  <a:lnTo>
                    <a:pt x="736" y="1372"/>
                  </a:lnTo>
                  <a:lnTo>
                    <a:pt x="2401" y="417"/>
                  </a:lnTo>
                  <a:lnTo>
                    <a:pt x="1642" y="0"/>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888;p34"/>
            <p:cNvSpPr/>
            <p:nvPr/>
          </p:nvSpPr>
          <p:spPr>
            <a:xfrm>
              <a:off x="3826200" y="3138175"/>
              <a:ext cx="19025" cy="16550"/>
            </a:xfrm>
            <a:custGeom>
              <a:avLst/>
              <a:gdLst/>
              <a:ahLst/>
              <a:cxnLst/>
              <a:rect l="l" t="t" r="r" b="b"/>
              <a:pathLst>
                <a:path w="761" h="662" extrusionOk="0">
                  <a:moveTo>
                    <a:pt x="1" y="0"/>
                  </a:moveTo>
                  <a:lnTo>
                    <a:pt x="1" y="245"/>
                  </a:lnTo>
                  <a:lnTo>
                    <a:pt x="760" y="661"/>
                  </a:lnTo>
                  <a:lnTo>
                    <a:pt x="760" y="416"/>
                  </a:lnTo>
                  <a:lnTo>
                    <a:pt x="1" y="0"/>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889;p34"/>
            <p:cNvSpPr/>
            <p:nvPr/>
          </p:nvSpPr>
          <p:spPr>
            <a:xfrm>
              <a:off x="3845200" y="3138175"/>
              <a:ext cx="17775" cy="16550"/>
            </a:xfrm>
            <a:custGeom>
              <a:avLst/>
              <a:gdLst/>
              <a:ahLst/>
              <a:cxnLst/>
              <a:rect l="l" t="t" r="r" b="b"/>
              <a:pathLst>
                <a:path w="711" h="662" extrusionOk="0">
                  <a:moveTo>
                    <a:pt x="710" y="0"/>
                  </a:moveTo>
                  <a:lnTo>
                    <a:pt x="0" y="416"/>
                  </a:lnTo>
                  <a:lnTo>
                    <a:pt x="0" y="661"/>
                  </a:lnTo>
                  <a:lnTo>
                    <a:pt x="710" y="245"/>
                  </a:lnTo>
                  <a:lnTo>
                    <a:pt x="710"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890;p34"/>
            <p:cNvSpPr/>
            <p:nvPr/>
          </p:nvSpPr>
          <p:spPr>
            <a:xfrm>
              <a:off x="3826200" y="3127750"/>
              <a:ext cx="36775" cy="20850"/>
            </a:xfrm>
            <a:custGeom>
              <a:avLst/>
              <a:gdLst/>
              <a:ahLst/>
              <a:cxnLst/>
              <a:rect l="l" t="t" r="r" b="b"/>
              <a:pathLst>
                <a:path w="1471" h="834" extrusionOk="0">
                  <a:moveTo>
                    <a:pt x="736" y="1"/>
                  </a:moveTo>
                  <a:lnTo>
                    <a:pt x="1" y="417"/>
                  </a:lnTo>
                  <a:lnTo>
                    <a:pt x="760" y="833"/>
                  </a:lnTo>
                  <a:lnTo>
                    <a:pt x="1470" y="417"/>
                  </a:lnTo>
                  <a:lnTo>
                    <a:pt x="736" y="1"/>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891;p34"/>
            <p:cNvSpPr/>
            <p:nvPr/>
          </p:nvSpPr>
          <p:spPr>
            <a:xfrm>
              <a:off x="3802950" y="3151625"/>
              <a:ext cx="19000" cy="16575"/>
            </a:xfrm>
            <a:custGeom>
              <a:avLst/>
              <a:gdLst/>
              <a:ahLst/>
              <a:cxnLst/>
              <a:rect l="l" t="t" r="r" b="b"/>
              <a:pathLst>
                <a:path w="760" h="663" extrusionOk="0">
                  <a:moveTo>
                    <a:pt x="0" y="1"/>
                  </a:moveTo>
                  <a:lnTo>
                    <a:pt x="0" y="246"/>
                  </a:lnTo>
                  <a:lnTo>
                    <a:pt x="760" y="662"/>
                  </a:lnTo>
                  <a:lnTo>
                    <a:pt x="735" y="417"/>
                  </a:lnTo>
                  <a:lnTo>
                    <a:pt x="0" y="1"/>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892;p34"/>
            <p:cNvSpPr/>
            <p:nvPr/>
          </p:nvSpPr>
          <p:spPr>
            <a:xfrm>
              <a:off x="3821325" y="3151625"/>
              <a:ext cx="18375" cy="16575"/>
            </a:xfrm>
            <a:custGeom>
              <a:avLst/>
              <a:gdLst/>
              <a:ahLst/>
              <a:cxnLst/>
              <a:rect l="l" t="t" r="r" b="b"/>
              <a:pathLst>
                <a:path w="735" h="663" extrusionOk="0">
                  <a:moveTo>
                    <a:pt x="735" y="1"/>
                  </a:moveTo>
                  <a:lnTo>
                    <a:pt x="0" y="417"/>
                  </a:lnTo>
                  <a:lnTo>
                    <a:pt x="25" y="662"/>
                  </a:lnTo>
                  <a:lnTo>
                    <a:pt x="735" y="246"/>
                  </a:lnTo>
                  <a:lnTo>
                    <a:pt x="735"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893;p34"/>
            <p:cNvSpPr/>
            <p:nvPr/>
          </p:nvSpPr>
          <p:spPr>
            <a:xfrm>
              <a:off x="3802950" y="3141225"/>
              <a:ext cx="36750" cy="20850"/>
            </a:xfrm>
            <a:custGeom>
              <a:avLst/>
              <a:gdLst/>
              <a:ahLst/>
              <a:cxnLst/>
              <a:rect l="l" t="t" r="r" b="b"/>
              <a:pathLst>
                <a:path w="1470" h="834" extrusionOk="0">
                  <a:moveTo>
                    <a:pt x="735" y="1"/>
                  </a:moveTo>
                  <a:lnTo>
                    <a:pt x="0" y="417"/>
                  </a:lnTo>
                  <a:lnTo>
                    <a:pt x="735" y="833"/>
                  </a:lnTo>
                  <a:lnTo>
                    <a:pt x="1470" y="417"/>
                  </a:lnTo>
                  <a:lnTo>
                    <a:pt x="735" y="1"/>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894;p34"/>
            <p:cNvSpPr/>
            <p:nvPr/>
          </p:nvSpPr>
          <p:spPr>
            <a:xfrm>
              <a:off x="3779675" y="3165100"/>
              <a:ext cx="18400" cy="16550"/>
            </a:xfrm>
            <a:custGeom>
              <a:avLst/>
              <a:gdLst/>
              <a:ahLst/>
              <a:cxnLst/>
              <a:rect l="l" t="t" r="r" b="b"/>
              <a:pathLst>
                <a:path w="736" h="662" extrusionOk="0">
                  <a:moveTo>
                    <a:pt x="1" y="1"/>
                  </a:moveTo>
                  <a:lnTo>
                    <a:pt x="1" y="246"/>
                  </a:lnTo>
                  <a:lnTo>
                    <a:pt x="735" y="662"/>
                  </a:lnTo>
                  <a:lnTo>
                    <a:pt x="735" y="417"/>
                  </a:lnTo>
                  <a:lnTo>
                    <a:pt x="1" y="1"/>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895;p34"/>
            <p:cNvSpPr/>
            <p:nvPr/>
          </p:nvSpPr>
          <p:spPr>
            <a:xfrm>
              <a:off x="3798050" y="3165100"/>
              <a:ext cx="18400" cy="16550"/>
            </a:xfrm>
            <a:custGeom>
              <a:avLst/>
              <a:gdLst/>
              <a:ahLst/>
              <a:cxnLst/>
              <a:rect l="l" t="t" r="r" b="b"/>
              <a:pathLst>
                <a:path w="736" h="662" extrusionOk="0">
                  <a:moveTo>
                    <a:pt x="735" y="1"/>
                  </a:moveTo>
                  <a:lnTo>
                    <a:pt x="0" y="417"/>
                  </a:lnTo>
                  <a:lnTo>
                    <a:pt x="0" y="662"/>
                  </a:lnTo>
                  <a:lnTo>
                    <a:pt x="735" y="246"/>
                  </a:lnTo>
                  <a:lnTo>
                    <a:pt x="735"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896;p34"/>
            <p:cNvSpPr/>
            <p:nvPr/>
          </p:nvSpPr>
          <p:spPr>
            <a:xfrm>
              <a:off x="3779675" y="3154700"/>
              <a:ext cx="36775" cy="20825"/>
            </a:xfrm>
            <a:custGeom>
              <a:avLst/>
              <a:gdLst/>
              <a:ahLst/>
              <a:cxnLst/>
              <a:rect l="l" t="t" r="r" b="b"/>
              <a:pathLst>
                <a:path w="1471" h="833" extrusionOk="0">
                  <a:moveTo>
                    <a:pt x="735" y="0"/>
                  </a:moveTo>
                  <a:lnTo>
                    <a:pt x="1" y="417"/>
                  </a:lnTo>
                  <a:lnTo>
                    <a:pt x="735" y="833"/>
                  </a:lnTo>
                  <a:lnTo>
                    <a:pt x="1470" y="417"/>
                  </a:lnTo>
                  <a:lnTo>
                    <a:pt x="735" y="0"/>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897;p34"/>
            <p:cNvSpPr/>
            <p:nvPr/>
          </p:nvSpPr>
          <p:spPr>
            <a:xfrm>
              <a:off x="3756425" y="3178575"/>
              <a:ext cx="18375" cy="16550"/>
            </a:xfrm>
            <a:custGeom>
              <a:avLst/>
              <a:gdLst/>
              <a:ahLst/>
              <a:cxnLst/>
              <a:rect l="l" t="t" r="r" b="b"/>
              <a:pathLst>
                <a:path w="735" h="662" extrusionOk="0">
                  <a:moveTo>
                    <a:pt x="0" y="0"/>
                  </a:moveTo>
                  <a:lnTo>
                    <a:pt x="0" y="245"/>
                  </a:lnTo>
                  <a:lnTo>
                    <a:pt x="735" y="662"/>
                  </a:lnTo>
                  <a:lnTo>
                    <a:pt x="735" y="417"/>
                  </a:lnTo>
                  <a:lnTo>
                    <a:pt x="0" y="0"/>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898;p34"/>
            <p:cNvSpPr/>
            <p:nvPr/>
          </p:nvSpPr>
          <p:spPr>
            <a:xfrm>
              <a:off x="3774775" y="3178575"/>
              <a:ext cx="18400" cy="16550"/>
            </a:xfrm>
            <a:custGeom>
              <a:avLst/>
              <a:gdLst/>
              <a:ahLst/>
              <a:cxnLst/>
              <a:rect l="l" t="t" r="r" b="b"/>
              <a:pathLst>
                <a:path w="736" h="662" extrusionOk="0">
                  <a:moveTo>
                    <a:pt x="736" y="0"/>
                  </a:moveTo>
                  <a:lnTo>
                    <a:pt x="1" y="417"/>
                  </a:lnTo>
                  <a:lnTo>
                    <a:pt x="1" y="662"/>
                  </a:lnTo>
                  <a:lnTo>
                    <a:pt x="736" y="245"/>
                  </a:lnTo>
                  <a:lnTo>
                    <a:pt x="736"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899;p34"/>
            <p:cNvSpPr/>
            <p:nvPr/>
          </p:nvSpPr>
          <p:spPr>
            <a:xfrm>
              <a:off x="3756425" y="3168175"/>
              <a:ext cx="36750" cy="20825"/>
            </a:xfrm>
            <a:custGeom>
              <a:avLst/>
              <a:gdLst/>
              <a:ahLst/>
              <a:cxnLst/>
              <a:rect l="l" t="t" r="r" b="b"/>
              <a:pathLst>
                <a:path w="1470" h="833" extrusionOk="0">
                  <a:moveTo>
                    <a:pt x="735" y="0"/>
                  </a:moveTo>
                  <a:lnTo>
                    <a:pt x="0" y="416"/>
                  </a:lnTo>
                  <a:lnTo>
                    <a:pt x="735" y="833"/>
                  </a:lnTo>
                  <a:lnTo>
                    <a:pt x="1470" y="416"/>
                  </a:lnTo>
                  <a:lnTo>
                    <a:pt x="735" y="0"/>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00;p34"/>
            <p:cNvSpPr/>
            <p:nvPr/>
          </p:nvSpPr>
          <p:spPr>
            <a:xfrm>
              <a:off x="3733150" y="3192050"/>
              <a:ext cx="18400" cy="16550"/>
            </a:xfrm>
            <a:custGeom>
              <a:avLst/>
              <a:gdLst/>
              <a:ahLst/>
              <a:cxnLst/>
              <a:rect l="l" t="t" r="r" b="b"/>
              <a:pathLst>
                <a:path w="736" h="662" extrusionOk="0">
                  <a:moveTo>
                    <a:pt x="1" y="0"/>
                  </a:moveTo>
                  <a:lnTo>
                    <a:pt x="1" y="245"/>
                  </a:lnTo>
                  <a:lnTo>
                    <a:pt x="735" y="661"/>
                  </a:lnTo>
                  <a:lnTo>
                    <a:pt x="735" y="416"/>
                  </a:lnTo>
                  <a:lnTo>
                    <a:pt x="1" y="0"/>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01;p34"/>
            <p:cNvSpPr/>
            <p:nvPr/>
          </p:nvSpPr>
          <p:spPr>
            <a:xfrm>
              <a:off x="3751525" y="3192050"/>
              <a:ext cx="18400" cy="16550"/>
            </a:xfrm>
            <a:custGeom>
              <a:avLst/>
              <a:gdLst/>
              <a:ahLst/>
              <a:cxnLst/>
              <a:rect l="l" t="t" r="r" b="b"/>
              <a:pathLst>
                <a:path w="736" h="662" extrusionOk="0">
                  <a:moveTo>
                    <a:pt x="735" y="0"/>
                  </a:moveTo>
                  <a:lnTo>
                    <a:pt x="0" y="416"/>
                  </a:lnTo>
                  <a:lnTo>
                    <a:pt x="0" y="661"/>
                  </a:lnTo>
                  <a:lnTo>
                    <a:pt x="735" y="245"/>
                  </a:lnTo>
                  <a:lnTo>
                    <a:pt x="735"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902;p34"/>
            <p:cNvSpPr/>
            <p:nvPr/>
          </p:nvSpPr>
          <p:spPr>
            <a:xfrm>
              <a:off x="3733150" y="3181625"/>
              <a:ext cx="36775" cy="20850"/>
            </a:xfrm>
            <a:custGeom>
              <a:avLst/>
              <a:gdLst/>
              <a:ahLst/>
              <a:cxnLst/>
              <a:rect l="l" t="t" r="r" b="b"/>
              <a:pathLst>
                <a:path w="1471" h="834" extrusionOk="0">
                  <a:moveTo>
                    <a:pt x="735" y="1"/>
                  </a:moveTo>
                  <a:lnTo>
                    <a:pt x="1" y="417"/>
                  </a:lnTo>
                  <a:lnTo>
                    <a:pt x="735" y="833"/>
                  </a:lnTo>
                  <a:lnTo>
                    <a:pt x="1470" y="417"/>
                  </a:lnTo>
                  <a:lnTo>
                    <a:pt x="735" y="1"/>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903;p34"/>
            <p:cNvSpPr/>
            <p:nvPr/>
          </p:nvSpPr>
          <p:spPr>
            <a:xfrm>
              <a:off x="3709900" y="3205500"/>
              <a:ext cx="18375" cy="16575"/>
            </a:xfrm>
            <a:custGeom>
              <a:avLst/>
              <a:gdLst/>
              <a:ahLst/>
              <a:cxnLst/>
              <a:rect l="l" t="t" r="r" b="b"/>
              <a:pathLst>
                <a:path w="735" h="663" extrusionOk="0">
                  <a:moveTo>
                    <a:pt x="0" y="1"/>
                  </a:moveTo>
                  <a:lnTo>
                    <a:pt x="0" y="246"/>
                  </a:lnTo>
                  <a:lnTo>
                    <a:pt x="735" y="662"/>
                  </a:lnTo>
                  <a:lnTo>
                    <a:pt x="735" y="442"/>
                  </a:lnTo>
                  <a:lnTo>
                    <a:pt x="0" y="1"/>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904;p34"/>
            <p:cNvSpPr/>
            <p:nvPr/>
          </p:nvSpPr>
          <p:spPr>
            <a:xfrm>
              <a:off x="3728250" y="3205500"/>
              <a:ext cx="18400" cy="16575"/>
            </a:xfrm>
            <a:custGeom>
              <a:avLst/>
              <a:gdLst/>
              <a:ahLst/>
              <a:cxnLst/>
              <a:rect l="l" t="t" r="r" b="b"/>
              <a:pathLst>
                <a:path w="736" h="663" extrusionOk="0">
                  <a:moveTo>
                    <a:pt x="736" y="1"/>
                  </a:moveTo>
                  <a:lnTo>
                    <a:pt x="1" y="442"/>
                  </a:lnTo>
                  <a:lnTo>
                    <a:pt x="1" y="662"/>
                  </a:lnTo>
                  <a:lnTo>
                    <a:pt x="736" y="246"/>
                  </a:lnTo>
                  <a:lnTo>
                    <a:pt x="736"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905;p34"/>
            <p:cNvSpPr/>
            <p:nvPr/>
          </p:nvSpPr>
          <p:spPr>
            <a:xfrm>
              <a:off x="3709900" y="3195100"/>
              <a:ext cx="36750" cy="21450"/>
            </a:xfrm>
            <a:custGeom>
              <a:avLst/>
              <a:gdLst/>
              <a:ahLst/>
              <a:cxnLst/>
              <a:rect l="l" t="t" r="r" b="b"/>
              <a:pathLst>
                <a:path w="1470" h="858" extrusionOk="0">
                  <a:moveTo>
                    <a:pt x="735" y="1"/>
                  </a:moveTo>
                  <a:lnTo>
                    <a:pt x="0" y="417"/>
                  </a:lnTo>
                  <a:lnTo>
                    <a:pt x="735" y="858"/>
                  </a:lnTo>
                  <a:lnTo>
                    <a:pt x="1470" y="417"/>
                  </a:lnTo>
                  <a:lnTo>
                    <a:pt x="735" y="1"/>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906;p34"/>
            <p:cNvSpPr/>
            <p:nvPr/>
          </p:nvSpPr>
          <p:spPr>
            <a:xfrm>
              <a:off x="3686625" y="3218975"/>
              <a:ext cx="18400" cy="16550"/>
            </a:xfrm>
            <a:custGeom>
              <a:avLst/>
              <a:gdLst/>
              <a:ahLst/>
              <a:cxnLst/>
              <a:rect l="l" t="t" r="r" b="b"/>
              <a:pathLst>
                <a:path w="736" h="662" extrusionOk="0">
                  <a:moveTo>
                    <a:pt x="1" y="1"/>
                  </a:moveTo>
                  <a:lnTo>
                    <a:pt x="1" y="245"/>
                  </a:lnTo>
                  <a:lnTo>
                    <a:pt x="735" y="662"/>
                  </a:lnTo>
                  <a:lnTo>
                    <a:pt x="735" y="417"/>
                  </a:lnTo>
                  <a:lnTo>
                    <a:pt x="1" y="1"/>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907;p34"/>
            <p:cNvSpPr/>
            <p:nvPr/>
          </p:nvSpPr>
          <p:spPr>
            <a:xfrm>
              <a:off x="3705000" y="3218975"/>
              <a:ext cx="18375" cy="16550"/>
            </a:xfrm>
            <a:custGeom>
              <a:avLst/>
              <a:gdLst/>
              <a:ahLst/>
              <a:cxnLst/>
              <a:rect l="l" t="t" r="r" b="b"/>
              <a:pathLst>
                <a:path w="735" h="662" extrusionOk="0">
                  <a:moveTo>
                    <a:pt x="735" y="1"/>
                  </a:moveTo>
                  <a:lnTo>
                    <a:pt x="0" y="417"/>
                  </a:lnTo>
                  <a:lnTo>
                    <a:pt x="0" y="662"/>
                  </a:lnTo>
                  <a:lnTo>
                    <a:pt x="735" y="245"/>
                  </a:lnTo>
                  <a:lnTo>
                    <a:pt x="735"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908;p34"/>
            <p:cNvSpPr/>
            <p:nvPr/>
          </p:nvSpPr>
          <p:spPr>
            <a:xfrm>
              <a:off x="3686625" y="3208575"/>
              <a:ext cx="36750" cy="20825"/>
            </a:xfrm>
            <a:custGeom>
              <a:avLst/>
              <a:gdLst/>
              <a:ahLst/>
              <a:cxnLst/>
              <a:rect l="l" t="t" r="r" b="b"/>
              <a:pathLst>
                <a:path w="1470" h="833" extrusionOk="0">
                  <a:moveTo>
                    <a:pt x="711" y="0"/>
                  </a:moveTo>
                  <a:lnTo>
                    <a:pt x="1" y="417"/>
                  </a:lnTo>
                  <a:lnTo>
                    <a:pt x="735" y="833"/>
                  </a:lnTo>
                  <a:lnTo>
                    <a:pt x="1470" y="417"/>
                  </a:lnTo>
                  <a:lnTo>
                    <a:pt x="711" y="0"/>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909;p34"/>
            <p:cNvSpPr/>
            <p:nvPr/>
          </p:nvSpPr>
          <p:spPr>
            <a:xfrm>
              <a:off x="3663375" y="3232450"/>
              <a:ext cx="18375" cy="16550"/>
            </a:xfrm>
            <a:custGeom>
              <a:avLst/>
              <a:gdLst/>
              <a:ahLst/>
              <a:cxnLst/>
              <a:rect l="l" t="t" r="r" b="b"/>
              <a:pathLst>
                <a:path w="735" h="662" extrusionOk="0">
                  <a:moveTo>
                    <a:pt x="0" y="0"/>
                  </a:moveTo>
                  <a:lnTo>
                    <a:pt x="0" y="245"/>
                  </a:lnTo>
                  <a:lnTo>
                    <a:pt x="735" y="661"/>
                  </a:lnTo>
                  <a:lnTo>
                    <a:pt x="735" y="417"/>
                  </a:lnTo>
                  <a:lnTo>
                    <a:pt x="0" y="0"/>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910;p34"/>
            <p:cNvSpPr/>
            <p:nvPr/>
          </p:nvSpPr>
          <p:spPr>
            <a:xfrm>
              <a:off x="3681725" y="3232450"/>
              <a:ext cx="18400" cy="16550"/>
            </a:xfrm>
            <a:custGeom>
              <a:avLst/>
              <a:gdLst/>
              <a:ahLst/>
              <a:cxnLst/>
              <a:rect l="l" t="t" r="r" b="b"/>
              <a:pathLst>
                <a:path w="736" h="662" extrusionOk="0">
                  <a:moveTo>
                    <a:pt x="735" y="0"/>
                  </a:moveTo>
                  <a:lnTo>
                    <a:pt x="1" y="417"/>
                  </a:lnTo>
                  <a:lnTo>
                    <a:pt x="1" y="661"/>
                  </a:lnTo>
                  <a:lnTo>
                    <a:pt x="735" y="245"/>
                  </a:lnTo>
                  <a:lnTo>
                    <a:pt x="735"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911;p34"/>
            <p:cNvSpPr/>
            <p:nvPr/>
          </p:nvSpPr>
          <p:spPr>
            <a:xfrm>
              <a:off x="3663375" y="3222050"/>
              <a:ext cx="36750" cy="20825"/>
            </a:xfrm>
            <a:custGeom>
              <a:avLst/>
              <a:gdLst/>
              <a:ahLst/>
              <a:cxnLst/>
              <a:rect l="l" t="t" r="r" b="b"/>
              <a:pathLst>
                <a:path w="1470" h="833" extrusionOk="0">
                  <a:moveTo>
                    <a:pt x="710" y="0"/>
                  </a:moveTo>
                  <a:lnTo>
                    <a:pt x="0" y="416"/>
                  </a:lnTo>
                  <a:lnTo>
                    <a:pt x="735" y="833"/>
                  </a:lnTo>
                  <a:lnTo>
                    <a:pt x="1469" y="416"/>
                  </a:lnTo>
                  <a:lnTo>
                    <a:pt x="710" y="0"/>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912;p34"/>
            <p:cNvSpPr/>
            <p:nvPr/>
          </p:nvSpPr>
          <p:spPr>
            <a:xfrm>
              <a:off x="3616225" y="3259375"/>
              <a:ext cx="19000" cy="16550"/>
            </a:xfrm>
            <a:custGeom>
              <a:avLst/>
              <a:gdLst/>
              <a:ahLst/>
              <a:cxnLst/>
              <a:rect l="l" t="t" r="r" b="b"/>
              <a:pathLst>
                <a:path w="760" h="662" extrusionOk="0">
                  <a:moveTo>
                    <a:pt x="1" y="1"/>
                  </a:moveTo>
                  <a:lnTo>
                    <a:pt x="1" y="246"/>
                  </a:lnTo>
                  <a:lnTo>
                    <a:pt x="760" y="662"/>
                  </a:lnTo>
                  <a:lnTo>
                    <a:pt x="760" y="442"/>
                  </a:lnTo>
                  <a:lnTo>
                    <a:pt x="1" y="1"/>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913;p34"/>
            <p:cNvSpPr/>
            <p:nvPr/>
          </p:nvSpPr>
          <p:spPr>
            <a:xfrm>
              <a:off x="3635200" y="3245925"/>
              <a:ext cx="41050" cy="30000"/>
            </a:xfrm>
            <a:custGeom>
              <a:avLst/>
              <a:gdLst/>
              <a:ahLst/>
              <a:cxnLst/>
              <a:rect l="l" t="t" r="r" b="b"/>
              <a:pathLst>
                <a:path w="1642" h="1200" extrusionOk="0">
                  <a:moveTo>
                    <a:pt x="1641" y="0"/>
                  </a:moveTo>
                  <a:lnTo>
                    <a:pt x="1" y="980"/>
                  </a:lnTo>
                  <a:lnTo>
                    <a:pt x="1" y="1200"/>
                  </a:lnTo>
                  <a:lnTo>
                    <a:pt x="1641" y="245"/>
                  </a:lnTo>
                  <a:lnTo>
                    <a:pt x="1641"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914;p34"/>
            <p:cNvSpPr/>
            <p:nvPr/>
          </p:nvSpPr>
          <p:spPr>
            <a:xfrm>
              <a:off x="3616225" y="3235500"/>
              <a:ext cx="60025" cy="34925"/>
            </a:xfrm>
            <a:custGeom>
              <a:avLst/>
              <a:gdLst/>
              <a:ahLst/>
              <a:cxnLst/>
              <a:rect l="l" t="t" r="r" b="b"/>
              <a:pathLst>
                <a:path w="2401" h="1397" extrusionOk="0">
                  <a:moveTo>
                    <a:pt x="1666" y="1"/>
                  </a:moveTo>
                  <a:lnTo>
                    <a:pt x="1" y="956"/>
                  </a:lnTo>
                  <a:lnTo>
                    <a:pt x="760" y="1397"/>
                  </a:lnTo>
                  <a:lnTo>
                    <a:pt x="2400" y="417"/>
                  </a:lnTo>
                  <a:lnTo>
                    <a:pt x="1666" y="1"/>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915;p34"/>
            <p:cNvSpPr/>
            <p:nvPr/>
          </p:nvSpPr>
          <p:spPr>
            <a:xfrm>
              <a:off x="3850075" y="3151625"/>
              <a:ext cx="18400" cy="16575"/>
            </a:xfrm>
            <a:custGeom>
              <a:avLst/>
              <a:gdLst/>
              <a:ahLst/>
              <a:cxnLst/>
              <a:rect l="l" t="t" r="r" b="b"/>
              <a:pathLst>
                <a:path w="736" h="663" extrusionOk="0">
                  <a:moveTo>
                    <a:pt x="1" y="1"/>
                  </a:moveTo>
                  <a:lnTo>
                    <a:pt x="1" y="246"/>
                  </a:lnTo>
                  <a:lnTo>
                    <a:pt x="736" y="662"/>
                  </a:lnTo>
                  <a:lnTo>
                    <a:pt x="736" y="442"/>
                  </a:lnTo>
                  <a:lnTo>
                    <a:pt x="1" y="1"/>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916;p34"/>
            <p:cNvSpPr/>
            <p:nvPr/>
          </p:nvSpPr>
          <p:spPr>
            <a:xfrm>
              <a:off x="3868450" y="3125300"/>
              <a:ext cx="64925" cy="42900"/>
            </a:xfrm>
            <a:custGeom>
              <a:avLst/>
              <a:gdLst/>
              <a:ahLst/>
              <a:cxnLst/>
              <a:rect l="l" t="t" r="r" b="b"/>
              <a:pathLst>
                <a:path w="2597" h="1716" extrusionOk="0">
                  <a:moveTo>
                    <a:pt x="2596" y="1"/>
                  </a:moveTo>
                  <a:lnTo>
                    <a:pt x="1" y="1495"/>
                  </a:lnTo>
                  <a:lnTo>
                    <a:pt x="1" y="1715"/>
                  </a:lnTo>
                  <a:lnTo>
                    <a:pt x="2596" y="221"/>
                  </a:lnTo>
                  <a:lnTo>
                    <a:pt x="2596"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917;p34"/>
            <p:cNvSpPr/>
            <p:nvPr/>
          </p:nvSpPr>
          <p:spPr>
            <a:xfrm>
              <a:off x="3850075" y="3114300"/>
              <a:ext cx="83300" cy="48375"/>
            </a:xfrm>
            <a:custGeom>
              <a:avLst/>
              <a:gdLst/>
              <a:ahLst/>
              <a:cxnLst/>
              <a:rect l="l" t="t" r="r" b="b"/>
              <a:pathLst>
                <a:path w="3332" h="1935" extrusionOk="0">
                  <a:moveTo>
                    <a:pt x="2597" y="0"/>
                  </a:moveTo>
                  <a:lnTo>
                    <a:pt x="1" y="1494"/>
                  </a:lnTo>
                  <a:lnTo>
                    <a:pt x="736" y="1935"/>
                  </a:lnTo>
                  <a:lnTo>
                    <a:pt x="3331" y="441"/>
                  </a:lnTo>
                  <a:lnTo>
                    <a:pt x="2597" y="0"/>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918;p34"/>
            <p:cNvSpPr/>
            <p:nvPr/>
          </p:nvSpPr>
          <p:spPr>
            <a:xfrm>
              <a:off x="3826825" y="3165100"/>
              <a:ext cx="18400" cy="16550"/>
            </a:xfrm>
            <a:custGeom>
              <a:avLst/>
              <a:gdLst/>
              <a:ahLst/>
              <a:cxnLst/>
              <a:rect l="l" t="t" r="r" b="b"/>
              <a:pathLst>
                <a:path w="736" h="662" extrusionOk="0">
                  <a:moveTo>
                    <a:pt x="0" y="1"/>
                  </a:moveTo>
                  <a:lnTo>
                    <a:pt x="0" y="246"/>
                  </a:lnTo>
                  <a:lnTo>
                    <a:pt x="735" y="662"/>
                  </a:lnTo>
                  <a:lnTo>
                    <a:pt x="735" y="441"/>
                  </a:lnTo>
                  <a:lnTo>
                    <a:pt x="0" y="1"/>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919;p34"/>
            <p:cNvSpPr/>
            <p:nvPr/>
          </p:nvSpPr>
          <p:spPr>
            <a:xfrm>
              <a:off x="3845200" y="3165725"/>
              <a:ext cx="18375" cy="15925"/>
            </a:xfrm>
            <a:custGeom>
              <a:avLst/>
              <a:gdLst/>
              <a:ahLst/>
              <a:cxnLst/>
              <a:rect l="l" t="t" r="r" b="b"/>
              <a:pathLst>
                <a:path w="735" h="637" extrusionOk="0">
                  <a:moveTo>
                    <a:pt x="735" y="0"/>
                  </a:moveTo>
                  <a:lnTo>
                    <a:pt x="0" y="416"/>
                  </a:lnTo>
                  <a:lnTo>
                    <a:pt x="0" y="637"/>
                  </a:lnTo>
                  <a:lnTo>
                    <a:pt x="735" y="221"/>
                  </a:lnTo>
                  <a:lnTo>
                    <a:pt x="735"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920;p34"/>
            <p:cNvSpPr/>
            <p:nvPr/>
          </p:nvSpPr>
          <p:spPr>
            <a:xfrm>
              <a:off x="3826825" y="3154700"/>
              <a:ext cx="36750" cy="21450"/>
            </a:xfrm>
            <a:custGeom>
              <a:avLst/>
              <a:gdLst/>
              <a:ahLst/>
              <a:cxnLst/>
              <a:rect l="l" t="t" r="r" b="b"/>
              <a:pathLst>
                <a:path w="1470" h="858" extrusionOk="0">
                  <a:moveTo>
                    <a:pt x="735" y="0"/>
                  </a:moveTo>
                  <a:lnTo>
                    <a:pt x="0" y="417"/>
                  </a:lnTo>
                  <a:lnTo>
                    <a:pt x="735" y="857"/>
                  </a:lnTo>
                  <a:lnTo>
                    <a:pt x="1470" y="441"/>
                  </a:lnTo>
                  <a:lnTo>
                    <a:pt x="735" y="0"/>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921;p34"/>
            <p:cNvSpPr/>
            <p:nvPr/>
          </p:nvSpPr>
          <p:spPr>
            <a:xfrm>
              <a:off x="3803550" y="3178575"/>
              <a:ext cx="18400" cy="16550"/>
            </a:xfrm>
            <a:custGeom>
              <a:avLst/>
              <a:gdLst/>
              <a:ahLst/>
              <a:cxnLst/>
              <a:rect l="l" t="t" r="r" b="b"/>
              <a:pathLst>
                <a:path w="736" h="662" extrusionOk="0">
                  <a:moveTo>
                    <a:pt x="1" y="0"/>
                  </a:moveTo>
                  <a:lnTo>
                    <a:pt x="1" y="245"/>
                  </a:lnTo>
                  <a:lnTo>
                    <a:pt x="736" y="662"/>
                  </a:lnTo>
                  <a:lnTo>
                    <a:pt x="736" y="441"/>
                  </a:lnTo>
                  <a:lnTo>
                    <a:pt x="1" y="0"/>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922;p34"/>
            <p:cNvSpPr/>
            <p:nvPr/>
          </p:nvSpPr>
          <p:spPr>
            <a:xfrm>
              <a:off x="3821925" y="3179175"/>
              <a:ext cx="18400" cy="15950"/>
            </a:xfrm>
            <a:custGeom>
              <a:avLst/>
              <a:gdLst/>
              <a:ahLst/>
              <a:cxnLst/>
              <a:rect l="l" t="t" r="r" b="b"/>
              <a:pathLst>
                <a:path w="736" h="638" extrusionOk="0">
                  <a:moveTo>
                    <a:pt x="735" y="1"/>
                  </a:moveTo>
                  <a:lnTo>
                    <a:pt x="1" y="417"/>
                  </a:lnTo>
                  <a:lnTo>
                    <a:pt x="1" y="638"/>
                  </a:lnTo>
                  <a:lnTo>
                    <a:pt x="735" y="221"/>
                  </a:lnTo>
                  <a:lnTo>
                    <a:pt x="735"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923;p34"/>
            <p:cNvSpPr/>
            <p:nvPr/>
          </p:nvSpPr>
          <p:spPr>
            <a:xfrm>
              <a:off x="3803550" y="3168175"/>
              <a:ext cx="36775" cy="21450"/>
            </a:xfrm>
            <a:custGeom>
              <a:avLst/>
              <a:gdLst/>
              <a:ahLst/>
              <a:cxnLst/>
              <a:rect l="l" t="t" r="r" b="b"/>
              <a:pathLst>
                <a:path w="1471" h="858" extrusionOk="0">
                  <a:moveTo>
                    <a:pt x="711" y="0"/>
                  </a:moveTo>
                  <a:lnTo>
                    <a:pt x="1" y="416"/>
                  </a:lnTo>
                  <a:lnTo>
                    <a:pt x="736" y="857"/>
                  </a:lnTo>
                  <a:lnTo>
                    <a:pt x="1470" y="441"/>
                  </a:lnTo>
                  <a:lnTo>
                    <a:pt x="711" y="0"/>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924;p34"/>
            <p:cNvSpPr/>
            <p:nvPr/>
          </p:nvSpPr>
          <p:spPr>
            <a:xfrm>
              <a:off x="3780300" y="3192050"/>
              <a:ext cx="18375" cy="16550"/>
            </a:xfrm>
            <a:custGeom>
              <a:avLst/>
              <a:gdLst/>
              <a:ahLst/>
              <a:cxnLst/>
              <a:rect l="l" t="t" r="r" b="b"/>
              <a:pathLst>
                <a:path w="735" h="662" extrusionOk="0">
                  <a:moveTo>
                    <a:pt x="0" y="0"/>
                  </a:moveTo>
                  <a:lnTo>
                    <a:pt x="0" y="245"/>
                  </a:lnTo>
                  <a:lnTo>
                    <a:pt x="735" y="661"/>
                  </a:lnTo>
                  <a:lnTo>
                    <a:pt x="735" y="441"/>
                  </a:lnTo>
                  <a:lnTo>
                    <a:pt x="0" y="0"/>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925;p34"/>
            <p:cNvSpPr/>
            <p:nvPr/>
          </p:nvSpPr>
          <p:spPr>
            <a:xfrm>
              <a:off x="3798650" y="3192650"/>
              <a:ext cx="18400" cy="15950"/>
            </a:xfrm>
            <a:custGeom>
              <a:avLst/>
              <a:gdLst/>
              <a:ahLst/>
              <a:cxnLst/>
              <a:rect l="l" t="t" r="r" b="b"/>
              <a:pathLst>
                <a:path w="736" h="638" extrusionOk="0">
                  <a:moveTo>
                    <a:pt x="711" y="1"/>
                  </a:moveTo>
                  <a:lnTo>
                    <a:pt x="1" y="417"/>
                  </a:lnTo>
                  <a:lnTo>
                    <a:pt x="1" y="637"/>
                  </a:lnTo>
                  <a:lnTo>
                    <a:pt x="736" y="221"/>
                  </a:lnTo>
                  <a:lnTo>
                    <a:pt x="711"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926;p34"/>
            <p:cNvSpPr/>
            <p:nvPr/>
          </p:nvSpPr>
          <p:spPr>
            <a:xfrm>
              <a:off x="3780300" y="3181625"/>
              <a:ext cx="36150" cy="21450"/>
            </a:xfrm>
            <a:custGeom>
              <a:avLst/>
              <a:gdLst/>
              <a:ahLst/>
              <a:cxnLst/>
              <a:rect l="l" t="t" r="r" b="b"/>
              <a:pathLst>
                <a:path w="1446" h="858" extrusionOk="0">
                  <a:moveTo>
                    <a:pt x="710" y="1"/>
                  </a:moveTo>
                  <a:lnTo>
                    <a:pt x="0" y="417"/>
                  </a:lnTo>
                  <a:lnTo>
                    <a:pt x="735" y="858"/>
                  </a:lnTo>
                  <a:lnTo>
                    <a:pt x="1445" y="442"/>
                  </a:lnTo>
                  <a:lnTo>
                    <a:pt x="710" y="1"/>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927;p34"/>
            <p:cNvSpPr/>
            <p:nvPr/>
          </p:nvSpPr>
          <p:spPr>
            <a:xfrm>
              <a:off x="3756425" y="3205500"/>
              <a:ext cx="19000" cy="16575"/>
            </a:xfrm>
            <a:custGeom>
              <a:avLst/>
              <a:gdLst/>
              <a:ahLst/>
              <a:cxnLst/>
              <a:rect l="l" t="t" r="r" b="b"/>
              <a:pathLst>
                <a:path w="760" h="663" extrusionOk="0">
                  <a:moveTo>
                    <a:pt x="0" y="1"/>
                  </a:moveTo>
                  <a:lnTo>
                    <a:pt x="25" y="246"/>
                  </a:lnTo>
                  <a:lnTo>
                    <a:pt x="759" y="662"/>
                  </a:lnTo>
                  <a:lnTo>
                    <a:pt x="759" y="442"/>
                  </a:lnTo>
                  <a:lnTo>
                    <a:pt x="0" y="1"/>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928;p34"/>
            <p:cNvSpPr/>
            <p:nvPr/>
          </p:nvSpPr>
          <p:spPr>
            <a:xfrm>
              <a:off x="3775400" y="3206125"/>
              <a:ext cx="17775" cy="15950"/>
            </a:xfrm>
            <a:custGeom>
              <a:avLst/>
              <a:gdLst/>
              <a:ahLst/>
              <a:cxnLst/>
              <a:rect l="l" t="t" r="r" b="b"/>
              <a:pathLst>
                <a:path w="711" h="638" extrusionOk="0">
                  <a:moveTo>
                    <a:pt x="711" y="0"/>
                  </a:moveTo>
                  <a:lnTo>
                    <a:pt x="0" y="417"/>
                  </a:lnTo>
                  <a:lnTo>
                    <a:pt x="0" y="637"/>
                  </a:lnTo>
                  <a:lnTo>
                    <a:pt x="711" y="221"/>
                  </a:lnTo>
                  <a:lnTo>
                    <a:pt x="711"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929;p34"/>
            <p:cNvSpPr/>
            <p:nvPr/>
          </p:nvSpPr>
          <p:spPr>
            <a:xfrm>
              <a:off x="3756425" y="3195100"/>
              <a:ext cx="36750" cy="21450"/>
            </a:xfrm>
            <a:custGeom>
              <a:avLst/>
              <a:gdLst/>
              <a:ahLst/>
              <a:cxnLst/>
              <a:rect l="l" t="t" r="r" b="b"/>
              <a:pathLst>
                <a:path w="1470" h="858" extrusionOk="0">
                  <a:moveTo>
                    <a:pt x="735" y="1"/>
                  </a:moveTo>
                  <a:lnTo>
                    <a:pt x="0" y="417"/>
                  </a:lnTo>
                  <a:lnTo>
                    <a:pt x="759" y="858"/>
                  </a:lnTo>
                  <a:lnTo>
                    <a:pt x="1470" y="441"/>
                  </a:lnTo>
                  <a:lnTo>
                    <a:pt x="735" y="1"/>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930;p34"/>
            <p:cNvSpPr/>
            <p:nvPr/>
          </p:nvSpPr>
          <p:spPr>
            <a:xfrm>
              <a:off x="3733150" y="3218975"/>
              <a:ext cx="19000" cy="16550"/>
            </a:xfrm>
            <a:custGeom>
              <a:avLst/>
              <a:gdLst/>
              <a:ahLst/>
              <a:cxnLst/>
              <a:rect l="l" t="t" r="r" b="b"/>
              <a:pathLst>
                <a:path w="760" h="662" extrusionOk="0">
                  <a:moveTo>
                    <a:pt x="1" y="1"/>
                  </a:moveTo>
                  <a:lnTo>
                    <a:pt x="1" y="245"/>
                  </a:lnTo>
                  <a:lnTo>
                    <a:pt x="760" y="662"/>
                  </a:lnTo>
                  <a:lnTo>
                    <a:pt x="735" y="441"/>
                  </a:lnTo>
                  <a:lnTo>
                    <a:pt x="1" y="1"/>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931;p34"/>
            <p:cNvSpPr/>
            <p:nvPr/>
          </p:nvSpPr>
          <p:spPr>
            <a:xfrm>
              <a:off x="3751525" y="3219600"/>
              <a:ext cx="18400" cy="15925"/>
            </a:xfrm>
            <a:custGeom>
              <a:avLst/>
              <a:gdLst/>
              <a:ahLst/>
              <a:cxnLst/>
              <a:rect l="l" t="t" r="r" b="b"/>
              <a:pathLst>
                <a:path w="736" h="637" extrusionOk="0">
                  <a:moveTo>
                    <a:pt x="735" y="0"/>
                  </a:moveTo>
                  <a:lnTo>
                    <a:pt x="0" y="416"/>
                  </a:lnTo>
                  <a:lnTo>
                    <a:pt x="25" y="637"/>
                  </a:lnTo>
                  <a:lnTo>
                    <a:pt x="735" y="220"/>
                  </a:lnTo>
                  <a:lnTo>
                    <a:pt x="735"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932;p34"/>
            <p:cNvSpPr/>
            <p:nvPr/>
          </p:nvSpPr>
          <p:spPr>
            <a:xfrm>
              <a:off x="3733150" y="3208575"/>
              <a:ext cx="36775" cy="21450"/>
            </a:xfrm>
            <a:custGeom>
              <a:avLst/>
              <a:gdLst/>
              <a:ahLst/>
              <a:cxnLst/>
              <a:rect l="l" t="t" r="r" b="b"/>
              <a:pathLst>
                <a:path w="1471" h="858" extrusionOk="0">
                  <a:moveTo>
                    <a:pt x="735" y="0"/>
                  </a:moveTo>
                  <a:lnTo>
                    <a:pt x="1" y="417"/>
                  </a:lnTo>
                  <a:lnTo>
                    <a:pt x="735" y="857"/>
                  </a:lnTo>
                  <a:lnTo>
                    <a:pt x="1470" y="441"/>
                  </a:lnTo>
                  <a:lnTo>
                    <a:pt x="735" y="0"/>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933;p34"/>
            <p:cNvSpPr/>
            <p:nvPr/>
          </p:nvSpPr>
          <p:spPr>
            <a:xfrm>
              <a:off x="3709900" y="3232450"/>
              <a:ext cx="18375" cy="16550"/>
            </a:xfrm>
            <a:custGeom>
              <a:avLst/>
              <a:gdLst/>
              <a:ahLst/>
              <a:cxnLst/>
              <a:rect l="l" t="t" r="r" b="b"/>
              <a:pathLst>
                <a:path w="735" h="662" extrusionOk="0">
                  <a:moveTo>
                    <a:pt x="0" y="0"/>
                  </a:moveTo>
                  <a:lnTo>
                    <a:pt x="0" y="245"/>
                  </a:lnTo>
                  <a:lnTo>
                    <a:pt x="735" y="661"/>
                  </a:lnTo>
                  <a:lnTo>
                    <a:pt x="735" y="441"/>
                  </a:lnTo>
                  <a:lnTo>
                    <a:pt x="0" y="0"/>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934;p34"/>
            <p:cNvSpPr/>
            <p:nvPr/>
          </p:nvSpPr>
          <p:spPr>
            <a:xfrm>
              <a:off x="3728250" y="3233050"/>
              <a:ext cx="18400" cy="15950"/>
            </a:xfrm>
            <a:custGeom>
              <a:avLst/>
              <a:gdLst/>
              <a:ahLst/>
              <a:cxnLst/>
              <a:rect l="l" t="t" r="r" b="b"/>
              <a:pathLst>
                <a:path w="736" h="638" extrusionOk="0">
                  <a:moveTo>
                    <a:pt x="736" y="1"/>
                  </a:moveTo>
                  <a:lnTo>
                    <a:pt x="1" y="417"/>
                  </a:lnTo>
                  <a:lnTo>
                    <a:pt x="1" y="637"/>
                  </a:lnTo>
                  <a:lnTo>
                    <a:pt x="736" y="221"/>
                  </a:lnTo>
                  <a:lnTo>
                    <a:pt x="736"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935;p34"/>
            <p:cNvSpPr/>
            <p:nvPr/>
          </p:nvSpPr>
          <p:spPr>
            <a:xfrm>
              <a:off x="3709900" y="3222050"/>
              <a:ext cx="36750" cy="21450"/>
            </a:xfrm>
            <a:custGeom>
              <a:avLst/>
              <a:gdLst/>
              <a:ahLst/>
              <a:cxnLst/>
              <a:rect l="l" t="t" r="r" b="b"/>
              <a:pathLst>
                <a:path w="1470" h="858" extrusionOk="0">
                  <a:moveTo>
                    <a:pt x="735" y="0"/>
                  </a:moveTo>
                  <a:lnTo>
                    <a:pt x="0" y="416"/>
                  </a:lnTo>
                  <a:lnTo>
                    <a:pt x="735" y="857"/>
                  </a:lnTo>
                  <a:lnTo>
                    <a:pt x="1470" y="441"/>
                  </a:lnTo>
                  <a:lnTo>
                    <a:pt x="735" y="0"/>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936;p34"/>
            <p:cNvSpPr/>
            <p:nvPr/>
          </p:nvSpPr>
          <p:spPr>
            <a:xfrm>
              <a:off x="3686625" y="3245925"/>
              <a:ext cx="18400" cy="16550"/>
            </a:xfrm>
            <a:custGeom>
              <a:avLst/>
              <a:gdLst/>
              <a:ahLst/>
              <a:cxnLst/>
              <a:rect l="l" t="t" r="r" b="b"/>
              <a:pathLst>
                <a:path w="736" h="662" extrusionOk="0">
                  <a:moveTo>
                    <a:pt x="1" y="0"/>
                  </a:moveTo>
                  <a:lnTo>
                    <a:pt x="1" y="245"/>
                  </a:lnTo>
                  <a:lnTo>
                    <a:pt x="735" y="661"/>
                  </a:lnTo>
                  <a:lnTo>
                    <a:pt x="735" y="441"/>
                  </a:lnTo>
                  <a:lnTo>
                    <a:pt x="1" y="0"/>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937;p34"/>
            <p:cNvSpPr/>
            <p:nvPr/>
          </p:nvSpPr>
          <p:spPr>
            <a:xfrm>
              <a:off x="3705000" y="3246525"/>
              <a:ext cx="18375" cy="15950"/>
            </a:xfrm>
            <a:custGeom>
              <a:avLst/>
              <a:gdLst/>
              <a:ahLst/>
              <a:cxnLst/>
              <a:rect l="l" t="t" r="r" b="b"/>
              <a:pathLst>
                <a:path w="735" h="638" extrusionOk="0">
                  <a:moveTo>
                    <a:pt x="735" y="1"/>
                  </a:moveTo>
                  <a:lnTo>
                    <a:pt x="0" y="417"/>
                  </a:lnTo>
                  <a:lnTo>
                    <a:pt x="0" y="637"/>
                  </a:lnTo>
                  <a:lnTo>
                    <a:pt x="735" y="221"/>
                  </a:lnTo>
                  <a:lnTo>
                    <a:pt x="735"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938;p34"/>
            <p:cNvSpPr/>
            <p:nvPr/>
          </p:nvSpPr>
          <p:spPr>
            <a:xfrm>
              <a:off x="3686625" y="3235500"/>
              <a:ext cx="36750" cy="21450"/>
            </a:xfrm>
            <a:custGeom>
              <a:avLst/>
              <a:gdLst/>
              <a:ahLst/>
              <a:cxnLst/>
              <a:rect l="l" t="t" r="r" b="b"/>
              <a:pathLst>
                <a:path w="1470" h="858" extrusionOk="0">
                  <a:moveTo>
                    <a:pt x="735" y="1"/>
                  </a:moveTo>
                  <a:lnTo>
                    <a:pt x="1" y="417"/>
                  </a:lnTo>
                  <a:lnTo>
                    <a:pt x="735" y="858"/>
                  </a:lnTo>
                  <a:lnTo>
                    <a:pt x="1470" y="442"/>
                  </a:lnTo>
                  <a:lnTo>
                    <a:pt x="735" y="1"/>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939;p34"/>
            <p:cNvSpPr/>
            <p:nvPr/>
          </p:nvSpPr>
          <p:spPr>
            <a:xfrm>
              <a:off x="3640100" y="3272850"/>
              <a:ext cx="18400" cy="16550"/>
            </a:xfrm>
            <a:custGeom>
              <a:avLst/>
              <a:gdLst/>
              <a:ahLst/>
              <a:cxnLst/>
              <a:rect l="l" t="t" r="r" b="b"/>
              <a:pathLst>
                <a:path w="736" h="662" extrusionOk="0">
                  <a:moveTo>
                    <a:pt x="1" y="1"/>
                  </a:moveTo>
                  <a:lnTo>
                    <a:pt x="1" y="245"/>
                  </a:lnTo>
                  <a:lnTo>
                    <a:pt x="735" y="662"/>
                  </a:lnTo>
                  <a:lnTo>
                    <a:pt x="735" y="441"/>
                  </a:lnTo>
                  <a:lnTo>
                    <a:pt x="1" y="1"/>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940;p34"/>
            <p:cNvSpPr/>
            <p:nvPr/>
          </p:nvSpPr>
          <p:spPr>
            <a:xfrm>
              <a:off x="3658475" y="3260000"/>
              <a:ext cx="41650" cy="29400"/>
            </a:xfrm>
            <a:custGeom>
              <a:avLst/>
              <a:gdLst/>
              <a:ahLst/>
              <a:cxnLst/>
              <a:rect l="l" t="t" r="r" b="b"/>
              <a:pathLst>
                <a:path w="1666" h="1176" extrusionOk="0">
                  <a:moveTo>
                    <a:pt x="1665" y="0"/>
                  </a:moveTo>
                  <a:lnTo>
                    <a:pt x="0" y="955"/>
                  </a:lnTo>
                  <a:lnTo>
                    <a:pt x="0" y="1176"/>
                  </a:lnTo>
                  <a:lnTo>
                    <a:pt x="1665" y="221"/>
                  </a:lnTo>
                  <a:lnTo>
                    <a:pt x="1665"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941;p34"/>
            <p:cNvSpPr/>
            <p:nvPr/>
          </p:nvSpPr>
          <p:spPr>
            <a:xfrm>
              <a:off x="3640100" y="3248975"/>
              <a:ext cx="60025" cy="34925"/>
            </a:xfrm>
            <a:custGeom>
              <a:avLst/>
              <a:gdLst/>
              <a:ahLst/>
              <a:cxnLst/>
              <a:rect l="l" t="t" r="r" b="b"/>
              <a:pathLst>
                <a:path w="2401" h="1397" extrusionOk="0">
                  <a:moveTo>
                    <a:pt x="1666" y="0"/>
                  </a:moveTo>
                  <a:lnTo>
                    <a:pt x="1" y="956"/>
                  </a:lnTo>
                  <a:lnTo>
                    <a:pt x="735" y="1396"/>
                  </a:lnTo>
                  <a:lnTo>
                    <a:pt x="2400" y="441"/>
                  </a:lnTo>
                  <a:lnTo>
                    <a:pt x="1666" y="0"/>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942;p34"/>
            <p:cNvSpPr/>
            <p:nvPr/>
          </p:nvSpPr>
          <p:spPr>
            <a:xfrm>
              <a:off x="3920500" y="3138775"/>
              <a:ext cx="18375" cy="16550"/>
            </a:xfrm>
            <a:custGeom>
              <a:avLst/>
              <a:gdLst/>
              <a:ahLst/>
              <a:cxnLst/>
              <a:rect l="l" t="t" r="r" b="b"/>
              <a:pathLst>
                <a:path w="735" h="662" extrusionOk="0">
                  <a:moveTo>
                    <a:pt x="0" y="1"/>
                  </a:moveTo>
                  <a:lnTo>
                    <a:pt x="0" y="221"/>
                  </a:lnTo>
                  <a:lnTo>
                    <a:pt x="735" y="662"/>
                  </a:lnTo>
                  <a:lnTo>
                    <a:pt x="735" y="417"/>
                  </a:lnTo>
                  <a:lnTo>
                    <a:pt x="0" y="1"/>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943;p34"/>
            <p:cNvSpPr/>
            <p:nvPr/>
          </p:nvSpPr>
          <p:spPr>
            <a:xfrm>
              <a:off x="3938850" y="3138775"/>
              <a:ext cx="18400" cy="16550"/>
            </a:xfrm>
            <a:custGeom>
              <a:avLst/>
              <a:gdLst/>
              <a:ahLst/>
              <a:cxnLst/>
              <a:rect l="l" t="t" r="r" b="b"/>
              <a:pathLst>
                <a:path w="736" h="662" extrusionOk="0">
                  <a:moveTo>
                    <a:pt x="735" y="1"/>
                  </a:moveTo>
                  <a:lnTo>
                    <a:pt x="1" y="417"/>
                  </a:lnTo>
                  <a:lnTo>
                    <a:pt x="1" y="662"/>
                  </a:lnTo>
                  <a:lnTo>
                    <a:pt x="735" y="246"/>
                  </a:lnTo>
                  <a:lnTo>
                    <a:pt x="735"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944;p34"/>
            <p:cNvSpPr/>
            <p:nvPr/>
          </p:nvSpPr>
          <p:spPr>
            <a:xfrm>
              <a:off x="3920500" y="3127750"/>
              <a:ext cx="36750" cy="21450"/>
            </a:xfrm>
            <a:custGeom>
              <a:avLst/>
              <a:gdLst/>
              <a:ahLst/>
              <a:cxnLst/>
              <a:rect l="l" t="t" r="r" b="b"/>
              <a:pathLst>
                <a:path w="1470" h="858" extrusionOk="0">
                  <a:moveTo>
                    <a:pt x="710" y="1"/>
                  </a:moveTo>
                  <a:lnTo>
                    <a:pt x="0" y="442"/>
                  </a:lnTo>
                  <a:lnTo>
                    <a:pt x="735" y="858"/>
                  </a:lnTo>
                  <a:lnTo>
                    <a:pt x="1469" y="442"/>
                  </a:lnTo>
                  <a:lnTo>
                    <a:pt x="710" y="1"/>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945;p34"/>
            <p:cNvSpPr/>
            <p:nvPr/>
          </p:nvSpPr>
          <p:spPr>
            <a:xfrm>
              <a:off x="3896625" y="3152250"/>
              <a:ext cx="19000" cy="16550"/>
            </a:xfrm>
            <a:custGeom>
              <a:avLst/>
              <a:gdLst/>
              <a:ahLst/>
              <a:cxnLst/>
              <a:rect l="l" t="t" r="r" b="b"/>
              <a:pathLst>
                <a:path w="760" h="662" extrusionOk="0">
                  <a:moveTo>
                    <a:pt x="0" y="0"/>
                  </a:moveTo>
                  <a:lnTo>
                    <a:pt x="25" y="221"/>
                  </a:lnTo>
                  <a:lnTo>
                    <a:pt x="759" y="662"/>
                  </a:lnTo>
                  <a:lnTo>
                    <a:pt x="759" y="417"/>
                  </a:lnTo>
                  <a:lnTo>
                    <a:pt x="0" y="0"/>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946;p34"/>
            <p:cNvSpPr/>
            <p:nvPr/>
          </p:nvSpPr>
          <p:spPr>
            <a:xfrm>
              <a:off x="3915600" y="3152250"/>
              <a:ext cx="17775" cy="16550"/>
            </a:xfrm>
            <a:custGeom>
              <a:avLst/>
              <a:gdLst/>
              <a:ahLst/>
              <a:cxnLst/>
              <a:rect l="l" t="t" r="r" b="b"/>
              <a:pathLst>
                <a:path w="711" h="662" extrusionOk="0">
                  <a:moveTo>
                    <a:pt x="710" y="0"/>
                  </a:moveTo>
                  <a:lnTo>
                    <a:pt x="0" y="417"/>
                  </a:lnTo>
                  <a:lnTo>
                    <a:pt x="0" y="662"/>
                  </a:lnTo>
                  <a:lnTo>
                    <a:pt x="710" y="245"/>
                  </a:lnTo>
                  <a:lnTo>
                    <a:pt x="710"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947;p34"/>
            <p:cNvSpPr/>
            <p:nvPr/>
          </p:nvSpPr>
          <p:spPr>
            <a:xfrm>
              <a:off x="3896625" y="3141225"/>
              <a:ext cx="36750" cy="21450"/>
            </a:xfrm>
            <a:custGeom>
              <a:avLst/>
              <a:gdLst/>
              <a:ahLst/>
              <a:cxnLst/>
              <a:rect l="l" t="t" r="r" b="b"/>
              <a:pathLst>
                <a:path w="1470" h="858" extrusionOk="0">
                  <a:moveTo>
                    <a:pt x="735" y="1"/>
                  </a:moveTo>
                  <a:lnTo>
                    <a:pt x="0" y="441"/>
                  </a:lnTo>
                  <a:lnTo>
                    <a:pt x="759" y="858"/>
                  </a:lnTo>
                  <a:lnTo>
                    <a:pt x="1469" y="441"/>
                  </a:lnTo>
                  <a:lnTo>
                    <a:pt x="735" y="1"/>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948;p34"/>
            <p:cNvSpPr/>
            <p:nvPr/>
          </p:nvSpPr>
          <p:spPr>
            <a:xfrm>
              <a:off x="3873350" y="3165725"/>
              <a:ext cx="19000" cy="16550"/>
            </a:xfrm>
            <a:custGeom>
              <a:avLst/>
              <a:gdLst/>
              <a:ahLst/>
              <a:cxnLst/>
              <a:rect l="l" t="t" r="r" b="b"/>
              <a:pathLst>
                <a:path w="760" h="662" extrusionOk="0">
                  <a:moveTo>
                    <a:pt x="1" y="0"/>
                  </a:moveTo>
                  <a:lnTo>
                    <a:pt x="1" y="221"/>
                  </a:lnTo>
                  <a:lnTo>
                    <a:pt x="760" y="661"/>
                  </a:lnTo>
                  <a:lnTo>
                    <a:pt x="760" y="416"/>
                  </a:lnTo>
                  <a:lnTo>
                    <a:pt x="1" y="0"/>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949;p34"/>
            <p:cNvSpPr/>
            <p:nvPr/>
          </p:nvSpPr>
          <p:spPr>
            <a:xfrm>
              <a:off x="3892325" y="3165725"/>
              <a:ext cx="17775" cy="16550"/>
            </a:xfrm>
            <a:custGeom>
              <a:avLst/>
              <a:gdLst/>
              <a:ahLst/>
              <a:cxnLst/>
              <a:rect l="l" t="t" r="r" b="b"/>
              <a:pathLst>
                <a:path w="711" h="662" extrusionOk="0">
                  <a:moveTo>
                    <a:pt x="711" y="0"/>
                  </a:moveTo>
                  <a:lnTo>
                    <a:pt x="1" y="416"/>
                  </a:lnTo>
                  <a:lnTo>
                    <a:pt x="1" y="661"/>
                  </a:lnTo>
                  <a:lnTo>
                    <a:pt x="711" y="245"/>
                  </a:lnTo>
                  <a:lnTo>
                    <a:pt x="711"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950;p34"/>
            <p:cNvSpPr/>
            <p:nvPr/>
          </p:nvSpPr>
          <p:spPr>
            <a:xfrm>
              <a:off x="3873350" y="3154700"/>
              <a:ext cx="36750" cy="21450"/>
            </a:xfrm>
            <a:custGeom>
              <a:avLst/>
              <a:gdLst/>
              <a:ahLst/>
              <a:cxnLst/>
              <a:rect l="l" t="t" r="r" b="b"/>
              <a:pathLst>
                <a:path w="1470" h="858" extrusionOk="0">
                  <a:moveTo>
                    <a:pt x="735" y="0"/>
                  </a:moveTo>
                  <a:lnTo>
                    <a:pt x="1" y="441"/>
                  </a:lnTo>
                  <a:lnTo>
                    <a:pt x="760" y="857"/>
                  </a:lnTo>
                  <a:lnTo>
                    <a:pt x="1470" y="441"/>
                  </a:lnTo>
                  <a:lnTo>
                    <a:pt x="735" y="0"/>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951;p34"/>
            <p:cNvSpPr/>
            <p:nvPr/>
          </p:nvSpPr>
          <p:spPr>
            <a:xfrm>
              <a:off x="3757025" y="3233050"/>
              <a:ext cx="18400" cy="16550"/>
            </a:xfrm>
            <a:custGeom>
              <a:avLst/>
              <a:gdLst/>
              <a:ahLst/>
              <a:cxnLst/>
              <a:rect l="l" t="t" r="r" b="b"/>
              <a:pathLst>
                <a:path w="736" h="662" extrusionOk="0">
                  <a:moveTo>
                    <a:pt x="1" y="1"/>
                  </a:moveTo>
                  <a:lnTo>
                    <a:pt x="1" y="221"/>
                  </a:lnTo>
                  <a:lnTo>
                    <a:pt x="735" y="662"/>
                  </a:lnTo>
                  <a:lnTo>
                    <a:pt x="735" y="417"/>
                  </a:lnTo>
                  <a:lnTo>
                    <a:pt x="1" y="1"/>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952;p34"/>
            <p:cNvSpPr/>
            <p:nvPr/>
          </p:nvSpPr>
          <p:spPr>
            <a:xfrm>
              <a:off x="3775400" y="3179175"/>
              <a:ext cx="111450" cy="70425"/>
            </a:xfrm>
            <a:custGeom>
              <a:avLst/>
              <a:gdLst/>
              <a:ahLst/>
              <a:cxnLst/>
              <a:rect l="l" t="t" r="r" b="b"/>
              <a:pathLst>
                <a:path w="4458" h="2817" extrusionOk="0">
                  <a:moveTo>
                    <a:pt x="4457" y="1"/>
                  </a:moveTo>
                  <a:lnTo>
                    <a:pt x="0" y="2572"/>
                  </a:lnTo>
                  <a:lnTo>
                    <a:pt x="0" y="2817"/>
                  </a:lnTo>
                  <a:lnTo>
                    <a:pt x="4457" y="246"/>
                  </a:lnTo>
                  <a:lnTo>
                    <a:pt x="4457"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953;p34"/>
            <p:cNvSpPr/>
            <p:nvPr/>
          </p:nvSpPr>
          <p:spPr>
            <a:xfrm>
              <a:off x="3757025" y="3168175"/>
              <a:ext cx="129825" cy="75325"/>
            </a:xfrm>
            <a:custGeom>
              <a:avLst/>
              <a:gdLst/>
              <a:ahLst/>
              <a:cxnLst/>
              <a:rect l="l" t="t" r="r" b="b"/>
              <a:pathLst>
                <a:path w="5193" h="3013" extrusionOk="0">
                  <a:moveTo>
                    <a:pt x="4458" y="0"/>
                  </a:moveTo>
                  <a:lnTo>
                    <a:pt x="1" y="2596"/>
                  </a:lnTo>
                  <a:lnTo>
                    <a:pt x="735" y="3012"/>
                  </a:lnTo>
                  <a:lnTo>
                    <a:pt x="5192" y="441"/>
                  </a:lnTo>
                  <a:lnTo>
                    <a:pt x="4458" y="0"/>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954;p34"/>
            <p:cNvSpPr/>
            <p:nvPr/>
          </p:nvSpPr>
          <p:spPr>
            <a:xfrm>
              <a:off x="3733775" y="3246525"/>
              <a:ext cx="18375" cy="16550"/>
            </a:xfrm>
            <a:custGeom>
              <a:avLst/>
              <a:gdLst/>
              <a:ahLst/>
              <a:cxnLst/>
              <a:rect l="l" t="t" r="r" b="b"/>
              <a:pathLst>
                <a:path w="735" h="662" extrusionOk="0">
                  <a:moveTo>
                    <a:pt x="0" y="1"/>
                  </a:moveTo>
                  <a:lnTo>
                    <a:pt x="0" y="221"/>
                  </a:lnTo>
                  <a:lnTo>
                    <a:pt x="735" y="662"/>
                  </a:lnTo>
                  <a:lnTo>
                    <a:pt x="735" y="417"/>
                  </a:lnTo>
                  <a:lnTo>
                    <a:pt x="0" y="1"/>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955;p34"/>
            <p:cNvSpPr/>
            <p:nvPr/>
          </p:nvSpPr>
          <p:spPr>
            <a:xfrm>
              <a:off x="3752125" y="3246525"/>
              <a:ext cx="18400" cy="16550"/>
            </a:xfrm>
            <a:custGeom>
              <a:avLst/>
              <a:gdLst/>
              <a:ahLst/>
              <a:cxnLst/>
              <a:rect l="l" t="t" r="r" b="b"/>
              <a:pathLst>
                <a:path w="736" h="662" extrusionOk="0">
                  <a:moveTo>
                    <a:pt x="736" y="1"/>
                  </a:moveTo>
                  <a:lnTo>
                    <a:pt x="1" y="417"/>
                  </a:lnTo>
                  <a:lnTo>
                    <a:pt x="1" y="662"/>
                  </a:lnTo>
                  <a:lnTo>
                    <a:pt x="736" y="245"/>
                  </a:lnTo>
                  <a:lnTo>
                    <a:pt x="736"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956;p34"/>
            <p:cNvSpPr/>
            <p:nvPr/>
          </p:nvSpPr>
          <p:spPr>
            <a:xfrm>
              <a:off x="3733775" y="3236125"/>
              <a:ext cx="36750" cy="20825"/>
            </a:xfrm>
            <a:custGeom>
              <a:avLst/>
              <a:gdLst/>
              <a:ahLst/>
              <a:cxnLst/>
              <a:rect l="l" t="t" r="r" b="b"/>
              <a:pathLst>
                <a:path w="1470" h="833" extrusionOk="0">
                  <a:moveTo>
                    <a:pt x="710" y="0"/>
                  </a:moveTo>
                  <a:lnTo>
                    <a:pt x="0" y="417"/>
                  </a:lnTo>
                  <a:lnTo>
                    <a:pt x="735" y="833"/>
                  </a:lnTo>
                  <a:lnTo>
                    <a:pt x="1470" y="417"/>
                  </a:lnTo>
                  <a:lnTo>
                    <a:pt x="710" y="0"/>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957;p34"/>
            <p:cNvSpPr/>
            <p:nvPr/>
          </p:nvSpPr>
          <p:spPr>
            <a:xfrm>
              <a:off x="3710500" y="3260000"/>
              <a:ext cx="18400" cy="16550"/>
            </a:xfrm>
            <a:custGeom>
              <a:avLst/>
              <a:gdLst/>
              <a:ahLst/>
              <a:cxnLst/>
              <a:rect l="l" t="t" r="r" b="b"/>
              <a:pathLst>
                <a:path w="736" h="662" extrusionOk="0">
                  <a:moveTo>
                    <a:pt x="1" y="0"/>
                  </a:moveTo>
                  <a:lnTo>
                    <a:pt x="1" y="221"/>
                  </a:lnTo>
                  <a:lnTo>
                    <a:pt x="735" y="661"/>
                  </a:lnTo>
                  <a:lnTo>
                    <a:pt x="735" y="417"/>
                  </a:lnTo>
                  <a:lnTo>
                    <a:pt x="1" y="0"/>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958;p34"/>
            <p:cNvSpPr/>
            <p:nvPr/>
          </p:nvSpPr>
          <p:spPr>
            <a:xfrm>
              <a:off x="3728875" y="3260000"/>
              <a:ext cx="18375" cy="16550"/>
            </a:xfrm>
            <a:custGeom>
              <a:avLst/>
              <a:gdLst/>
              <a:ahLst/>
              <a:cxnLst/>
              <a:rect l="l" t="t" r="r" b="b"/>
              <a:pathLst>
                <a:path w="735" h="662" extrusionOk="0">
                  <a:moveTo>
                    <a:pt x="711" y="0"/>
                  </a:moveTo>
                  <a:lnTo>
                    <a:pt x="0" y="417"/>
                  </a:lnTo>
                  <a:lnTo>
                    <a:pt x="0" y="661"/>
                  </a:lnTo>
                  <a:lnTo>
                    <a:pt x="735" y="245"/>
                  </a:lnTo>
                  <a:lnTo>
                    <a:pt x="711"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959;p34"/>
            <p:cNvSpPr/>
            <p:nvPr/>
          </p:nvSpPr>
          <p:spPr>
            <a:xfrm>
              <a:off x="3710500" y="3249575"/>
              <a:ext cx="36150" cy="20850"/>
            </a:xfrm>
            <a:custGeom>
              <a:avLst/>
              <a:gdLst/>
              <a:ahLst/>
              <a:cxnLst/>
              <a:rect l="l" t="t" r="r" b="b"/>
              <a:pathLst>
                <a:path w="1446" h="834" extrusionOk="0">
                  <a:moveTo>
                    <a:pt x="711" y="1"/>
                  </a:moveTo>
                  <a:lnTo>
                    <a:pt x="1" y="417"/>
                  </a:lnTo>
                  <a:lnTo>
                    <a:pt x="735" y="834"/>
                  </a:lnTo>
                  <a:lnTo>
                    <a:pt x="1446" y="417"/>
                  </a:lnTo>
                  <a:lnTo>
                    <a:pt x="711" y="1"/>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960;p34"/>
            <p:cNvSpPr/>
            <p:nvPr/>
          </p:nvSpPr>
          <p:spPr>
            <a:xfrm>
              <a:off x="3663375" y="3286925"/>
              <a:ext cx="19000" cy="16550"/>
            </a:xfrm>
            <a:custGeom>
              <a:avLst/>
              <a:gdLst/>
              <a:ahLst/>
              <a:cxnLst/>
              <a:rect l="l" t="t" r="r" b="b"/>
              <a:pathLst>
                <a:path w="760" h="662" extrusionOk="0">
                  <a:moveTo>
                    <a:pt x="0" y="1"/>
                  </a:moveTo>
                  <a:lnTo>
                    <a:pt x="0" y="221"/>
                  </a:lnTo>
                  <a:lnTo>
                    <a:pt x="759" y="662"/>
                  </a:lnTo>
                  <a:lnTo>
                    <a:pt x="735" y="417"/>
                  </a:lnTo>
                  <a:lnTo>
                    <a:pt x="0" y="1"/>
                  </a:ln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961;p34"/>
            <p:cNvSpPr/>
            <p:nvPr/>
          </p:nvSpPr>
          <p:spPr>
            <a:xfrm>
              <a:off x="3681725" y="3273475"/>
              <a:ext cx="41650" cy="30000"/>
            </a:xfrm>
            <a:custGeom>
              <a:avLst/>
              <a:gdLst/>
              <a:ahLst/>
              <a:cxnLst/>
              <a:rect l="l" t="t" r="r" b="b"/>
              <a:pathLst>
                <a:path w="1666" h="1200" extrusionOk="0">
                  <a:moveTo>
                    <a:pt x="1666" y="0"/>
                  </a:moveTo>
                  <a:lnTo>
                    <a:pt x="1" y="955"/>
                  </a:lnTo>
                  <a:lnTo>
                    <a:pt x="25" y="1200"/>
                  </a:lnTo>
                  <a:lnTo>
                    <a:pt x="1666" y="245"/>
                  </a:lnTo>
                  <a:lnTo>
                    <a:pt x="1666"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962;p34"/>
            <p:cNvSpPr/>
            <p:nvPr/>
          </p:nvSpPr>
          <p:spPr>
            <a:xfrm>
              <a:off x="3663375" y="3262450"/>
              <a:ext cx="60000" cy="34925"/>
            </a:xfrm>
            <a:custGeom>
              <a:avLst/>
              <a:gdLst/>
              <a:ahLst/>
              <a:cxnLst/>
              <a:rect l="l" t="t" r="r" b="b"/>
              <a:pathLst>
                <a:path w="2400" h="1397" extrusionOk="0">
                  <a:moveTo>
                    <a:pt x="1665" y="0"/>
                  </a:moveTo>
                  <a:lnTo>
                    <a:pt x="0" y="980"/>
                  </a:lnTo>
                  <a:lnTo>
                    <a:pt x="735" y="1396"/>
                  </a:lnTo>
                  <a:lnTo>
                    <a:pt x="2400" y="441"/>
                  </a:lnTo>
                  <a:lnTo>
                    <a:pt x="1665" y="0"/>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963;p34"/>
            <p:cNvSpPr/>
            <p:nvPr/>
          </p:nvSpPr>
          <p:spPr>
            <a:xfrm>
              <a:off x="3735000" y="2713300"/>
              <a:ext cx="80825" cy="139600"/>
            </a:xfrm>
            <a:custGeom>
              <a:avLst/>
              <a:gdLst/>
              <a:ahLst/>
              <a:cxnLst/>
              <a:rect l="l" t="t" r="r" b="b"/>
              <a:pathLst>
                <a:path w="3233" h="5584" extrusionOk="0">
                  <a:moveTo>
                    <a:pt x="3233" y="1"/>
                  </a:moveTo>
                  <a:lnTo>
                    <a:pt x="0" y="1862"/>
                  </a:lnTo>
                  <a:lnTo>
                    <a:pt x="0" y="5584"/>
                  </a:lnTo>
                  <a:lnTo>
                    <a:pt x="3233" y="3723"/>
                  </a:lnTo>
                  <a:lnTo>
                    <a:pt x="3233" y="1"/>
                  </a:lnTo>
                  <a:close/>
                </a:path>
              </a:pathLst>
            </a:custGeom>
            <a:solidFill>
              <a:srgbClr val="606B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964;p34"/>
            <p:cNvSpPr/>
            <p:nvPr/>
          </p:nvSpPr>
          <p:spPr>
            <a:xfrm>
              <a:off x="3657850" y="2805750"/>
              <a:ext cx="58200" cy="37375"/>
            </a:xfrm>
            <a:custGeom>
              <a:avLst/>
              <a:gdLst/>
              <a:ahLst/>
              <a:cxnLst/>
              <a:rect l="l" t="t" r="r" b="b"/>
              <a:pathLst>
                <a:path w="2328" h="1495" extrusionOk="0">
                  <a:moveTo>
                    <a:pt x="2327" y="0"/>
                  </a:moveTo>
                  <a:lnTo>
                    <a:pt x="1" y="1347"/>
                  </a:lnTo>
                  <a:lnTo>
                    <a:pt x="1" y="1494"/>
                  </a:lnTo>
                  <a:lnTo>
                    <a:pt x="2327" y="147"/>
                  </a:lnTo>
                  <a:lnTo>
                    <a:pt x="2327" y="0"/>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965;p34"/>
            <p:cNvSpPr/>
            <p:nvPr/>
          </p:nvSpPr>
          <p:spPr>
            <a:xfrm>
              <a:off x="3657850" y="2794125"/>
              <a:ext cx="58200" cy="37350"/>
            </a:xfrm>
            <a:custGeom>
              <a:avLst/>
              <a:gdLst/>
              <a:ahLst/>
              <a:cxnLst/>
              <a:rect l="l" t="t" r="r" b="b"/>
              <a:pathLst>
                <a:path w="2328" h="1494" extrusionOk="0">
                  <a:moveTo>
                    <a:pt x="2327" y="0"/>
                  </a:moveTo>
                  <a:lnTo>
                    <a:pt x="1" y="1347"/>
                  </a:lnTo>
                  <a:lnTo>
                    <a:pt x="1" y="1494"/>
                  </a:lnTo>
                  <a:lnTo>
                    <a:pt x="2327" y="147"/>
                  </a:lnTo>
                  <a:lnTo>
                    <a:pt x="2327" y="0"/>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966;p34"/>
            <p:cNvSpPr/>
            <p:nvPr/>
          </p:nvSpPr>
          <p:spPr>
            <a:xfrm>
              <a:off x="3657850" y="2782475"/>
              <a:ext cx="58200" cy="37375"/>
            </a:xfrm>
            <a:custGeom>
              <a:avLst/>
              <a:gdLst/>
              <a:ahLst/>
              <a:cxnLst/>
              <a:rect l="l" t="t" r="r" b="b"/>
              <a:pathLst>
                <a:path w="2328" h="1495" extrusionOk="0">
                  <a:moveTo>
                    <a:pt x="2327" y="1"/>
                  </a:moveTo>
                  <a:lnTo>
                    <a:pt x="1" y="1348"/>
                  </a:lnTo>
                  <a:lnTo>
                    <a:pt x="1" y="1495"/>
                  </a:lnTo>
                  <a:lnTo>
                    <a:pt x="2327" y="148"/>
                  </a:lnTo>
                  <a:lnTo>
                    <a:pt x="2327" y="1"/>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967;p34"/>
            <p:cNvSpPr/>
            <p:nvPr/>
          </p:nvSpPr>
          <p:spPr>
            <a:xfrm>
              <a:off x="3657850" y="2770850"/>
              <a:ext cx="58200" cy="37375"/>
            </a:xfrm>
            <a:custGeom>
              <a:avLst/>
              <a:gdLst/>
              <a:ahLst/>
              <a:cxnLst/>
              <a:rect l="l" t="t" r="r" b="b"/>
              <a:pathLst>
                <a:path w="2328" h="1495" extrusionOk="0">
                  <a:moveTo>
                    <a:pt x="2327" y="0"/>
                  </a:moveTo>
                  <a:lnTo>
                    <a:pt x="1" y="1347"/>
                  </a:lnTo>
                  <a:lnTo>
                    <a:pt x="1" y="1494"/>
                  </a:lnTo>
                  <a:lnTo>
                    <a:pt x="2327" y="147"/>
                  </a:lnTo>
                  <a:lnTo>
                    <a:pt x="2327" y="0"/>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968;p34"/>
            <p:cNvSpPr/>
            <p:nvPr/>
          </p:nvSpPr>
          <p:spPr>
            <a:xfrm>
              <a:off x="3657850" y="2829000"/>
              <a:ext cx="58800" cy="37375"/>
            </a:xfrm>
            <a:custGeom>
              <a:avLst/>
              <a:gdLst/>
              <a:ahLst/>
              <a:cxnLst/>
              <a:rect l="l" t="t" r="r" b="b"/>
              <a:pathLst>
                <a:path w="2352" h="1495" extrusionOk="0">
                  <a:moveTo>
                    <a:pt x="2352" y="1"/>
                  </a:moveTo>
                  <a:lnTo>
                    <a:pt x="1" y="1348"/>
                  </a:lnTo>
                  <a:lnTo>
                    <a:pt x="1" y="1495"/>
                  </a:lnTo>
                  <a:lnTo>
                    <a:pt x="2352" y="148"/>
                  </a:lnTo>
                  <a:lnTo>
                    <a:pt x="2352" y="1"/>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969;p34"/>
            <p:cNvSpPr/>
            <p:nvPr/>
          </p:nvSpPr>
          <p:spPr>
            <a:xfrm>
              <a:off x="3657850" y="2817375"/>
              <a:ext cx="58800" cy="37375"/>
            </a:xfrm>
            <a:custGeom>
              <a:avLst/>
              <a:gdLst/>
              <a:ahLst/>
              <a:cxnLst/>
              <a:rect l="l" t="t" r="r" b="b"/>
              <a:pathLst>
                <a:path w="2352" h="1495" extrusionOk="0">
                  <a:moveTo>
                    <a:pt x="2352" y="1"/>
                  </a:moveTo>
                  <a:lnTo>
                    <a:pt x="1" y="1347"/>
                  </a:lnTo>
                  <a:lnTo>
                    <a:pt x="1" y="1494"/>
                  </a:lnTo>
                  <a:lnTo>
                    <a:pt x="2352" y="147"/>
                  </a:lnTo>
                  <a:lnTo>
                    <a:pt x="2352" y="1"/>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970;p34"/>
            <p:cNvSpPr/>
            <p:nvPr/>
          </p:nvSpPr>
          <p:spPr>
            <a:xfrm>
              <a:off x="3672550" y="2840650"/>
              <a:ext cx="44100" cy="28800"/>
            </a:xfrm>
            <a:custGeom>
              <a:avLst/>
              <a:gdLst/>
              <a:ahLst/>
              <a:cxnLst/>
              <a:rect l="l" t="t" r="r" b="b"/>
              <a:pathLst>
                <a:path w="1764" h="1152" extrusionOk="0">
                  <a:moveTo>
                    <a:pt x="1764" y="0"/>
                  </a:moveTo>
                  <a:lnTo>
                    <a:pt x="0" y="1004"/>
                  </a:lnTo>
                  <a:lnTo>
                    <a:pt x="0" y="1151"/>
                  </a:lnTo>
                  <a:lnTo>
                    <a:pt x="1764" y="147"/>
                  </a:lnTo>
                  <a:lnTo>
                    <a:pt x="1764" y="0"/>
                  </a:ln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971;p34"/>
            <p:cNvSpPr/>
            <p:nvPr/>
          </p:nvSpPr>
          <p:spPr>
            <a:xfrm>
              <a:off x="3801100" y="2682050"/>
              <a:ext cx="6150" cy="7025"/>
            </a:xfrm>
            <a:custGeom>
              <a:avLst/>
              <a:gdLst/>
              <a:ahLst/>
              <a:cxnLst/>
              <a:rect l="l" t="t" r="r" b="b"/>
              <a:pathLst>
                <a:path w="246" h="281" extrusionOk="0">
                  <a:moveTo>
                    <a:pt x="180" y="1"/>
                  </a:moveTo>
                  <a:cubicBezTo>
                    <a:pt x="161" y="1"/>
                    <a:pt x="141" y="9"/>
                    <a:pt x="123" y="26"/>
                  </a:cubicBezTo>
                  <a:cubicBezTo>
                    <a:pt x="50" y="51"/>
                    <a:pt x="1" y="149"/>
                    <a:pt x="1" y="198"/>
                  </a:cubicBezTo>
                  <a:cubicBezTo>
                    <a:pt x="1" y="253"/>
                    <a:pt x="28" y="280"/>
                    <a:pt x="73" y="280"/>
                  </a:cubicBezTo>
                  <a:cubicBezTo>
                    <a:pt x="88" y="280"/>
                    <a:pt x="105" y="277"/>
                    <a:pt x="123" y="271"/>
                  </a:cubicBezTo>
                  <a:cubicBezTo>
                    <a:pt x="172" y="247"/>
                    <a:pt x="246" y="149"/>
                    <a:pt x="246" y="75"/>
                  </a:cubicBezTo>
                  <a:cubicBezTo>
                    <a:pt x="246" y="28"/>
                    <a:pt x="215" y="1"/>
                    <a:pt x="180" y="1"/>
                  </a:cubicBezTo>
                  <a:close/>
                </a:path>
              </a:pathLst>
            </a:custGeom>
            <a:solidFill>
              <a:srgbClr val="FBD1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972;p34"/>
            <p:cNvSpPr/>
            <p:nvPr/>
          </p:nvSpPr>
          <p:spPr>
            <a:xfrm>
              <a:off x="3639500" y="2661750"/>
              <a:ext cx="195300" cy="142175"/>
            </a:xfrm>
            <a:custGeom>
              <a:avLst/>
              <a:gdLst/>
              <a:ahLst/>
              <a:cxnLst/>
              <a:rect l="l" t="t" r="r" b="b"/>
              <a:pathLst>
                <a:path w="7812" h="5687" extrusionOk="0">
                  <a:moveTo>
                    <a:pt x="7529" y="290"/>
                  </a:moveTo>
                  <a:cubicBezTo>
                    <a:pt x="7564" y="290"/>
                    <a:pt x="7591" y="318"/>
                    <a:pt x="7591" y="373"/>
                  </a:cubicBezTo>
                  <a:cubicBezTo>
                    <a:pt x="7591" y="446"/>
                    <a:pt x="7542" y="520"/>
                    <a:pt x="7493" y="569"/>
                  </a:cubicBezTo>
                  <a:cubicBezTo>
                    <a:pt x="7475" y="575"/>
                    <a:pt x="7458" y="578"/>
                    <a:pt x="7443" y="578"/>
                  </a:cubicBezTo>
                  <a:cubicBezTo>
                    <a:pt x="7399" y="578"/>
                    <a:pt x="7371" y="550"/>
                    <a:pt x="7371" y="495"/>
                  </a:cubicBezTo>
                  <a:cubicBezTo>
                    <a:pt x="7371" y="422"/>
                    <a:pt x="7420" y="348"/>
                    <a:pt x="7493" y="299"/>
                  </a:cubicBezTo>
                  <a:cubicBezTo>
                    <a:pt x="7506" y="293"/>
                    <a:pt x="7518" y="290"/>
                    <a:pt x="7529" y="290"/>
                  </a:cubicBezTo>
                  <a:close/>
                  <a:moveTo>
                    <a:pt x="7083" y="549"/>
                  </a:moveTo>
                  <a:cubicBezTo>
                    <a:pt x="7125" y="549"/>
                    <a:pt x="7151" y="589"/>
                    <a:pt x="7151" y="642"/>
                  </a:cubicBezTo>
                  <a:cubicBezTo>
                    <a:pt x="7151" y="691"/>
                    <a:pt x="7102" y="789"/>
                    <a:pt x="7028" y="814"/>
                  </a:cubicBezTo>
                  <a:cubicBezTo>
                    <a:pt x="7011" y="831"/>
                    <a:pt x="6993" y="839"/>
                    <a:pt x="6978" y="839"/>
                  </a:cubicBezTo>
                  <a:cubicBezTo>
                    <a:pt x="6951" y="839"/>
                    <a:pt x="6930" y="812"/>
                    <a:pt x="6930" y="765"/>
                  </a:cubicBezTo>
                  <a:cubicBezTo>
                    <a:pt x="6930" y="691"/>
                    <a:pt x="6979" y="593"/>
                    <a:pt x="7028" y="569"/>
                  </a:cubicBezTo>
                  <a:cubicBezTo>
                    <a:pt x="7049" y="555"/>
                    <a:pt x="7067" y="549"/>
                    <a:pt x="7083" y="549"/>
                  </a:cubicBezTo>
                  <a:close/>
                  <a:moveTo>
                    <a:pt x="6644" y="813"/>
                  </a:moveTo>
                  <a:cubicBezTo>
                    <a:pt x="6679" y="813"/>
                    <a:pt x="6710" y="840"/>
                    <a:pt x="6710" y="887"/>
                  </a:cubicBezTo>
                  <a:cubicBezTo>
                    <a:pt x="6710" y="961"/>
                    <a:pt x="6636" y="1059"/>
                    <a:pt x="6587" y="1083"/>
                  </a:cubicBezTo>
                  <a:cubicBezTo>
                    <a:pt x="6569" y="1089"/>
                    <a:pt x="6552" y="1092"/>
                    <a:pt x="6537" y="1092"/>
                  </a:cubicBezTo>
                  <a:cubicBezTo>
                    <a:pt x="6492" y="1092"/>
                    <a:pt x="6465" y="1065"/>
                    <a:pt x="6465" y="1010"/>
                  </a:cubicBezTo>
                  <a:cubicBezTo>
                    <a:pt x="6465" y="961"/>
                    <a:pt x="6514" y="863"/>
                    <a:pt x="6587" y="838"/>
                  </a:cubicBezTo>
                  <a:cubicBezTo>
                    <a:pt x="6605" y="821"/>
                    <a:pt x="6625" y="813"/>
                    <a:pt x="6644" y="813"/>
                  </a:cubicBezTo>
                  <a:close/>
                  <a:moveTo>
                    <a:pt x="7685" y="1"/>
                  </a:moveTo>
                  <a:cubicBezTo>
                    <a:pt x="7657" y="1"/>
                    <a:pt x="7625" y="10"/>
                    <a:pt x="7591" y="30"/>
                  </a:cubicBezTo>
                  <a:lnTo>
                    <a:pt x="221" y="4315"/>
                  </a:lnTo>
                  <a:cubicBezTo>
                    <a:pt x="98" y="4364"/>
                    <a:pt x="0" y="4536"/>
                    <a:pt x="0" y="4683"/>
                  </a:cubicBezTo>
                  <a:lnTo>
                    <a:pt x="0" y="5687"/>
                  </a:lnTo>
                  <a:cubicBezTo>
                    <a:pt x="0" y="5564"/>
                    <a:pt x="98" y="5417"/>
                    <a:pt x="196" y="5344"/>
                  </a:cubicBezTo>
                  <a:lnTo>
                    <a:pt x="7616" y="1059"/>
                  </a:lnTo>
                  <a:cubicBezTo>
                    <a:pt x="7655" y="1035"/>
                    <a:pt x="7689" y="1024"/>
                    <a:pt x="7718" y="1024"/>
                  </a:cubicBezTo>
                  <a:cubicBezTo>
                    <a:pt x="7778" y="1024"/>
                    <a:pt x="7812" y="1073"/>
                    <a:pt x="7812" y="1157"/>
                  </a:cubicBezTo>
                  <a:lnTo>
                    <a:pt x="7812" y="153"/>
                  </a:lnTo>
                  <a:cubicBezTo>
                    <a:pt x="7812" y="64"/>
                    <a:pt x="7760" y="1"/>
                    <a:pt x="7685" y="1"/>
                  </a:cubicBez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973;p34"/>
            <p:cNvSpPr/>
            <p:nvPr/>
          </p:nvSpPr>
          <p:spPr>
            <a:xfrm>
              <a:off x="3639500" y="2687350"/>
              <a:ext cx="195925" cy="241325"/>
            </a:xfrm>
            <a:custGeom>
              <a:avLst/>
              <a:gdLst/>
              <a:ahLst/>
              <a:cxnLst/>
              <a:rect l="l" t="t" r="r" b="b"/>
              <a:pathLst>
                <a:path w="7837" h="9653" extrusionOk="0">
                  <a:moveTo>
                    <a:pt x="3061" y="3340"/>
                  </a:moveTo>
                  <a:lnTo>
                    <a:pt x="3061" y="3487"/>
                  </a:lnTo>
                  <a:lnTo>
                    <a:pt x="735" y="4834"/>
                  </a:lnTo>
                  <a:lnTo>
                    <a:pt x="735" y="4687"/>
                  </a:lnTo>
                  <a:lnTo>
                    <a:pt x="3061" y="3340"/>
                  </a:lnTo>
                  <a:close/>
                  <a:moveTo>
                    <a:pt x="3061" y="3806"/>
                  </a:moveTo>
                  <a:lnTo>
                    <a:pt x="3061" y="3953"/>
                  </a:lnTo>
                  <a:lnTo>
                    <a:pt x="735" y="5300"/>
                  </a:lnTo>
                  <a:lnTo>
                    <a:pt x="735" y="5153"/>
                  </a:lnTo>
                  <a:lnTo>
                    <a:pt x="3061" y="3806"/>
                  </a:lnTo>
                  <a:close/>
                  <a:moveTo>
                    <a:pt x="3061" y="4271"/>
                  </a:moveTo>
                  <a:lnTo>
                    <a:pt x="3061" y="4418"/>
                  </a:lnTo>
                  <a:lnTo>
                    <a:pt x="735" y="5765"/>
                  </a:lnTo>
                  <a:lnTo>
                    <a:pt x="735" y="5618"/>
                  </a:lnTo>
                  <a:lnTo>
                    <a:pt x="3061" y="4271"/>
                  </a:lnTo>
                  <a:close/>
                  <a:moveTo>
                    <a:pt x="3061" y="4736"/>
                  </a:moveTo>
                  <a:lnTo>
                    <a:pt x="3086" y="4883"/>
                  </a:lnTo>
                  <a:lnTo>
                    <a:pt x="735" y="6230"/>
                  </a:lnTo>
                  <a:lnTo>
                    <a:pt x="735" y="6083"/>
                  </a:lnTo>
                  <a:lnTo>
                    <a:pt x="3061" y="4736"/>
                  </a:lnTo>
                  <a:close/>
                  <a:moveTo>
                    <a:pt x="7053" y="1039"/>
                  </a:moveTo>
                  <a:lnTo>
                    <a:pt x="7053" y="4761"/>
                  </a:lnTo>
                  <a:lnTo>
                    <a:pt x="3820" y="6622"/>
                  </a:lnTo>
                  <a:lnTo>
                    <a:pt x="3820" y="2900"/>
                  </a:lnTo>
                  <a:lnTo>
                    <a:pt x="7053" y="1039"/>
                  </a:lnTo>
                  <a:close/>
                  <a:moveTo>
                    <a:pt x="3086" y="5202"/>
                  </a:moveTo>
                  <a:lnTo>
                    <a:pt x="3086" y="5348"/>
                  </a:lnTo>
                  <a:lnTo>
                    <a:pt x="735" y="6695"/>
                  </a:lnTo>
                  <a:lnTo>
                    <a:pt x="735" y="6548"/>
                  </a:lnTo>
                  <a:lnTo>
                    <a:pt x="3086" y="5202"/>
                  </a:lnTo>
                  <a:close/>
                  <a:moveTo>
                    <a:pt x="3086" y="5667"/>
                  </a:moveTo>
                  <a:lnTo>
                    <a:pt x="3086" y="5814"/>
                  </a:lnTo>
                  <a:lnTo>
                    <a:pt x="735" y="7161"/>
                  </a:lnTo>
                  <a:lnTo>
                    <a:pt x="735" y="7014"/>
                  </a:lnTo>
                  <a:lnTo>
                    <a:pt x="3086" y="5667"/>
                  </a:lnTo>
                  <a:close/>
                  <a:moveTo>
                    <a:pt x="3086" y="6132"/>
                  </a:moveTo>
                  <a:lnTo>
                    <a:pt x="3086" y="6279"/>
                  </a:lnTo>
                  <a:lnTo>
                    <a:pt x="1322" y="7283"/>
                  </a:lnTo>
                  <a:lnTo>
                    <a:pt x="1322" y="7136"/>
                  </a:lnTo>
                  <a:lnTo>
                    <a:pt x="3086" y="6132"/>
                  </a:lnTo>
                  <a:close/>
                  <a:moveTo>
                    <a:pt x="7718" y="0"/>
                  </a:moveTo>
                  <a:cubicBezTo>
                    <a:pt x="7689" y="0"/>
                    <a:pt x="7655" y="11"/>
                    <a:pt x="7616" y="35"/>
                  </a:cubicBezTo>
                  <a:lnTo>
                    <a:pt x="196" y="4320"/>
                  </a:lnTo>
                  <a:cubicBezTo>
                    <a:pt x="98" y="4393"/>
                    <a:pt x="0" y="4540"/>
                    <a:pt x="0" y="4663"/>
                  </a:cubicBezTo>
                  <a:lnTo>
                    <a:pt x="25" y="9511"/>
                  </a:lnTo>
                  <a:cubicBezTo>
                    <a:pt x="25" y="9602"/>
                    <a:pt x="65" y="9653"/>
                    <a:pt x="136" y="9653"/>
                  </a:cubicBezTo>
                  <a:cubicBezTo>
                    <a:pt x="161" y="9653"/>
                    <a:pt x="189" y="9647"/>
                    <a:pt x="221" y="9634"/>
                  </a:cubicBezTo>
                  <a:lnTo>
                    <a:pt x="7640" y="5324"/>
                  </a:lnTo>
                  <a:cubicBezTo>
                    <a:pt x="7738" y="5275"/>
                    <a:pt x="7836" y="5128"/>
                    <a:pt x="7836" y="5006"/>
                  </a:cubicBezTo>
                  <a:lnTo>
                    <a:pt x="7812" y="133"/>
                  </a:lnTo>
                  <a:cubicBezTo>
                    <a:pt x="7812" y="49"/>
                    <a:pt x="7778" y="0"/>
                    <a:pt x="7718" y="0"/>
                  </a:cubicBezTo>
                  <a:close/>
                </a:path>
              </a:pathLst>
            </a:custGeom>
            <a:solidFill>
              <a:srgbClr val="BEE1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974;p34"/>
            <p:cNvSpPr/>
            <p:nvPr/>
          </p:nvSpPr>
          <p:spPr>
            <a:xfrm>
              <a:off x="3823750" y="2669000"/>
              <a:ext cx="5550" cy="7225"/>
            </a:xfrm>
            <a:custGeom>
              <a:avLst/>
              <a:gdLst/>
              <a:ahLst/>
              <a:cxnLst/>
              <a:rect l="l" t="t" r="r" b="b"/>
              <a:pathLst>
                <a:path w="222" h="289" extrusionOk="0">
                  <a:moveTo>
                    <a:pt x="159" y="0"/>
                  </a:moveTo>
                  <a:cubicBezTo>
                    <a:pt x="148" y="0"/>
                    <a:pt x="136" y="3"/>
                    <a:pt x="123" y="9"/>
                  </a:cubicBezTo>
                  <a:cubicBezTo>
                    <a:pt x="50" y="58"/>
                    <a:pt x="1" y="132"/>
                    <a:pt x="1" y="205"/>
                  </a:cubicBezTo>
                  <a:cubicBezTo>
                    <a:pt x="1" y="260"/>
                    <a:pt x="29" y="288"/>
                    <a:pt x="73" y="288"/>
                  </a:cubicBezTo>
                  <a:cubicBezTo>
                    <a:pt x="88" y="288"/>
                    <a:pt x="105" y="285"/>
                    <a:pt x="123" y="279"/>
                  </a:cubicBezTo>
                  <a:cubicBezTo>
                    <a:pt x="172" y="230"/>
                    <a:pt x="221" y="156"/>
                    <a:pt x="221" y="83"/>
                  </a:cubicBezTo>
                  <a:cubicBezTo>
                    <a:pt x="221" y="28"/>
                    <a:pt x="194" y="0"/>
                    <a:pt x="159" y="0"/>
                  </a:cubicBezTo>
                  <a:close/>
                </a:path>
              </a:pathLst>
            </a:custGeom>
            <a:solidFill>
              <a:srgbClr val="EC8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975;p34"/>
            <p:cNvSpPr/>
            <p:nvPr/>
          </p:nvSpPr>
          <p:spPr>
            <a:xfrm>
              <a:off x="3812750" y="2675475"/>
              <a:ext cx="5525" cy="7275"/>
            </a:xfrm>
            <a:custGeom>
              <a:avLst/>
              <a:gdLst/>
              <a:ahLst/>
              <a:cxnLst/>
              <a:rect l="l" t="t" r="r" b="b"/>
              <a:pathLst>
                <a:path w="221" h="291" extrusionOk="0">
                  <a:moveTo>
                    <a:pt x="153" y="0"/>
                  </a:moveTo>
                  <a:cubicBezTo>
                    <a:pt x="137" y="0"/>
                    <a:pt x="119" y="6"/>
                    <a:pt x="98" y="20"/>
                  </a:cubicBezTo>
                  <a:cubicBezTo>
                    <a:pt x="49" y="44"/>
                    <a:pt x="0" y="142"/>
                    <a:pt x="0" y="216"/>
                  </a:cubicBezTo>
                  <a:cubicBezTo>
                    <a:pt x="0" y="263"/>
                    <a:pt x="21" y="290"/>
                    <a:pt x="48" y="290"/>
                  </a:cubicBezTo>
                  <a:cubicBezTo>
                    <a:pt x="63" y="290"/>
                    <a:pt x="81" y="282"/>
                    <a:pt x="98" y="265"/>
                  </a:cubicBezTo>
                  <a:cubicBezTo>
                    <a:pt x="172" y="240"/>
                    <a:pt x="221" y="142"/>
                    <a:pt x="221" y="93"/>
                  </a:cubicBezTo>
                  <a:cubicBezTo>
                    <a:pt x="221" y="40"/>
                    <a:pt x="195" y="0"/>
                    <a:pt x="153" y="0"/>
                  </a:cubicBezTo>
                  <a:close/>
                </a:path>
              </a:pathLst>
            </a:custGeom>
            <a:solidFill>
              <a:srgbClr val="606B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976;p34"/>
            <p:cNvSpPr/>
            <p:nvPr/>
          </p:nvSpPr>
          <p:spPr>
            <a:xfrm>
              <a:off x="4082100" y="3053675"/>
              <a:ext cx="45325" cy="28800"/>
            </a:xfrm>
            <a:custGeom>
              <a:avLst/>
              <a:gdLst/>
              <a:ahLst/>
              <a:cxnLst/>
              <a:rect l="l" t="t" r="r" b="b"/>
              <a:pathLst>
                <a:path w="1813" h="1152" extrusionOk="0">
                  <a:moveTo>
                    <a:pt x="1789" y="1"/>
                  </a:moveTo>
                  <a:cubicBezTo>
                    <a:pt x="1274" y="295"/>
                    <a:pt x="417" y="760"/>
                    <a:pt x="1" y="1005"/>
                  </a:cubicBezTo>
                  <a:lnTo>
                    <a:pt x="246" y="1152"/>
                  </a:lnTo>
                  <a:cubicBezTo>
                    <a:pt x="246" y="1152"/>
                    <a:pt x="1740" y="319"/>
                    <a:pt x="1764" y="295"/>
                  </a:cubicBezTo>
                  <a:cubicBezTo>
                    <a:pt x="1789" y="295"/>
                    <a:pt x="1813" y="270"/>
                    <a:pt x="1813" y="221"/>
                  </a:cubicBezTo>
                  <a:cubicBezTo>
                    <a:pt x="1813" y="148"/>
                    <a:pt x="1789" y="74"/>
                    <a:pt x="1789" y="1"/>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977;p34"/>
            <p:cNvSpPr/>
            <p:nvPr/>
          </p:nvSpPr>
          <p:spPr>
            <a:xfrm>
              <a:off x="4004975" y="3000225"/>
              <a:ext cx="121850" cy="78575"/>
            </a:xfrm>
            <a:custGeom>
              <a:avLst/>
              <a:gdLst/>
              <a:ahLst/>
              <a:cxnLst/>
              <a:rect l="l" t="t" r="r" b="b"/>
              <a:pathLst>
                <a:path w="4874" h="3143" extrusionOk="0">
                  <a:moveTo>
                    <a:pt x="2579" y="0"/>
                  </a:moveTo>
                  <a:cubicBezTo>
                    <a:pt x="2527" y="0"/>
                    <a:pt x="2476" y="3"/>
                    <a:pt x="2425" y="8"/>
                  </a:cubicBezTo>
                  <a:cubicBezTo>
                    <a:pt x="1862" y="82"/>
                    <a:pt x="1298" y="449"/>
                    <a:pt x="809" y="719"/>
                  </a:cubicBezTo>
                  <a:cubicBezTo>
                    <a:pt x="539" y="865"/>
                    <a:pt x="270" y="1037"/>
                    <a:pt x="0" y="1184"/>
                  </a:cubicBezTo>
                  <a:lnTo>
                    <a:pt x="3086" y="3143"/>
                  </a:lnTo>
                  <a:cubicBezTo>
                    <a:pt x="3502" y="2898"/>
                    <a:pt x="4359" y="2433"/>
                    <a:pt x="4874" y="2139"/>
                  </a:cubicBezTo>
                  <a:cubicBezTo>
                    <a:pt x="4751" y="988"/>
                    <a:pt x="4041" y="523"/>
                    <a:pt x="3698" y="351"/>
                  </a:cubicBezTo>
                  <a:cubicBezTo>
                    <a:pt x="3352" y="157"/>
                    <a:pt x="2967" y="0"/>
                    <a:pt x="2579" y="0"/>
                  </a:cubicBez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978;p34"/>
            <p:cNvSpPr/>
            <p:nvPr/>
          </p:nvSpPr>
          <p:spPr>
            <a:xfrm>
              <a:off x="4001900" y="3023500"/>
              <a:ext cx="88200" cy="59450"/>
            </a:xfrm>
            <a:custGeom>
              <a:avLst/>
              <a:gdLst/>
              <a:ahLst/>
              <a:cxnLst/>
              <a:rect l="l" t="t" r="r" b="b"/>
              <a:pathLst>
                <a:path w="3528" h="2378" extrusionOk="0">
                  <a:moveTo>
                    <a:pt x="1011" y="1"/>
                  </a:moveTo>
                  <a:cubicBezTo>
                    <a:pt x="685" y="1"/>
                    <a:pt x="346" y="80"/>
                    <a:pt x="50" y="302"/>
                  </a:cubicBezTo>
                  <a:cubicBezTo>
                    <a:pt x="1" y="326"/>
                    <a:pt x="1" y="424"/>
                    <a:pt x="74" y="473"/>
                  </a:cubicBezTo>
                  <a:cubicBezTo>
                    <a:pt x="1250" y="1159"/>
                    <a:pt x="2866" y="2089"/>
                    <a:pt x="3356" y="2359"/>
                  </a:cubicBezTo>
                  <a:cubicBezTo>
                    <a:pt x="3376" y="2372"/>
                    <a:pt x="3397" y="2378"/>
                    <a:pt x="3418" y="2378"/>
                  </a:cubicBezTo>
                  <a:cubicBezTo>
                    <a:pt x="3475" y="2378"/>
                    <a:pt x="3527" y="2333"/>
                    <a:pt x="3527" y="2261"/>
                  </a:cubicBezTo>
                  <a:cubicBezTo>
                    <a:pt x="3454" y="987"/>
                    <a:pt x="2646" y="547"/>
                    <a:pt x="2278" y="351"/>
                  </a:cubicBezTo>
                  <a:cubicBezTo>
                    <a:pt x="2050" y="214"/>
                    <a:pt x="1547" y="1"/>
                    <a:pt x="1011" y="1"/>
                  </a:cubicBezTo>
                  <a:close/>
                </a:path>
              </a:pathLst>
            </a:custGeom>
            <a:solidFill>
              <a:srgbClr val="CCD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979;p34"/>
            <p:cNvSpPr/>
            <p:nvPr/>
          </p:nvSpPr>
          <p:spPr>
            <a:xfrm>
              <a:off x="2999750" y="2497800"/>
              <a:ext cx="16550" cy="15950"/>
            </a:xfrm>
            <a:custGeom>
              <a:avLst/>
              <a:gdLst/>
              <a:ahLst/>
              <a:cxnLst/>
              <a:rect l="l" t="t" r="r" b="b"/>
              <a:pathLst>
                <a:path w="662" h="638" extrusionOk="0">
                  <a:moveTo>
                    <a:pt x="661" y="1"/>
                  </a:moveTo>
                  <a:lnTo>
                    <a:pt x="147" y="295"/>
                  </a:lnTo>
                  <a:cubicBezTo>
                    <a:pt x="147" y="466"/>
                    <a:pt x="74" y="589"/>
                    <a:pt x="0" y="638"/>
                  </a:cubicBezTo>
                  <a:lnTo>
                    <a:pt x="514" y="319"/>
                  </a:lnTo>
                  <a:cubicBezTo>
                    <a:pt x="612" y="270"/>
                    <a:pt x="661" y="148"/>
                    <a:pt x="661" y="1"/>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980;p34"/>
            <p:cNvSpPr/>
            <p:nvPr/>
          </p:nvSpPr>
          <p:spPr>
            <a:xfrm>
              <a:off x="2626925" y="1971700"/>
              <a:ext cx="22675" cy="9450"/>
            </a:xfrm>
            <a:custGeom>
              <a:avLst/>
              <a:gdLst/>
              <a:ahLst/>
              <a:cxnLst/>
              <a:rect l="l" t="t" r="r" b="b"/>
              <a:pathLst>
                <a:path w="907" h="378" extrusionOk="0">
                  <a:moveTo>
                    <a:pt x="686" y="0"/>
                  </a:moveTo>
                  <a:cubicBezTo>
                    <a:pt x="632" y="0"/>
                    <a:pt x="583" y="12"/>
                    <a:pt x="539" y="34"/>
                  </a:cubicBezTo>
                  <a:lnTo>
                    <a:pt x="0" y="328"/>
                  </a:lnTo>
                  <a:cubicBezTo>
                    <a:pt x="41" y="308"/>
                    <a:pt x="90" y="296"/>
                    <a:pt x="143" y="296"/>
                  </a:cubicBezTo>
                  <a:cubicBezTo>
                    <a:pt x="220" y="296"/>
                    <a:pt x="306" y="320"/>
                    <a:pt x="392" y="377"/>
                  </a:cubicBezTo>
                  <a:lnTo>
                    <a:pt x="906" y="59"/>
                  </a:lnTo>
                  <a:cubicBezTo>
                    <a:pt x="825" y="18"/>
                    <a:pt x="752" y="0"/>
                    <a:pt x="686" y="0"/>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981;p34"/>
            <p:cNvSpPr/>
            <p:nvPr/>
          </p:nvSpPr>
          <p:spPr>
            <a:xfrm>
              <a:off x="3003425" y="2200900"/>
              <a:ext cx="13475" cy="304275"/>
            </a:xfrm>
            <a:custGeom>
              <a:avLst/>
              <a:gdLst/>
              <a:ahLst/>
              <a:cxnLst/>
              <a:rect l="l" t="t" r="r" b="b"/>
              <a:pathLst>
                <a:path w="539" h="12171" extrusionOk="0">
                  <a:moveTo>
                    <a:pt x="539" y="0"/>
                  </a:moveTo>
                  <a:lnTo>
                    <a:pt x="25" y="294"/>
                  </a:lnTo>
                  <a:lnTo>
                    <a:pt x="0" y="12171"/>
                  </a:lnTo>
                  <a:lnTo>
                    <a:pt x="514" y="11877"/>
                  </a:lnTo>
                  <a:lnTo>
                    <a:pt x="539"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982;p34"/>
            <p:cNvSpPr/>
            <p:nvPr/>
          </p:nvSpPr>
          <p:spPr>
            <a:xfrm>
              <a:off x="2636700" y="1973150"/>
              <a:ext cx="367350" cy="212475"/>
            </a:xfrm>
            <a:custGeom>
              <a:avLst/>
              <a:gdLst/>
              <a:ahLst/>
              <a:cxnLst/>
              <a:rect l="l" t="t" r="r" b="b"/>
              <a:pathLst>
                <a:path w="14694" h="8499" extrusionOk="0">
                  <a:moveTo>
                    <a:pt x="515" y="1"/>
                  </a:moveTo>
                  <a:lnTo>
                    <a:pt x="1" y="319"/>
                  </a:lnTo>
                  <a:lnTo>
                    <a:pt x="14179" y="8498"/>
                  </a:lnTo>
                  <a:lnTo>
                    <a:pt x="14694" y="8204"/>
                  </a:lnTo>
                  <a:lnTo>
                    <a:pt x="515"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983;p34"/>
            <p:cNvSpPr/>
            <p:nvPr/>
          </p:nvSpPr>
          <p:spPr>
            <a:xfrm>
              <a:off x="2991175" y="2178250"/>
              <a:ext cx="26350" cy="30025"/>
            </a:xfrm>
            <a:custGeom>
              <a:avLst/>
              <a:gdLst/>
              <a:ahLst/>
              <a:cxnLst/>
              <a:rect l="l" t="t" r="r" b="b"/>
              <a:pathLst>
                <a:path w="1054" h="1201" extrusionOk="0">
                  <a:moveTo>
                    <a:pt x="515" y="0"/>
                  </a:moveTo>
                  <a:lnTo>
                    <a:pt x="0" y="294"/>
                  </a:lnTo>
                  <a:cubicBezTo>
                    <a:pt x="294" y="465"/>
                    <a:pt x="515" y="882"/>
                    <a:pt x="515" y="1200"/>
                  </a:cubicBezTo>
                  <a:lnTo>
                    <a:pt x="1029" y="906"/>
                  </a:lnTo>
                  <a:cubicBezTo>
                    <a:pt x="1053" y="563"/>
                    <a:pt x="808" y="147"/>
                    <a:pt x="515" y="0"/>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984;p34"/>
            <p:cNvSpPr/>
            <p:nvPr/>
          </p:nvSpPr>
          <p:spPr>
            <a:xfrm>
              <a:off x="2622625" y="1979200"/>
              <a:ext cx="381425" cy="535250"/>
            </a:xfrm>
            <a:custGeom>
              <a:avLst/>
              <a:gdLst/>
              <a:ahLst/>
              <a:cxnLst/>
              <a:rect l="l" t="t" r="r" b="b"/>
              <a:pathLst>
                <a:path w="15257" h="21410" extrusionOk="0">
                  <a:moveTo>
                    <a:pt x="316" y="0"/>
                  </a:moveTo>
                  <a:cubicBezTo>
                    <a:pt x="144" y="0"/>
                    <a:pt x="25" y="132"/>
                    <a:pt x="25" y="371"/>
                  </a:cubicBezTo>
                  <a:lnTo>
                    <a:pt x="1" y="12248"/>
                  </a:lnTo>
                  <a:cubicBezTo>
                    <a:pt x="1" y="12590"/>
                    <a:pt x="221" y="12982"/>
                    <a:pt x="515" y="13154"/>
                  </a:cubicBezTo>
                  <a:lnTo>
                    <a:pt x="14693" y="21333"/>
                  </a:lnTo>
                  <a:cubicBezTo>
                    <a:pt x="14782" y="21385"/>
                    <a:pt x="14867" y="21410"/>
                    <a:pt x="14942" y="21410"/>
                  </a:cubicBezTo>
                  <a:cubicBezTo>
                    <a:pt x="15113" y="21410"/>
                    <a:pt x="15232" y="21278"/>
                    <a:pt x="15232" y="21039"/>
                  </a:cubicBezTo>
                  <a:lnTo>
                    <a:pt x="15257" y="9162"/>
                  </a:lnTo>
                  <a:cubicBezTo>
                    <a:pt x="15257" y="8844"/>
                    <a:pt x="15036" y="8427"/>
                    <a:pt x="14742" y="8256"/>
                  </a:cubicBezTo>
                  <a:lnTo>
                    <a:pt x="564" y="77"/>
                  </a:lnTo>
                  <a:cubicBezTo>
                    <a:pt x="475" y="25"/>
                    <a:pt x="390" y="0"/>
                    <a:pt x="316" y="0"/>
                  </a:cubicBez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985;p34"/>
            <p:cNvSpPr/>
            <p:nvPr/>
          </p:nvSpPr>
          <p:spPr>
            <a:xfrm>
              <a:off x="2636100" y="2011125"/>
              <a:ext cx="355100" cy="472025"/>
            </a:xfrm>
            <a:custGeom>
              <a:avLst/>
              <a:gdLst/>
              <a:ahLst/>
              <a:cxnLst/>
              <a:rect l="l" t="t" r="r" b="b"/>
              <a:pathLst>
                <a:path w="14204" h="18881" extrusionOk="0">
                  <a:moveTo>
                    <a:pt x="25" y="0"/>
                  </a:moveTo>
                  <a:lnTo>
                    <a:pt x="0" y="10677"/>
                  </a:lnTo>
                  <a:lnTo>
                    <a:pt x="14154" y="18880"/>
                  </a:lnTo>
                  <a:lnTo>
                    <a:pt x="14203" y="8179"/>
                  </a:lnTo>
                  <a:lnTo>
                    <a:pt x="25" y="0"/>
                  </a:lnTo>
                  <a:close/>
                </a:path>
              </a:pathLst>
            </a:custGeom>
            <a:solidFill>
              <a:srgbClr val="878C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986;p34"/>
            <p:cNvSpPr/>
            <p:nvPr/>
          </p:nvSpPr>
          <p:spPr>
            <a:xfrm>
              <a:off x="2989950" y="2520450"/>
              <a:ext cx="5525" cy="22675"/>
            </a:xfrm>
            <a:custGeom>
              <a:avLst/>
              <a:gdLst/>
              <a:ahLst/>
              <a:cxnLst/>
              <a:rect l="l" t="t" r="r" b="b"/>
              <a:pathLst>
                <a:path w="221" h="907" extrusionOk="0">
                  <a:moveTo>
                    <a:pt x="221" y="1"/>
                  </a:moveTo>
                  <a:cubicBezTo>
                    <a:pt x="221" y="99"/>
                    <a:pt x="147" y="221"/>
                    <a:pt x="0" y="295"/>
                  </a:cubicBezTo>
                  <a:lnTo>
                    <a:pt x="0" y="907"/>
                  </a:lnTo>
                  <a:cubicBezTo>
                    <a:pt x="147" y="834"/>
                    <a:pt x="221" y="711"/>
                    <a:pt x="221" y="613"/>
                  </a:cubicBezTo>
                  <a:lnTo>
                    <a:pt x="221" y="1"/>
                  </a:lnTo>
                  <a:close/>
                </a:path>
              </a:pathLst>
            </a:custGeom>
            <a:solidFill>
              <a:srgbClr val="879F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987;p34"/>
            <p:cNvSpPr/>
            <p:nvPr/>
          </p:nvSpPr>
          <p:spPr>
            <a:xfrm>
              <a:off x="2710175" y="2675350"/>
              <a:ext cx="25725" cy="17925"/>
            </a:xfrm>
            <a:custGeom>
              <a:avLst/>
              <a:gdLst/>
              <a:ahLst/>
              <a:cxnLst/>
              <a:rect l="l" t="t" r="r" b="b"/>
              <a:pathLst>
                <a:path w="1029" h="717" extrusionOk="0">
                  <a:moveTo>
                    <a:pt x="0" y="0"/>
                  </a:moveTo>
                  <a:lnTo>
                    <a:pt x="0" y="588"/>
                  </a:lnTo>
                  <a:cubicBezTo>
                    <a:pt x="135" y="674"/>
                    <a:pt x="325" y="717"/>
                    <a:pt x="515" y="717"/>
                  </a:cubicBezTo>
                  <a:cubicBezTo>
                    <a:pt x="704" y="717"/>
                    <a:pt x="894" y="674"/>
                    <a:pt x="1029" y="588"/>
                  </a:cubicBezTo>
                  <a:lnTo>
                    <a:pt x="1029" y="0"/>
                  </a:lnTo>
                  <a:cubicBezTo>
                    <a:pt x="894" y="86"/>
                    <a:pt x="704" y="129"/>
                    <a:pt x="515" y="129"/>
                  </a:cubicBezTo>
                  <a:cubicBezTo>
                    <a:pt x="325" y="129"/>
                    <a:pt x="135" y="86"/>
                    <a:pt x="0" y="0"/>
                  </a:cubicBezTo>
                  <a:close/>
                </a:path>
              </a:pathLst>
            </a:custGeom>
            <a:solidFill>
              <a:srgbClr val="879F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988;p34"/>
            <p:cNvSpPr/>
            <p:nvPr/>
          </p:nvSpPr>
          <p:spPr>
            <a:xfrm>
              <a:off x="2350200" y="2462925"/>
              <a:ext cx="5525" cy="22675"/>
            </a:xfrm>
            <a:custGeom>
              <a:avLst/>
              <a:gdLst/>
              <a:ahLst/>
              <a:cxnLst/>
              <a:rect l="l" t="t" r="r" b="b"/>
              <a:pathLst>
                <a:path w="221" h="907" extrusionOk="0">
                  <a:moveTo>
                    <a:pt x="0" y="0"/>
                  </a:moveTo>
                  <a:lnTo>
                    <a:pt x="0" y="612"/>
                  </a:lnTo>
                  <a:cubicBezTo>
                    <a:pt x="0" y="710"/>
                    <a:pt x="74" y="833"/>
                    <a:pt x="221" y="906"/>
                  </a:cubicBezTo>
                  <a:lnTo>
                    <a:pt x="221" y="294"/>
                  </a:lnTo>
                  <a:cubicBezTo>
                    <a:pt x="74" y="220"/>
                    <a:pt x="0" y="98"/>
                    <a:pt x="0" y="0"/>
                  </a:cubicBezTo>
                  <a:close/>
                </a:path>
              </a:pathLst>
            </a:custGeom>
            <a:solidFill>
              <a:srgbClr val="879F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989;p34"/>
            <p:cNvSpPr/>
            <p:nvPr/>
          </p:nvSpPr>
          <p:spPr>
            <a:xfrm>
              <a:off x="2735875" y="2527800"/>
              <a:ext cx="254100" cy="162275"/>
            </a:xfrm>
            <a:custGeom>
              <a:avLst/>
              <a:gdLst/>
              <a:ahLst/>
              <a:cxnLst/>
              <a:rect l="l" t="t" r="r" b="b"/>
              <a:pathLst>
                <a:path w="10164" h="6491" extrusionOk="0">
                  <a:moveTo>
                    <a:pt x="10163" y="1"/>
                  </a:moveTo>
                  <a:lnTo>
                    <a:pt x="1" y="5902"/>
                  </a:lnTo>
                  <a:lnTo>
                    <a:pt x="1" y="6490"/>
                  </a:lnTo>
                  <a:lnTo>
                    <a:pt x="10163" y="613"/>
                  </a:lnTo>
                  <a:lnTo>
                    <a:pt x="10163" y="1"/>
                  </a:lnTo>
                  <a:close/>
                </a:path>
              </a:pathLst>
            </a:custGeom>
            <a:solidFill>
              <a:srgbClr val="879F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990;p34"/>
            <p:cNvSpPr/>
            <p:nvPr/>
          </p:nvSpPr>
          <p:spPr>
            <a:xfrm>
              <a:off x="2355700" y="2470250"/>
              <a:ext cx="354500" cy="219825"/>
            </a:xfrm>
            <a:custGeom>
              <a:avLst/>
              <a:gdLst/>
              <a:ahLst/>
              <a:cxnLst/>
              <a:rect l="l" t="t" r="r" b="b"/>
              <a:pathLst>
                <a:path w="14180" h="8793" extrusionOk="0">
                  <a:moveTo>
                    <a:pt x="1" y="1"/>
                  </a:moveTo>
                  <a:lnTo>
                    <a:pt x="1" y="613"/>
                  </a:lnTo>
                  <a:lnTo>
                    <a:pt x="14179" y="8792"/>
                  </a:lnTo>
                  <a:lnTo>
                    <a:pt x="14179" y="8204"/>
                  </a:lnTo>
                  <a:lnTo>
                    <a:pt x="1" y="1"/>
                  </a:lnTo>
                  <a:close/>
                </a:path>
              </a:pathLst>
            </a:custGeom>
            <a:solidFill>
              <a:srgbClr val="879F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991;p34"/>
            <p:cNvSpPr/>
            <p:nvPr/>
          </p:nvSpPr>
          <p:spPr>
            <a:xfrm>
              <a:off x="2348375" y="2304825"/>
              <a:ext cx="648950" cy="373750"/>
            </a:xfrm>
            <a:custGeom>
              <a:avLst/>
              <a:gdLst/>
              <a:ahLst/>
              <a:cxnLst/>
              <a:rect l="l" t="t" r="r" b="b"/>
              <a:pathLst>
                <a:path w="25958" h="14950" extrusionOk="0">
                  <a:moveTo>
                    <a:pt x="10958" y="0"/>
                  </a:moveTo>
                  <a:cubicBezTo>
                    <a:pt x="10769" y="0"/>
                    <a:pt x="10579" y="43"/>
                    <a:pt x="10432" y="129"/>
                  </a:cubicBezTo>
                  <a:lnTo>
                    <a:pt x="269" y="6030"/>
                  </a:lnTo>
                  <a:cubicBezTo>
                    <a:pt x="0" y="6177"/>
                    <a:pt x="0" y="6471"/>
                    <a:pt x="294" y="6618"/>
                  </a:cubicBezTo>
                  <a:lnTo>
                    <a:pt x="14472" y="14821"/>
                  </a:lnTo>
                  <a:cubicBezTo>
                    <a:pt x="14607" y="14907"/>
                    <a:pt x="14797" y="14950"/>
                    <a:pt x="14987" y="14950"/>
                  </a:cubicBezTo>
                  <a:cubicBezTo>
                    <a:pt x="15176" y="14950"/>
                    <a:pt x="15366" y="14907"/>
                    <a:pt x="15501" y="14821"/>
                  </a:cubicBezTo>
                  <a:lnTo>
                    <a:pt x="25663" y="8920"/>
                  </a:lnTo>
                  <a:cubicBezTo>
                    <a:pt x="25957" y="8748"/>
                    <a:pt x="25957" y="8479"/>
                    <a:pt x="25663" y="8308"/>
                  </a:cubicBezTo>
                  <a:lnTo>
                    <a:pt x="11485" y="129"/>
                  </a:lnTo>
                  <a:cubicBezTo>
                    <a:pt x="11338" y="43"/>
                    <a:pt x="11148" y="0"/>
                    <a:pt x="10958" y="0"/>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992;p34"/>
            <p:cNvSpPr/>
            <p:nvPr/>
          </p:nvSpPr>
          <p:spPr>
            <a:xfrm>
              <a:off x="2487950" y="2473925"/>
              <a:ext cx="218575" cy="125075"/>
            </a:xfrm>
            <a:custGeom>
              <a:avLst/>
              <a:gdLst/>
              <a:ahLst/>
              <a:cxnLst/>
              <a:rect l="l" t="t" r="r" b="b"/>
              <a:pathLst>
                <a:path w="8743" h="5003" extrusionOk="0">
                  <a:moveTo>
                    <a:pt x="3098" y="1"/>
                  </a:moveTo>
                  <a:cubicBezTo>
                    <a:pt x="3006" y="1"/>
                    <a:pt x="2914" y="25"/>
                    <a:pt x="2841" y="74"/>
                  </a:cubicBezTo>
                  <a:lnTo>
                    <a:pt x="147" y="1617"/>
                  </a:lnTo>
                  <a:cubicBezTo>
                    <a:pt x="0" y="1715"/>
                    <a:pt x="0" y="1837"/>
                    <a:pt x="147" y="1935"/>
                  </a:cubicBezTo>
                  <a:lnTo>
                    <a:pt x="5363" y="4947"/>
                  </a:lnTo>
                  <a:cubicBezTo>
                    <a:pt x="5437" y="4984"/>
                    <a:pt x="5535" y="5003"/>
                    <a:pt x="5629" y="5003"/>
                  </a:cubicBezTo>
                  <a:cubicBezTo>
                    <a:pt x="5724" y="5003"/>
                    <a:pt x="5816" y="4984"/>
                    <a:pt x="5877" y="4947"/>
                  </a:cubicBezTo>
                  <a:lnTo>
                    <a:pt x="8596" y="3380"/>
                  </a:lnTo>
                  <a:cubicBezTo>
                    <a:pt x="8742" y="3307"/>
                    <a:pt x="8742" y="3160"/>
                    <a:pt x="8596" y="3086"/>
                  </a:cubicBezTo>
                  <a:lnTo>
                    <a:pt x="3355" y="74"/>
                  </a:lnTo>
                  <a:cubicBezTo>
                    <a:pt x="3282" y="25"/>
                    <a:pt x="3190" y="1"/>
                    <a:pt x="3098" y="1"/>
                  </a:cubicBezTo>
                  <a:close/>
                </a:path>
              </a:pathLst>
            </a:custGeom>
            <a:solidFill>
              <a:srgbClr val="B6C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993;p34"/>
            <p:cNvSpPr/>
            <p:nvPr/>
          </p:nvSpPr>
          <p:spPr>
            <a:xfrm>
              <a:off x="2615900" y="2331300"/>
              <a:ext cx="23900" cy="17775"/>
            </a:xfrm>
            <a:custGeom>
              <a:avLst/>
              <a:gdLst/>
              <a:ahLst/>
              <a:cxnLst/>
              <a:rect l="l" t="t" r="r" b="b"/>
              <a:pathLst>
                <a:path w="956" h="711" extrusionOk="0">
                  <a:moveTo>
                    <a:pt x="955" y="0"/>
                  </a:moveTo>
                  <a:lnTo>
                    <a:pt x="0" y="539"/>
                  </a:lnTo>
                  <a:lnTo>
                    <a:pt x="0" y="710"/>
                  </a:lnTo>
                  <a:lnTo>
                    <a:pt x="955" y="147"/>
                  </a:lnTo>
                  <a:lnTo>
                    <a:pt x="955"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994;p34"/>
            <p:cNvSpPr/>
            <p:nvPr/>
          </p:nvSpPr>
          <p:spPr>
            <a:xfrm>
              <a:off x="2592025" y="2331300"/>
              <a:ext cx="23900" cy="17775"/>
            </a:xfrm>
            <a:custGeom>
              <a:avLst/>
              <a:gdLst/>
              <a:ahLst/>
              <a:cxnLst/>
              <a:rect l="l" t="t" r="r" b="b"/>
              <a:pathLst>
                <a:path w="956" h="711" extrusionOk="0">
                  <a:moveTo>
                    <a:pt x="0" y="0"/>
                  </a:moveTo>
                  <a:lnTo>
                    <a:pt x="0" y="172"/>
                  </a:lnTo>
                  <a:lnTo>
                    <a:pt x="955" y="710"/>
                  </a:lnTo>
                  <a:lnTo>
                    <a:pt x="955" y="539"/>
                  </a:lnTo>
                  <a:lnTo>
                    <a:pt x="0"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995;p34"/>
            <p:cNvSpPr/>
            <p:nvPr/>
          </p:nvSpPr>
          <p:spPr>
            <a:xfrm>
              <a:off x="2592025" y="2317825"/>
              <a:ext cx="47775" cy="26950"/>
            </a:xfrm>
            <a:custGeom>
              <a:avLst/>
              <a:gdLst/>
              <a:ahLst/>
              <a:cxnLst/>
              <a:rect l="l" t="t" r="r" b="b"/>
              <a:pathLst>
                <a:path w="1911" h="1078" extrusionOk="0">
                  <a:moveTo>
                    <a:pt x="955" y="0"/>
                  </a:moveTo>
                  <a:lnTo>
                    <a:pt x="0" y="539"/>
                  </a:lnTo>
                  <a:lnTo>
                    <a:pt x="955" y="1078"/>
                  </a:lnTo>
                  <a:lnTo>
                    <a:pt x="1910" y="539"/>
                  </a:lnTo>
                  <a:lnTo>
                    <a:pt x="955" y="0"/>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996;p34"/>
            <p:cNvSpPr/>
            <p:nvPr/>
          </p:nvSpPr>
          <p:spPr>
            <a:xfrm>
              <a:off x="2645900" y="2348425"/>
              <a:ext cx="23900" cy="17775"/>
            </a:xfrm>
            <a:custGeom>
              <a:avLst/>
              <a:gdLst/>
              <a:ahLst/>
              <a:cxnLst/>
              <a:rect l="l" t="t" r="r" b="b"/>
              <a:pathLst>
                <a:path w="956" h="711" extrusionOk="0">
                  <a:moveTo>
                    <a:pt x="955" y="1"/>
                  </a:moveTo>
                  <a:lnTo>
                    <a:pt x="0" y="564"/>
                  </a:lnTo>
                  <a:lnTo>
                    <a:pt x="0" y="711"/>
                  </a:lnTo>
                  <a:lnTo>
                    <a:pt x="955" y="148"/>
                  </a:lnTo>
                  <a:lnTo>
                    <a:pt x="955"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997;p34"/>
            <p:cNvSpPr/>
            <p:nvPr/>
          </p:nvSpPr>
          <p:spPr>
            <a:xfrm>
              <a:off x="2622025" y="2349050"/>
              <a:ext cx="23900" cy="17150"/>
            </a:xfrm>
            <a:custGeom>
              <a:avLst/>
              <a:gdLst/>
              <a:ahLst/>
              <a:cxnLst/>
              <a:rect l="l" t="t" r="r" b="b"/>
              <a:pathLst>
                <a:path w="956" h="686" extrusionOk="0">
                  <a:moveTo>
                    <a:pt x="25" y="0"/>
                  </a:moveTo>
                  <a:lnTo>
                    <a:pt x="0" y="147"/>
                  </a:lnTo>
                  <a:lnTo>
                    <a:pt x="955" y="686"/>
                  </a:lnTo>
                  <a:lnTo>
                    <a:pt x="955" y="539"/>
                  </a:lnTo>
                  <a:lnTo>
                    <a:pt x="25"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998;p34"/>
            <p:cNvSpPr/>
            <p:nvPr/>
          </p:nvSpPr>
          <p:spPr>
            <a:xfrm>
              <a:off x="2622625" y="2334975"/>
              <a:ext cx="47175" cy="27575"/>
            </a:xfrm>
            <a:custGeom>
              <a:avLst/>
              <a:gdLst/>
              <a:ahLst/>
              <a:cxnLst/>
              <a:rect l="l" t="t" r="r" b="b"/>
              <a:pathLst>
                <a:path w="1887" h="1103" extrusionOk="0">
                  <a:moveTo>
                    <a:pt x="931" y="0"/>
                  </a:moveTo>
                  <a:lnTo>
                    <a:pt x="1" y="563"/>
                  </a:lnTo>
                  <a:lnTo>
                    <a:pt x="931" y="1102"/>
                  </a:lnTo>
                  <a:lnTo>
                    <a:pt x="1886" y="539"/>
                  </a:lnTo>
                  <a:lnTo>
                    <a:pt x="931" y="0"/>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999;p34"/>
            <p:cNvSpPr/>
            <p:nvPr/>
          </p:nvSpPr>
          <p:spPr>
            <a:xfrm>
              <a:off x="2675900" y="2366175"/>
              <a:ext cx="23900" cy="17175"/>
            </a:xfrm>
            <a:custGeom>
              <a:avLst/>
              <a:gdLst/>
              <a:ahLst/>
              <a:cxnLst/>
              <a:rect l="l" t="t" r="r" b="b"/>
              <a:pathLst>
                <a:path w="956" h="687" extrusionOk="0">
                  <a:moveTo>
                    <a:pt x="955" y="1"/>
                  </a:moveTo>
                  <a:lnTo>
                    <a:pt x="0" y="540"/>
                  </a:lnTo>
                  <a:lnTo>
                    <a:pt x="0" y="687"/>
                  </a:lnTo>
                  <a:lnTo>
                    <a:pt x="955" y="148"/>
                  </a:lnTo>
                  <a:lnTo>
                    <a:pt x="955"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1000;p34"/>
            <p:cNvSpPr/>
            <p:nvPr/>
          </p:nvSpPr>
          <p:spPr>
            <a:xfrm>
              <a:off x="2652625" y="2366175"/>
              <a:ext cx="23300" cy="17175"/>
            </a:xfrm>
            <a:custGeom>
              <a:avLst/>
              <a:gdLst/>
              <a:ahLst/>
              <a:cxnLst/>
              <a:rect l="l" t="t" r="r" b="b"/>
              <a:pathLst>
                <a:path w="932" h="687" extrusionOk="0">
                  <a:moveTo>
                    <a:pt x="1" y="1"/>
                  </a:moveTo>
                  <a:lnTo>
                    <a:pt x="1" y="148"/>
                  </a:lnTo>
                  <a:lnTo>
                    <a:pt x="931" y="687"/>
                  </a:lnTo>
                  <a:lnTo>
                    <a:pt x="931" y="540"/>
                  </a:lnTo>
                  <a:lnTo>
                    <a:pt x="1"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1001;p34"/>
            <p:cNvSpPr/>
            <p:nvPr/>
          </p:nvSpPr>
          <p:spPr>
            <a:xfrm>
              <a:off x="2652625" y="2352100"/>
              <a:ext cx="47175" cy="27575"/>
            </a:xfrm>
            <a:custGeom>
              <a:avLst/>
              <a:gdLst/>
              <a:ahLst/>
              <a:cxnLst/>
              <a:rect l="l" t="t" r="r" b="b"/>
              <a:pathLst>
                <a:path w="1887" h="1103" extrusionOk="0">
                  <a:moveTo>
                    <a:pt x="956" y="1"/>
                  </a:moveTo>
                  <a:lnTo>
                    <a:pt x="1" y="564"/>
                  </a:lnTo>
                  <a:lnTo>
                    <a:pt x="931" y="1103"/>
                  </a:lnTo>
                  <a:lnTo>
                    <a:pt x="1886" y="564"/>
                  </a:lnTo>
                  <a:lnTo>
                    <a:pt x="956" y="1"/>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1002;p34"/>
            <p:cNvSpPr/>
            <p:nvPr/>
          </p:nvSpPr>
          <p:spPr>
            <a:xfrm>
              <a:off x="2705875" y="2383325"/>
              <a:ext cx="23900" cy="17775"/>
            </a:xfrm>
            <a:custGeom>
              <a:avLst/>
              <a:gdLst/>
              <a:ahLst/>
              <a:cxnLst/>
              <a:rect l="l" t="t" r="r" b="b"/>
              <a:pathLst>
                <a:path w="956" h="711" extrusionOk="0">
                  <a:moveTo>
                    <a:pt x="956" y="1"/>
                  </a:moveTo>
                  <a:lnTo>
                    <a:pt x="1" y="564"/>
                  </a:lnTo>
                  <a:lnTo>
                    <a:pt x="1" y="711"/>
                  </a:lnTo>
                  <a:lnTo>
                    <a:pt x="956" y="148"/>
                  </a:lnTo>
                  <a:lnTo>
                    <a:pt x="956"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1003;p34"/>
            <p:cNvSpPr/>
            <p:nvPr/>
          </p:nvSpPr>
          <p:spPr>
            <a:xfrm>
              <a:off x="2682625" y="2383325"/>
              <a:ext cx="23275" cy="17775"/>
            </a:xfrm>
            <a:custGeom>
              <a:avLst/>
              <a:gdLst/>
              <a:ahLst/>
              <a:cxnLst/>
              <a:rect l="l" t="t" r="r" b="b"/>
              <a:pathLst>
                <a:path w="931" h="711" extrusionOk="0">
                  <a:moveTo>
                    <a:pt x="0" y="1"/>
                  </a:moveTo>
                  <a:lnTo>
                    <a:pt x="0" y="172"/>
                  </a:lnTo>
                  <a:lnTo>
                    <a:pt x="931" y="711"/>
                  </a:lnTo>
                  <a:lnTo>
                    <a:pt x="931" y="564"/>
                  </a:lnTo>
                  <a:lnTo>
                    <a:pt x="0"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1004;p34"/>
            <p:cNvSpPr/>
            <p:nvPr/>
          </p:nvSpPr>
          <p:spPr>
            <a:xfrm>
              <a:off x="2682625" y="2369850"/>
              <a:ext cx="47150" cy="27575"/>
            </a:xfrm>
            <a:custGeom>
              <a:avLst/>
              <a:gdLst/>
              <a:ahLst/>
              <a:cxnLst/>
              <a:rect l="l" t="t" r="r" b="b"/>
              <a:pathLst>
                <a:path w="1886" h="1103" extrusionOk="0">
                  <a:moveTo>
                    <a:pt x="955" y="1"/>
                  </a:moveTo>
                  <a:lnTo>
                    <a:pt x="0" y="540"/>
                  </a:lnTo>
                  <a:lnTo>
                    <a:pt x="931" y="1103"/>
                  </a:lnTo>
                  <a:lnTo>
                    <a:pt x="1886" y="540"/>
                  </a:lnTo>
                  <a:lnTo>
                    <a:pt x="955" y="1"/>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1005;p34"/>
            <p:cNvSpPr/>
            <p:nvPr/>
          </p:nvSpPr>
          <p:spPr>
            <a:xfrm>
              <a:off x="2735875" y="2400475"/>
              <a:ext cx="23900" cy="17775"/>
            </a:xfrm>
            <a:custGeom>
              <a:avLst/>
              <a:gdLst/>
              <a:ahLst/>
              <a:cxnLst/>
              <a:rect l="l" t="t" r="r" b="b"/>
              <a:pathLst>
                <a:path w="956" h="711" extrusionOk="0">
                  <a:moveTo>
                    <a:pt x="956" y="0"/>
                  </a:moveTo>
                  <a:lnTo>
                    <a:pt x="1" y="564"/>
                  </a:lnTo>
                  <a:lnTo>
                    <a:pt x="1" y="710"/>
                  </a:lnTo>
                  <a:lnTo>
                    <a:pt x="956" y="172"/>
                  </a:lnTo>
                  <a:lnTo>
                    <a:pt x="956"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1006;p34"/>
            <p:cNvSpPr/>
            <p:nvPr/>
          </p:nvSpPr>
          <p:spPr>
            <a:xfrm>
              <a:off x="2712625" y="2401075"/>
              <a:ext cx="23275" cy="17175"/>
            </a:xfrm>
            <a:custGeom>
              <a:avLst/>
              <a:gdLst/>
              <a:ahLst/>
              <a:cxnLst/>
              <a:rect l="l" t="t" r="r" b="b"/>
              <a:pathLst>
                <a:path w="931" h="687" extrusionOk="0">
                  <a:moveTo>
                    <a:pt x="0" y="1"/>
                  </a:moveTo>
                  <a:lnTo>
                    <a:pt x="0" y="148"/>
                  </a:lnTo>
                  <a:lnTo>
                    <a:pt x="931" y="686"/>
                  </a:lnTo>
                  <a:lnTo>
                    <a:pt x="931" y="540"/>
                  </a:lnTo>
                  <a:lnTo>
                    <a:pt x="0"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1007;p34"/>
            <p:cNvSpPr/>
            <p:nvPr/>
          </p:nvSpPr>
          <p:spPr>
            <a:xfrm>
              <a:off x="2712625" y="2387000"/>
              <a:ext cx="47150" cy="27575"/>
            </a:xfrm>
            <a:custGeom>
              <a:avLst/>
              <a:gdLst/>
              <a:ahLst/>
              <a:cxnLst/>
              <a:rect l="l" t="t" r="r" b="b"/>
              <a:pathLst>
                <a:path w="1886" h="1103" extrusionOk="0">
                  <a:moveTo>
                    <a:pt x="955" y="1"/>
                  </a:moveTo>
                  <a:lnTo>
                    <a:pt x="0" y="564"/>
                  </a:lnTo>
                  <a:lnTo>
                    <a:pt x="931" y="1103"/>
                  </a:lnTo>
                  <a:lnTo>
                    <a:pt x="1886" y="539"/>
                  </a:lnTo>
                  <a:lnTo>
                    <a:pt x="955" y="1"/>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1008;p34"/>
            <p:cNvSpPr/>
            <p:nvPr/>
          </p:nvSpPr>
          <p:spPr>
            <a:xfrm>
              <a:off x="2765875" y="2418225"/>
              <a:ext cx="23900" cy="17775"/>
            </a:xfrm>
            <a:custGeom>
              <a:avLst/>
              <a:gdLst/>
              <a:ahLst/>
              <a:cxnLst/>
              <a:rect l="l" t="t" r="r" b="b"/>
              <a:pathLst>
                <a:path w="956" h="711" extrusionOk="0">
                  <a:moveTo>
                    <a:pt x="956" y="0"/>
                  </a:moveTo>
                  <a:lnTo>
                    <a:pt x="25" y="539"/>
                  </a:lnTo>
                  <a:lnTo>
                    <a:pt x="1" y="711"/>
                  </a:lnTo>
                  <a:lnTo>
                    <a:pt x="956" y="147"/>
                  </a:lnTo>
                  <a:lnTo>
                    <a:pt x="956"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1009;p34"/>
            <p:cNvSpPr/>
            <p:nvPr/>
          </p:nvSpPr>
          <p:spPr>
            <a:xfrm>
              <a:off x="2742625" y="2418225"/>
              <a:ext cx="23900" cy="17775"/>
            </a:xfrm>
            <a:custGeom>
              <a:avLst/>
              <a:gdLst/>
              <a:ahLst/>
              <a:cxnLst/>
              <a:rect l="l" t="t" r="r" b="b"/>
              <a:pathLst>
                <a:path w="956" h="711" extrusionOk="0">
                  <a:moveTo>
                    <a:pt x="0" y="0"/>
                  </a:moveTo>
                  <a:lnTo>
                    <a:pt x="0" y="147"/>
                  </a:lnTo>
                  <a:lnTo>
                    <a:pt x="931" y="711"/>
                  </a:lnTo>
                  <a:lnTo>
                    <a:pt x="955" y="539"/>
                  </a:lnTo>
                  <a:lnTo>
                    <a:pt x="0"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1010;p34"/>
            <p:cNvSpPr/>
            <p:nvPr/>
          </p:nvSpPr>
          <p:spPr>
            <a:xfrm>
              <a:off x="2742625" y="2404750"/>
              <a:ext cx="47150" cy="26975"/>
            </a:xfrm>
            <a:custGeom>
              <a:avLst/>
              <a:gdLst/>
              <a:ahLst/>
              <a:cxnLst/>
              <a:rect l="l" t="t" r="r" b="b"/>
              <a:pathLst>
                <a:path w="1886" h="1079" extrusionOk="0">
                  <a:moveTo>
                    <a:pt x="955" y="1"/>
                  </a:moveTo>
                  <a:lnTo>
                    <a:pt x="0" y="539"/>
                  </a:lnTo>
                  <a:lnTo>
                    <a:pt x="955" y="1078"/>
                  </a:lnTo>
                  <a:lnTo>
                    <a:pt x="1886" y="539"/>
                  </a:lnTo>
                  <a:lnTo>
                    <a:pt x="955" y="1"/>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1011;p34"/>
            <p:cNvSpPr/>
            <p:nvPr/>
          </p:nvSpPr>
          <p:spPr>
            <a:xfrm>
              <a:off x="2796500" y="2435375"/>
              <a:ext cx="23900" cy="17775"/>
            </a:xfrm>
            <a:custGeom>
              <a:avLst/>
              <a:gdLst/>
              <a:ahLst/>
              <a:cxnLst/>
              <a:rect l="l" t="t" r="r" b="b"/>
              <a:pathLst>
                <a:path w="956" h="711" extrusionOk="0">
                  <a:moveTo>
                    <a:pt x="955" y="0"/>
                  </a:moveTo>
                  <a:lnTo>
                    <a:pt x="0" y="563"/>
                  </a:lnTo>
                  <a:lnTo>
                    <a:pt x="0" y="710"/>
                  </a:lnTo>
                  <a:lnTo>
                    <a:pt x="955" y="147"/>
                  </a:lnTo>
                  <a:lnTo>
                    <a:pt x="955"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1012;p34"/>
            <p:cNvSpPr/>
            <p:nvPr/>
          </p:nvSpPr>
          <p:spPr>
            <a:xfrm>
              <a:off x="2772625" y="2435975"/>
              <a:ext cx="23900" cy="17175"/>
            </a:xfrm>
            <a:custGeom>
              <a:avLst/>
              <a:gdLst/>
              <a:ahLst/>
              <a:cxnLst/>
              <a:rect l="l" t="t" r="r" b="b"/>
              <a:pathLst>
                <a:path w="956" h="687" extrusionOk="0">
                  <a:moveTo>
                    <a:pt x="0" y="1"/>
                  </a:moveTo>
                  <a:lnTo>
                    <a:pt x="0" y="148"/>
                  </a:lnTo>
                  <a:lnTo>
                    <a:pt x="955" y="686"/>
                  </a:lnTo>
                  <a:lnTo>
                    <a:pt x="955" y="539"/>
                  </a:lnTo>
                  <a:lnTo>
                    <a:pt x="0"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1013;p34"/>
            <p:cNvSpPr/>
            <p:nvPr/>
          </p:nvSpPr>
          <p:spPr>
            <a:xfrm>
              <a:off x="2772625" y="2421900"/>
              <a:ext cx="47775" cy="27575"/>
            </a:xfrm>
            <a:custGeom>
              <a:avLst/>
              <a:gdLst/>
              <a:ahLst/>
              <a:cxnLst/>
              <a:rect l="l" t="t" r="r" b="b"/>
              <a:pathLst>
                <a:path w="1911" h="1103" extrusionOk="0">
                  <a:moveTo>
                    <a:pt x="955" y="0"/>
                  </a:moveTo>
                  <a:lnTo>
                    <a:pt x="0" y="564"/>
                  </a:lnTo>
                  <a:lnTo>
                    <a:pt x="955" y="1102"/>
                  </a:lnTo>
                  <a:lnTo>
                    <a:pt x="1910" y="539"/>
                  </a:lnTo>
                  <a:lnTo>
                    <a:pt x="955" y="0"/>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1014;p34"/>
            <p:cNvSpPr/>
            <p:nvPr/>
          </p:nvSpPr>
          <p:spPr>
            <a:xfrm>
              <a:off x="2826500" y="2452500"/>
              <a:ext cx="23900" cy="17775"/>
            </a:xfrm>
            <a:custGeom>
              <a:avLst/>
              <a:gdLst/>
              <a:ahLst/>
              <a:cxnLst/>
              <a:rect l="l" t="t" r="r" b="b"/>
              <a:pathLst>
                <a:path w="956" h="711" extrusionOk="0">
                  <a:moveTo>
                    <a:pt x="955" y="1"/>
                  </a:moveTo>
                  <a:lnTo>
                    <a:pt x="0" y="564"/>
                  </a:lnTo>
                  <a:lnTo>
                    <a:pt x="0" y="711"/>
                  </a:lnTo>
                  <a:lnTo>
                    <a:pt x="955" y="172"/>
                  </a:lnTo>
                  <a:lnTo>
                    <a:pt x="955"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1015;p34"/>
            <p:cNvSpPr/>
            <p:nvPr/>
          </p:nvSpPr>
          <p:spPr>
            <a:xfrm>
              <a:off x="2802625" y="2453125"/>
              <a:ext cx="23900" cy="17150"/>
            </a:xfrm>
            <a:custGeom>
              <a:avLst/>
              <a:gdLst/>
              <a:ahLst/>
              <a:cxnLst/>
              <a:rect l="l" t="t" r="r" b="b"/>
              <a:pathLst>
                <a:path w="956" h="686" extrusionOk="0">
                  <a:moveTo>
                    <a:pt x="0" y="0"/>
                  </a:moveTo>
                  <a:lnTo>
                    <a:pt x="0" y="147"/>
                  </a:lnTo>
                  <a:lnTo>
                    <a:pt x="955" y="686"/>
                  </a:lnTo>
                  <a:lnTo>
                    <a:pt x="955" y="539"/>
                  </a:lnTo>
                  <a:lnTo>
                    <a:pt x="0"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1016;p34"/>
            <p:cNvSpPr/>
            <p:nvPr/>
          </p:nvSpPr>
          <p:spPr>
            <a:xfrm>
              <a:off x="2802625" y="2439050"/>
              <a:ext cx="47775" cy="27550"/>
            </a:xfrm>
            <a:custGeom>
              <a:avLst/>
              <a:gdLst/>
              <a:ahLst/>
              <a:cxnLst/>
              <a:rect l="l" t="t" r="r" b="b"/>
              <a:pathLst>
                <a:path w="1911" h="1102" extrusionOk="0">
                  <a:moveTo>
                    <a:pt x="955" y="0"/>
                  </a:moveTo>
                  <a:lnTo>
                    <a:pt x="0" y="563"/>
                  </a:lnTo>
                  <a:lnTo>
                    <a:pt x="955" y="1102"/>
                  </a:lnTo>
                  <a:lnTo>
                    <a:pt x="1910" y="539"/>
                  </a:lnTo>
                  <a:lnTo>
                    <a:pt x="955" y="0"/>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1017;p34"/>
            <p:cNvSpPr/>
            <p:nvPr/>
          </p:nvSpPr>
          <p:spPr>
            <a:xfrm>
              <a:off x="2856500" y="2470250"/>
              <a:ext cx="23900" cy="17800"/>
            </a:xfrm>
            <a:custGeom>
              <a:avLst/>
              <a:gdLst/>
              <a:ahLst/>
              <a:cxnLst/>
              <a:rect l="l" t="t" r="r" b="b"/>
              <a:pathLst>
                <a:path w="956" h="712" extrusionOk="0">
                  <a:moveTo>
                    <a:pt x="955" y="1"/>
                  </a:moveTo>
                  <a:lnTo>
                    <a:pt x="0" y="564"/>
                  </a:lnTo>
                  <a:lnTo>
                    <a:pt x="0" y="711"/>
                  </a:lnTo>
                  <a:lnTo>
                    <a:pt x="955" y="148"/>
                  </a:lnTo>
                  <a:lnTo>
                    <a:pt x="955"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1018;p34"/>
            <p:cNvSpPr/>
            <p:nvPr/>
          </p:nvSpPr>
          <p:spPr>
            <a:xfrm>
              <a:off x="2832600" y="2470250"/>
              <a:ext cx="23900" cy="17800"/>
            </a:xfrm>
            <a:custGeom>
              <a:avLst/>
              <a:gdLst/>
              <a:ahLst/>
              <a:cxnLst/>
              <a:rect l="l" t="t" r="r" b="b"/>
              <a:pathLst>
                <a:path w="956" h="712" extrusionOk="0">
                  <a:moveTo>
                    <a:pt x="1" y="1"/>
                  </a:moveTo>
                  <a:lnTo>
                    <a:pt x="1" y="148"/>
                  </a:lnTo>
                  <a:lnTo>
                    <a:pt x="956" y="711"/>
                  </a:lnTo>
                  <a:lnTo>
                    <a:pt x="956" y="564"/>
                  </a:lnTo>
                  <a:lnTo>
                    <a:pt x="1"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1019;p34"/>
            <p:cNvSpPr/>
            <p:nvPr/>
          </p:nvSpPr>
          <p:spPr>
            <a:xfrm>
              <a:off x="2832600" y="2456800"/>
              <a:ext cx="47800" cy="27575"/>
            </a:xfrm>
            <a:custGeom>
              <a:avLst/>
              <a:gdLst/>
              <a:ahLst/>
              <a:cxnLst/>
              <a:rect l="l" t="t" r="r" b="b"/>
              <a:pathLst>
                <a:path w="1912" h="1103" extrusionOk="0">
                  <a:moveTo>
                    <a:pt x="956" y="0"/>
                  </a:moveTo>
                  <a:lnTo>
                    <a:pt x="1" y="539"/>
                  </a:lnTo>
                  <a:lnTo>
                    <a:pt x="956" y="1102"/>
                  </a:lnTo>
                  <a:lnTo>
                    <a:pt x="1911" y="539"/>
                  </a:lnTo>
                  <a:lnTo>
                    <a:pt x="956" y="0"/>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1020;p34"/>
            <p:cNvSpPr/>
            <p:nvPr/>
          </p:nvSpPr>
          <p:spPr>
            <a:xfrm>
              <a:off x="2886475" y="2487400"/>
              <a:ext cx="23900" cy="17775"/>
            </a:xfrm>
            <a:custGeom>
              <a:avLst/>
              <a:gdLst/>
              <a:ahLst/>
              <a:cxnLst/>
              <a:rect l="l" t="t" r="r" b="b"/>
              <a:pathLst>
                <a:path w="956" h="711" extrusionOk="0">
                  <a:moveTo>
                    <a:pt x="956" y="1"/>
                  </a:moveTo>
                  <a:lnTo>
                    <a:pt x="1" y="564"/>
                  </a:lnTo>
                  <a:lnTo>
                    <a:pt x="1" y="711"/>
                  </a:lnTo>
                  <a:lnTo>
                    <a:pt x="956" y="148"/>
                  </a:lnTo>
                  <a:lnTo>
                    <a:pt x="956"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1021;p34"/>
            <p:cNvSpPr/>
            <p:nvPr/>
          </p:nvSpPr>
          <p:spPr>
            <a:xfrm>
              <a:off x="2863225" y="2488025"/>
              <a:ext cx="23275" cy="17150"/>
            </a:xfrm>
            <a:custGeom>
              <a:avLst/>
              <a:gdLst/>
              <a:ahLst/>
              <a:cxnLst/>
              <a:rect l="l" t="t" r="r" b="b"/>
              <a:pathLst>
                <a:path w="931" h="686" extrusionOk="0">
                  <a:moveTo>
                    <a:pt x="0" y="0"/>
                  </a:moveTo>
                  <a:lnTo>
                    <a:pt x="0" y="147"/>
                  </a:lnTo>
                  <a:lnTo>
                    <a:pt x="931" y="686"/>
                  </a:lnTo>
                  <a:lnTo>
                    <a:pt x="931" y="539"/>
                  </a:lnTo>
                  <a:lnTo>
                    <a:pt x="0"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1022;p34"/>
            <p:cNvSpPr/>
            <p:nvPr/>
          </p:nvSpPr>
          <p:spPr>
            <a:xfrm>
              <a:off x="2863225" y="2473925"/>
              <a:ext cx="47150" cy="27575"/>
            </a:xfrm>
            <a:custGeom>
              <a:avLst/>
              <a:gdLst/>
              <a:ahLst/>
              <a:cxnLst/>
              <a:rect l="l" t="t" r="r" b="b"/>
              <a:pathLst>
                <a:path w="1886" h="1103" extrusionOk="0">
                  <a:moveTo>
                    <a:pt x="955" y="1"/>
                  </a:moveTo>
                  <a:lnTo>
                    <a:pt x="0" y="564"/>
                  </a:lnTo>
                  <a:lnTo>
                    <a:pt x="931" y="1103"/>
                  </a:lnTo>
                  <a:lnTo>
                    <a:pt x="1886" y="540"/>
                  </a:lnTo>
                  <a:lnTo>
                    <a:pt x="955" y="1"/>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1023;p34"/>
            <p:cNvSpPr/>
            <p:nvPr/>
          </p:nvSpPr>
          <p:spPr>
            <a:xfrm>
              <a:off x="2946475" y="2522300"/>
              <a:ext cx="23900" cy="17775"/>
            </a:xfrm>
            <a:custGeom>
              <a:avLst/>
              <a:gdLst/>
              <a:ahLst/>
              <a:cxnLst/>
              <a:rect l="l" t="t" r="r" b="b"/>
              <a:pathLst>
                <a:path w="956" h="711" extrusionOk="0">
                  <a:moveTo>
                    <a:pt x="956" y="0"/>
                  </a:moveTo>
                  <a:lnTo>
                    <a:pt x="1" y="564"/>
                  </a:lnTo>
                  <a:lnTo>
                    <a:pt x="1" y="711"/>
                  </a:lnTo>
                  <a:lnTo>
                    <a:pt x="956" y="147"/>
                  </a:lnTo>
                  <a:lnTo>
                    <a:pt x="956"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1024;p34"/>
            <p:cNvSpPr/>
            <p:nvPr/>
          </p:nvSpPr>
          <p:spPr>
            <a:xfrm>
              <a:off x="2893225" y="2505150"/>
              <a:ext cx="53275" cy="34925"/>
            </a:xfrm>
            <a:custGeom>
              <a:avLst/>
              <a:gdLst/>
              <a:ahLst/>
              <a:cxnLst/>
              <a:rect l="l" t="t" r="r" b="b"/>
              <a:pathLst>
                <a:path w="2131" h="1397" extrusionOk="0">
                  <a:moveTo>
                    <a:pt x="0" y="1"/>
                  </a:moveTo>
                  <a:lnTo>
                    <a:pt x="0" y="148"/>
                  </a:lnTo>
                  <a:lnTo>
                    <a:pt x="2131" y="1397"/>
                  </a:lnTo>
                  <a:lnTo>
                    <a:pt x="2131" y="1250"/>
                  </a:lnTo>
                  <a:lnTo>
                    <a:pt x="0"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1025;p34"/>
            <p:cNvSpPr/>
            <p:nvPr/>
          </p:nvSpPr>
          <p:spPr>
            <a:xfrm>
              <a:off x="2893225" y="2491075"/>
              <a:ext cx="77150" cy="45325"/>
            </a:xfrm>
            <a:custGeom>
              <a:avLst/>
              <a:gdLst/>
              <a:ahLst/>
              <a:cxnLst/>
              <a:rect l="l" t="t" r="r" b="b"/>
              <a:pathLst>
                <a:path w="3086" h="1813" extrusionOk="0">
                  <a:moveTo>
                    <a:pt x="955" y="1"/>
                  </a:moveTo>
                  <a:lnTo>
                    <a:pt x="0" y="564"/>
                  </a:lnTo>
                  <a:lnTo>
                    <a:pt x="2131" y="1813"/>
                  </a:lnTo>
                  <a:lnTo>
                    <a:pt x="3086" y="1249"/>
                  </a:lnTo>
                  <a:lnTo>
                    <a:pt x="955" y="1"/>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1026;p34"/>
            <p:cNvSpPr/>
            <p:nvPr/>
          </p:nvSpPr>
          <p:spPr>
            <a:xfrm>
              <a:off x="2615275" y="2366175"/>
              <a:ext cx="23900" cy="17800"/>
            </a:xfrm>
            <a:custGeom>
              <a:avLst/>
              <a:gdLst/>
              <a:ahLst/>
              <a:cxnLst/>
              <a:rect l="l" t="t" r="r" b="b"/>
              <a:pathLst>
                <a:path w="956" h="712" extrusionOk="0">
                  <a:moveTo>
                    <a:pt x="956" y="1"/>
                  </a:moveTo>
                  <a:lnTo>
                    <a:pt x="1" y="564"/>
                  </a:lnTo>
                  <a:lnTo>
                    <a:pt x="1" y="711"/>
                  </a:lnTo>
                  <a:lnTo>
                    <a:pt x="956" y="148"/>
                  </a:lnTo>
                  <a:lnTo>
                    <a:pt x="956"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1027;p34"/>
            <p:cNvSpPr/>
            <p:nvPr/>
          </p:nvSpPr>
          <p:spPr>
            <a:xfrm>
              <a:off x="2562025" y="2349050"/>
              <a:ext cx="53275" cy="34925"/>
            </a:xfrm>
            <a:custGeom>
              <a:avLst/>
              <a:gdLst/>
              <a:ahLst/>
              <a:cxnLst/>
              <a:rect l="l" t="t" r="r" b="b"/>
              <a:pathLst>
                <a:path w="2131" h="1397" extrusionOk="0">
                  <a:moveTo>
                    <a:pt x="0" y="0"/>
                  </a:moveTo>
                  <a:lnTo>
                    <a:pt x="0" y="147"/>
                  </a:lnTo>
                  <a:lnTo>
                    <a:pt x="2131" y="1396"/>
                  </a:lnTo>
                  <a:lnTo>
                    <a:pt x="2131" y="1249"/>
                  </a:lnTo>
                  <a:lnTo>
                    <a:pt x="0"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1028;p34"/>
            <p:cNvSpPr/>
            <p:nvPr/>
          </p:nvSpPr>
          <p:spPr>
            <a:xfrm>
              <a:off x="2562025" y="2335575"/>
              <a:ext cx="77150" cy="44725"/>
            </a:xfrm>
            <a:custGeom>
              <a:avLst/>
              <a:gdLst/>
              <a:ahLst/>
              <a:cxnLst/>
              <a:rect l="l" t="t" r="r" b="b"/>
              <a:pathLst>
                <a:path w="3086" h="1789" extrusionOk="0">
                  <a:moveTo>
                    <a:pt x="955" y="1"/>
                  </a:moveTo>
                  <a:lnTo>
                    <a:pt x="0" y="539"/>
                  </a:lnTo>
                  <a:lnTo>
                    <a:pt x="2131" y="1788"/>
                  </a:lnTo>
                  <a:lnTo>
                    <a:pt x="3086" y="1225"/>
                  </a:lnTo>
                  <a:lnTo>
                    <a:pt x="955" y="1"/>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1029;p34"/>
            <p:cNvSpPr/>
            <p:nvPr/>
          </p:nvSpPr>
          <p:spPr>
            <a:xfrm>
              <a:off x="2645900" y="2383325"/>
              <a:ext cx="23275" cy="17775"/>
            </a:xfrm>
            <a:custGeom>
              <a:avLst/>
              <a:gdLst/>
              <a:ahLst/>
              <a:cxnLst/>
              <a:rect l="l" t="t" r="r" b="b"/>
              <a:pathLst>
                <a:path w="931" h="711" extrusionOk="0">
                  <a:moveTo>
                    <a:pt x="931" y="1"/>
                  </a:moveTo>
                  <a:lnTo>
                    <a:pt x="0" y="564"/>
                  </a:lnTo>
                  <a:lnTo>
                    <a:pt x="0" y="711"/>
                  </a:lnTo>
                  <a:lnTo>
                    <a:pt x="931" y="172"/>
                  </a:lnTo>
                  <a:lnTo>
                    <a:pt x="931"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1030;p34"/>
            <p:cNvSpPr/>
            <p:nvPr/>
          </p:nvSpPr>
          <p:spPr>
            <a:xfrm>
              <a:off x="2622025" y="2383950"/>
              <a:ext cx="23900" cy="17150"/>
            </a:xfrm>
            <a:custGeom>
              <a:avLst/>
              <a:gdLst/>
              <a:ahLst/>
              <a:cxnLst/>
              <a:rect l="l" t="t" r="r" b="b"/>
              <a:pathLst>
                <a:path w="956" h="686" extrusionOk="0">
                  <a:moveTo>
                    <a:pt x="0" y="0"/>
                  </a:moveTo>
                  <a:lnTo>
                    <a:pt x="0" y="147"/>
                  </a:lnTo>
                  <a:lnTo>
                    <a:pt x="955" y="686"/>
                  </a:lnTo>
                  <a:lnTo>
                    <a:pt x="955" y="539"/>
                  </a:lnTo>
                  <a:lnTo>
                    <a:pt x="0"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1031;p34"/>
            <p:cNvSpPr/>
            <p:nvPr/>
          </p:nvSpPr>
          <p:spPr>
            <a:xfrm>
              <a:off x="2622025" y="2369850"/>
              <a:ext cx="47150" cy="27575"/>
            </a:xfrm>
            <a:custGeom>
              <a:avLst/>
              <a:gdLst/>
              <a:ahLst/>
              <a:cxnLst/>
              <a:rect l="l" t="t" r="r" b="b"/>
              <a:pathLst>
                <a:path w="1886" h="1103" extrusionOk="0">
                  <a:moveTo>
                    <a:pt x="955" y="1"/>
                  </a:moveTo>
                  <a:lnTo>
                    <a:pt x="0" y="564"/>
                  </a:lnTo>
                  <a:lnTo>
                    <a:pt x="955" y="1103"/>
                  </a:lnTo>
                  <a:lnTo>
                    <a:pt x="1886" y="540"/>
                  </a:lnTo>
                  <a:lnTo>
                    <a:pt x="955" y="1"/>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1032;p34"/>
            <p:cNvSpPr/>
            <p:nvPr/>
          </p:nvSpPr>
          <p:spPr>
            <a:xfrm>
              <a:off x="2675900" y="2401075"/>
              <a:ext cx="23900" cy="17775"/>
            </a:xfrm>
            <a:custGeom>
              <a:avLst/>
              <a:gdLst/>
              <a:ahLst/>
              <a:cxnLst/>
              <a:rect l="l" t="t" r="r" b="b"/>
              <a:pathLst>
                <a:path w="956" h="711" extrusionOk="0">
                  <a:moveTo>
                    <a:pt x="955" y="1"/>
                  </a:moveTo>
                  <a:lnTo>
                    <a:pt x="0" y="540"/>
                  </a:lnTo>
                  <a:lnTo>
                    <a:pt x="0" y="711"/>
                  </a:lnTo>
                  <a:lnTo>
                    <a:pt x="931" y="148"/>
                  </a:lnTo>
                  <a:lnTo>
                    <a:pt x="955"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1033;p34"/>
            <p:cNvSpPr/>
            <p:nvPr/>
          </p:nvSpPr>
          <p:spPr>
            <a:xfrm>
              <a:off x="2652025" y="2401075"/>
              <a:ext cx="23900" cy="17775"/>
            </a:xfrm>
            <a:custGeom>
              <a:avLst/>
              <a:gdLst/>
              <a:ahLst/>
              <a:cxnLst/>
              <a:rect l="l" t="t" r="r" b="b"/>
              <a:pathLst>
                <a:path w="956" h="711" extrusionOk="0">
                  <a:moveTo>
                    <a:pt x="0" y="1"/>
                  </a:moveTo>
                  <a:lnTo>
                    <a:pt x="0" y="148"/>
                  </a:lnTo>
                  <a:lnTo>
                    <a:pt x="955" y="711"/>
                  </a:lnTo>
                  <a:lnTo>
                    <a:pt x="955" y="540"/>
                  </a:lnTo>
                  <a:lnTo>
                    <a:pt x="0"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1034;p34"/>
            <p:cNvSpPr/>
            <p:nvPr/>
          </p:nvSpPr>
          <p:spPr>
            <a:xfrm>
              <a:off x="2652025" y="2387625"/>
              <a:ext cx="47775" cy="26950"/>
            </a:xfrm>
            <a:custGeom>
              <a:avLst/>
              <a:gdLst/>
              <a:ahLst/>
              <a:cxnLst/>
              <a:rect l="l" t="t" r="r" b="b"/>
              <a:pathLst>
                <a:path w="1911" h="1078" extrusionOk="0">
                  <a:moveTo>
                    <a:pt x="955" y="0"/>
                  </a:moveTo>
                  <a:lnTo>
                    <a:pt x="0" y="539"/>
                  </a:lnTo>
                  <a:lnTo>
                    <a:pt x="955" y="1078"/>
                  </a:lnTo>
                  <a:lnTo>
                    <a:pt x="1910" y="539"/>
                  </a:lnTo>
                  <a:lnTo>
                    <a:pt x="955" y="0"/>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1035;p34"/>
            <p:cNvSpPr/>
            <p:nvPr/>
          </p:nvSpPr>
          <p:spPr>
            <a:xfrm>
              <a:off x="2705875" y="2418225"/>
              <a:ext cx="23900" cy="17775"/>
            </a:xfrm>
            <a:custGeom>
              <a:avLst/>
              <a:gdLst/>
              <a:ahLst/>
              <a:cxnLst/>
              <a:rect l="l" t="t" r="r" b="b"/>
              <a:pathLst>
                <a:path w="956" h="711" extrusionOk="0">
                  <a:moveTo>
                    <a:pt x="956" y="0"/>
                  </a:moveTo>
                  <a:lnTo>
                    <a:pt x="1" y="564"/>
                  </a:lnTo>
                  <a:lnTo>
                    <a:pt x="1" y="711"/>
                  </a:lnTo>
                  <a:lnTo>
                    <a:pt x="956" y="147"/>
                  </a:lnTo>
                  <a:lnTo>
                    <a:pt x="956"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1036;p34"/>
            <p:cNvSpPr/>
            <p:nvPr/>
          </p:nvSpPr>
          <p:spPr>
            <a:xfrm>
              <a:off x="2682000" y="2418825"/>
              <a:ext cx="23900" cy="17175"/>
            </a:xfrm>
            <a:custGeom>
              <a:avLst/>
              <a:gdLst/>
              <a:ahLst/>
              <a:cxnLst/>
              <a:rect l="l" t="t" r="r" b="b"/>
              <a:pathLst>
                <a:path w="956" h="687" extrusionOk="0">
                  <a:moveTo>
                    <a:pt x="1" y="1"/>
                  </a:moveTo>
                  <a:lnTo>
                    <a:pt x="1" y="148"/>
                  </a:lnTo>
                  <a:lnTo>
                    <a:pt x="956" y="687"/>
                  </a:lnTo>
                  <a:lnTo>
                    <a:pt x="956" y="540"/>
                  </a:lnTo>
                  <a:lnTo>
                    <a:pt x="1"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1037;p34"/>
            <p:cNvSpPr/>
            <p:nvPr/>
          </p:nvSpPr>
          <p:spPr>
            <a:xfrm>
              <a:off x="2682000" y="2404750"/>
              <a:ext cx="47775" cy="27575"/>
            </a:xfrm>
            <a:custGeom>
              <a:avLst/>
              <a:gdLst/>
              <a:ahLst/>
              <a:cxnLst/>
              <a:rect l="l" t="t" r="r" b="b"/>
              <a:pathLst>
                <a:path w="1911" h="1103" extrusionOk="0">
                  <a:moveTo>
                    <a:pt x="956" y="1"/>
                  </a:moveTo>
                  <a:lnTo>
                    <a:pt x="1" y="564"/>
                  </a:lnTo>
                  <a:lnTo>
                    <a:pt x="956" y="1103"/>
                  </a:lnTo>
                  <a:lnTo>
                    <a:pt x="1911" y="539"/>
                  </a:lnTo>
                  <a:lnTo>
                    <a:pt x="956" y="1"/>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1038;p34"/>
            <p:cNvSpPr/>
            <p:nvPr/>
          </p:nvSpPr>
          <p:spPr>
            <a:xfrm>
              <a:off x="2735875" y="2435975"/>
              <a:ext cx="23900" cy="17175"/>
            </a:xfrm>
            <a:custGeom>
              <a:avLst/>
              <a:gdLst/>
              <a:ahLst/>
              <a:cxnLst/>
              <a:rect l="l" t="t" r="r" b="b"/>
              <a:pathLst>
                <a:path w="956" h="687" extrusionOk="0">
                  <a:moveTo>
                    <a:pt x="956" y="1"/>
                  </a:moveTo>
                  <a:lnTo>
                    <a:pt x="1" y="539"/>
                  </a:lnTo>
                  <a:lnTo>
                    <a:pt x="1" y="686"/>
                  </a:lnTo>
                  <a:lnTo>
                    <a:pt x="956" y="148"/>
                  </a:lnTo>
                  <a:lnTo>
                    <a:pt x="956"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1039;p34"/>
            <p:cNvSpPr/>
            <p:nvPr/>
          </p:nvSpPr>
          <p:spPr>
            <a:xfrm>
              <a:off x="2712625" y="2435975"/>
              <a:ext cx="23275" cy="17175"/>
            </a:xfrm>
            <a:custGeom>
              <a:avLst/>
              <a:gdLst/>
              <a:ahLst/>
              <a:cxnLst/>
              <a:rect l="l" t="t" r="r" b="b"/>
              <a:pathLst>
                <a:path w="931" h="687" extrusionOk="0">
                  <a:moveTo>
                    <a:pt x="0" y="1"/>
                  </a:moveTo>
                  <a:lnTo>
                    <a:pt x="0" y="148"/>
                  </a:lnTo>
                  <a:lnTo>
                    <a:pt x="931" y="686"/>
                  </a:lnTo>
                  <a:lnTo>
                    <a:pt x="931" y="539"/>
                  </a:lnTo>
                  <a:lnTo>
                    <a:pt x="0"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1040;p34"/>
            <p:cNvSpPr/>
            <p:nvPr/>
          </p:nvSpPr>
          <p:spPr>
            <a:xfrm>
              <a:off x="2712625" y="2421900"/>
              <a:ext cx="47150" cy="27575"/>
            </a:xfrm>
            <a:custGeom>
              <a:avLst/>
              <a:gdLst/>
              <a:ahLst/>
              <a:cxnLst/>
              <a:rect l="l" t="t" r="r" b="b"/>
              <a:pathLst>
                <a:path w="1886" h="1103" extrusionOk="0">
                  <a:moveTo>
                    <a:pt x="931" y="0"/>
                  </a:moveTo>
                  <a:lnTo>
                    <a:pt x="0" y="564"/>
                  </a:lnTo>
                  <a:lnTo>
                    <a:pt x="931" y="1102"/>
                  </a:lnTo>
                  <a:lnTo>
                    <a:pt x="1886" y="564"/>
                  </a:lnTo>
                  <a:lnTo>
                    <a:pt x="931" y="0"/>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1041;p34"/>
            <p:cNvSpPr/>
            <p:nvPr/>
          </p:nvSpPr>
          <p:spPr>
            <a:xfrm>
              <a:off x="2765875" y="2453125"/>
              <a:ext cx="23900" cy="17775"/>
            </a:xfrm>
            <a:custGeom>
              <a:avLst/>
              <a:gdLst/>
              <a:ahLst/>
              <a:cxnLst/>
              <a:rect l="l" t="t" r="r" b="b"/>
              <a:pathLst>
                <a:path w="956" h="711" extrusionOk="0">
                  <a:moveTo>
                    <a:pt x="956" y="0"/>
                  </a:moveTo>
                  <a:lnTo>
                    <a:pt x="1" y="563"/>
                  </a:lnTo>
                  <a:lnTo>
                    <a:pt x="1" y="710"/>
                  </a:lnTo>
                  <a:lnTo>
                    <a:pt x="956" y="147"/>
                  </a:lnTo>
                  <a:lnTo>
                    <a:pt x="956"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1042;p34"/>
            <p:cNvSpPr/>
            <p:nvPr/>
          </p:nvSpPr>
          <p:spPr>
            <a:xfrm>
              <a:off x="2742625" y="2453125"/>
              <a:ext cx="23275" cy="17775"/>
            </a:xfrm>
            <a:custGeom>
              <a:avLst/>
              <a:gdLst/>
              <a:ahLst/>
              <a:cxnLst/>
              <a:rect l="l" t="t" r="r" b="b"/>
              <a:pathLst>
                <a:path w="931" h="711" extrusionOk="0">
                  <a:moveTo>
                    <a:pt x="0" y="0"/>
                  </a:moveTo>
                  <a:lnTo>
                    <a:pt x="0" y="172"/>
                  </a:lnTo>
                  <a:lnTo>
                    <a:pt x="931" y="710"/>
                  </a:lnTo>
                  <a:lnTo>
                    <a:pt x="931" y="563"/>
                  </a:lnTo>
                  <a:lnTo>
                    <a:pt x="0"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1043;p34"/>
            <p:cNvSpPr/>
            <p:nvPr/>
          </p:nvSpPr>
          <p:spPr>
            <a:xfrm>
              <a:off x="2742625" y="2439650"/>
              <a:ext cx="47150" cy="27575"/>
            </a:xfrm>
            <a:custGeom>
              <a:avLst/>
              <a:gdLst/>
              <a:ahLst/>
              <a:cxnLst/>
              <a:rect l="l" t="t" r="r" b="b"/>
              <a:pathLst>
                <a:path w="1886" h="1103" extrusionOk="0">
                  <a:moveTo>
                    <a:pt x="955" y="1"/>
                  </a:moveTo>
                  <a:lnTo>
                    <a:pt x="0" y="539"/>
                  </a:lnTo>
                  <a:lnTo>
                    <a:pt x="931" y="1102"/>
                  </a:lnTo>
                  <a:lnTo>
                    <a:pt x="1886" y="539"/>
                  </a:lnTo>
                  <a:lnTo>
                    <a:pt x="955" y="1"/>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1044;p34"/>
            <p:cNvSpPr/>
            <p:nvPr/>
          </p:nvSpPr>
          <p:spPr>
            <a:xfrm>
              <a:off x="2795875" y="2470250"/>
              <a:ext cx="23900" cy="17800"/>
            </a:xfrm>
            <a:custGeom>
              <a:avLst/>
              <a:gdLst/>
              <a:ahLst/>
              <a:cxnLst/>
              <a:rect l="l" t="t" r="r" b="b"/>
              <a:pathLst>
                <a:path w="956" h="712" extrusionOk="0">
                  <a:moveTo>
                    <a:pt x="956" y="1"/>
                  </a:moveTo>
                  <a:lnTo>
                    <a:pt x="1" y="564"/>
                  </a:lnTo>
                  <a:lnTo>
                    <a:pt x="1" y="711"/>
                  </a:lnTo>
                  <a:lnTo>
                    <a:pt x="956" y="148"/>
                  </a:lnTo>
                  <a:lnTo>
                    <a:pt x="956"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1045;p34"/>
            <p:cNvSpPr/>
            <p:nvPr/>
          </p:nvSpPr>
          <p:spPr>
            <a:xfrm>
              <a:off x="2772625" y="2470875"/>
              <a:ext cx="23275" cy="17175"/>
            </a:xfrm>
            <a:custGeom>
              <a:avLst/>
              <a:gdLst/>
              <a:ahLst/>
              <a:cxnLst/>
              <a:rect l="l" t="t" r="r" b="b"/>
              <a:pathLst>
                <a:path w="931" h="687" extrusionOk="0">
                  <a:moveTo>
                    <a:pt x="0" y="0"/>
                  </a:moveTo>
                  <a:lnTo>
                    <a:pt x="0" y="147"/>
                  </a:lnTo>
                  <a:lnTo>
                    <a:pt x="931" y="686"/>
                  </a:lnTo>
                  <a:lnTo>
                    <a:pt x="931" y="539"/>
                  </a:lnTo>
                  <a:lnTo>
                    <a:pt x="0"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1046;p34"/>
            <p:cNvSpPr/>
            <p:nvPr/>
          </p:nvSpPr>
          <p:spPr>
            <a:xfrm>
              <a:off x="2772625" y="2456800"/>
              <a:ext cx="47150" cy="27575"/>
            </a:xfrm>
            <a:custGeom>
              <a:avLst/>
              <a:gdLst/>
              <a:ahLst/>
              <a:cxnLst/>
              <a:rect l="l" t="t" r="r" b="b"/>
              <a:pathLst>
                <a:path w="1886" h="1103" extrusionOk="0">
                  <a:moveTo>
                    <a:pt x="955" y="0"/>
                  </a:moveTo>
                  <a:lnTo>
                    <a:pt x="0" y="563"/>
                  </a:lnTo>
                  <a:lnTo>
                    <a:pt x="931" y="1102"/>
                  </a:lnTo>
                  <a:lnTo>
                    <a:pt x="1886" y="539"/>
                  </a:lnTo>
                  <a:lnTo>
                    <a:pt x="955" y="0"/>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1047;p34"/>
            <p:cNvSpPr/>
            <p:nvPr/>
          </p:nvSpPr>
          <p:spPr>
            <a:xfrm>
              <a:off x="2825875" y="2488025"/>
              <a:ext cx="23900" cy="17150"/>
            </a:xfrm>
            <a:custGeom>
              <a:avLst/>
              <a:gdLst/>
              <a:ahLst/>
              <a:cxnLst/>
              <a:rect l="l" t="t" r="r" b="b"/>
              <a:pathLst>
                <a:path w="956" h="686" extrusionOk="0">
                  <a:moveTo>
                    <a:pt x="956" y="0"/>
                  </a:moveTo>
                  <a:lnTo>
                    <a:pt x="1" y="539"/>
                  </a:lnTo>
                  <a:lnTo>
                    <a:pt x="1" y="686"/>
                  </a:lnTo>
                  <a:lnTo>
                    <a:pt x="956" y="147"/>
                  </a:lnTo>
                  <a:lnTo>
                    <a:pt x="956"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1048;p34"/>
            <p:cNvSpPr/>
            <p:nvPr/>
          </p:nvSpPr>
          <p:spPr>
            <a:xfrm>
              <a:off x="2802625" y="2488025"/>
              <a:ext cx="23275" cy="17150"/>
            </a:xfrm>
            <a:custGeom>
              <a:avLst/>
              <a:gdLst/>
              <a:ahLst/>
              <a:cxnLst/>
              <a:rect l="l" t="t" r="r" b="b"/>
              <a:pathLst>
                <a:path w="931" h="686" extrusionOk="0">
                  <a:moveTo>
                    <a:pt x="0" y="0"/>
                  </a:moveTo>
                  <a:lnTo>
                    <a:pt x="0" y="147"/>
                  </a:lnTo>
                  <a:lnTo>
                    <a:pt x="931" y="686"/>
                  </a:lnTo>
                  <a:lnTo>
                    <a:pt x="931" y="539"/>
                  </a:lnTo>
                  <a:lnTo>
                    <a:pt x="0"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1049;p34"/>
            <p:cNvSpPr/>
            <p:nvPr/>
          </p:nvSpPr>
          <p:spPr>
            <a:xfrm>
              <a:off x="2802625" y="2474550"/>
              <a:ext cx="47150" cy="26950"/>
            </a:xfrm>
            <a:custGeom>
              <a:avLst/>
              <a:gdLst/>
              <a:ahLst/>
              <a:cxnLst/>
              <a:rect l="l" t="t" r="r" b="b"/>
              <a:pathLst>
                <a:path w="1886" h="1078" extrusionOk="0">
                  <a:moveTo>
                    <a:pt x="955" y="0"/>
                  </a:moveTo>
                  <a:lnTo>
                    <a:pt x="0" y="539"/>
                  </a:lnTo>
                  <a:lnTo>
                    <a:pt x="931" y="1078"/>
                  </a:lnTo>
                  <a:lnTo>
                    <a:pt x="1886" y="539"/>
                  </a:lnTo>
                  <a:lnTo>
                    <a:pt x="955" y="0"/>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1050;p34"/>
            <p:cNvSpPr/>
            <p:nvPr/>
          </p:nvSpPr>
          <p:spPr>
            <a:xfrm>
              <a:off x="2855875" y="2505150"/>
              <a:ext cx="23900" cy="17775"/>
            </a:xfrm>
            <a:custGeom>
              <a:avLst/>
              <a:gdLst/>
              <a:ahLst/>
              <a:cxnLst/>
              <a:rect l="l" t="t" r="r" b="b"/>
              <a:pathLst>
                <a:path w="956" h="711" extrusionOk="0">
                  <a:moveTo>
                    <a:pt x="956" y="1"/>
                  </a:moveTo>
                  <a:lnTo>
                    <a:pt x="1" y="564"/>
                  </a:lnTo>
                  <a:lnTo>
                    <a:pt x="1" y="711"/>
                  </a:lnTo>
                  <a:lnTo>
                    <a:pt x="956" y="148"/>
                  </a:lnTo>
                  <a:lnTo>
                    <a:pt x="956"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1051;p34"/>
            <p:cNvSpPr/>
            <p:nvPr/>
          </p:nvSpPr>
          <p:spPr>
            <a:xfrm>
              <a:off x="2832600" y="2505775"/>
              <a:ext cx="23300" cy="17150"/>
            </a:xfrm>
            <a:custGeom>
              <a:avLst/>
              <a:gdLst/>
              <a:ahLst/>
              <a:cxnLst/>
              <a:rect l="l" t="t" r="r" b="b"/>
              <a:pathLst>
                <a:path w="932" h="686" extrusionOk="0">
                  <a:moveTo>
                    <a:pt x="1" y="0"/>
                  </a:moveTo>
                  <a:lnTo>
                    <a:pt x="1" y="147"/>
                  </a:lnTo>
                  <a:lnTo>
                    <a:pt x="932" y="686"/>
                  </a:lnTo>
                  <a:lnTo>
                    <a:pt x="932" y="539"/>
                  </a:lnTo>
                  <a:lnTo>
                    <a:pt x="1"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1052;p34"/>
            <p:cNvSpPr/>
            <p:nvPr/>
          </p:nvSpPr>
          <p:spPr>
            <a:xfrm>
              <a:off x="2832600" y="2491700"/>
              <a:ext cx="47175" cy="27550"/>
            </a:xfrm>
            <a:custGeom>
              <a:avLst/>
              <a:gdLst/>
              <a:ahLst/>
              <a:cxnLst/>
              <a:rect l="l" t="t" r="r" b="b"/>
              <a:pathLst>
                <a:path w="1887" h="1102" extrusionOk="0">
                  <a:moveTo>
                    <a:pt x="956" y="0"/>
                  </a:moveTo>
                  <a:lnTo>
                    <a:pt x="1" y="563"/>
                  </a:lnTo>
                  <a:lnTo>
                    <a:pt x="932" y="1102"/>
                  </a:lnTo>
                  <a:lnTo>
                    <a:pt x="1887" y="539"/>
                  </a:lnTo>
                  <a:lnTo>
                    <a:pt x="956" y="0"/>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1053;p34"/>
            <p:cNvSpPr/>
            <p:nvPr/>
          </p:nvSpPr>
          <p:spPr>
            <a:xfrm>
              <a:off x="2886475" y="2522300"/>
              <a:ext cx="23300" cy="17775"/>
            </a:xfrm>
            <a:custGeom>
              <a:avLst/>
              <a:gdLst/>
              <a:ahLst/>
              <a:cxnLst/>
              <a:rect l="l" t="t" r="r" b="b"/>
              <a:pathLst>
                <a:path w="932" h="711" extrusionOk="0">
                  <a:moveTo>
                    <a:pt x="931" y="0"/>
                  </a:moveTo>
                  <a:lnTo>
                    <a:pt x="1" y="564"/>
                  </a:lnTo>
                  <a:lnTo>
                    <a:pt x="1" y="711"/>
                  </a:lnTo>
                  <a:lnTo>
                    <a:pt x="931" y="172"/>
                  </a:lnTo>
                  <a:lnTo>
                    <a:pt x="931"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1054;p34"/>
            <p:cNvSpPr/>
            <p:nvPr/>
          </p:nvSpPr>
          <p:spPr>
            <a:xfrm>
              <a:off x="2862600" y="2522900"/>
              <a:ext cx="23900" cy="17175"/>
            </a:xfrm>
            <a:custGeom>
              <a:avLst/>
              <a:gdLst/>
              <a:ahLst/>
              <a:cxnLst/>
              <a:rect l="l" t="t" r="r" b="b"/>
              <a:pathLst>
                <a:path w="956" h="687" extrusionOk="0">
                  <a:moveTo>
                    <a:pt x="1" y="1"/>
                  </a:moveTo>
                  <a:lnTo>
                    <a:pt x="1" y="148"/>
                  </a:lnTo>
                  <a:lnTo>
                    <a:pt x="956" y="687"/>
                  </a:lnTo>
                  <a:lnTo>
                    <a:pt x="956" y="540"/>
                  </a:lnTo>
                  <a:lnTo>
                    <a:pt x="1"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1055;p34"/>
            <p:cNvSpPr/>
            <p:nvPr/>
          </p:nvSpPr>
          <p:spPr>
            <a:xfrm>
              <a:off x="2862600" y="2508825"/>
              <a:ext cx="47175" cy="27575"/>
            </a:xfrm>
            <a:custGeom>
              <a:avLst/>
              <a:gdLst/>
              <a:ahLst/>
              <a:cxnLst/>
              <a:rect l="l" t="t" r="r" b="b"/>
              <a:pathLst>
                <a:path w="1887" h="1103" extrusionOk="0">
                  <a:moveTo>
                    <a:pt x="956" y="1"/>
                  </a:moveTo>
                  <a:lnTo>
                    <a:pt x="1" y="564"/>
                  </a:lnTo>
                  <a:lnTo>
                    <a:pt x="956" y="1103"/>
                  </a:lnTo>
                  <a:lnTo>
                    <a:pt x="1886" y="539"/>
                  </a:lnTo>
                  <a:lnTo>
                    <a:pt x="956" y="1"/>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1056;p34"/>
            <p:cNvSpPr/>
            <p:nvPr/>
          </p:nvSpPr>
          <p:spPr>
            <a:xfrm>
              <a:off x="2916475" y="2540050"/>
              <a:ext cx="23900" cy="17775"/>
            </a:xfrm>
            <a:custGeom>
              <a:avLst/>
              <a:gdLst/>
              <a:ahLst/>
              <a:cxnLst/>
              <a:rect l="l" t="t" r="r" b="b"/>
              <a:pathLst>
                <a:path w="956" h="711" extrusionOk="0">
                  <a:moveTo>
                    <a:pt x="956" y="1"/>
                  </a:moveTo>
                  <a:lnTo>
                    <a:pt x="1" y="539"/>
                  </a:lnTo>
                  <a:lnTo>
                    <a:pt x="1" y="711"/>
                  </a:lnTo>
                  <a:lnTo>
                    <a:pt x="956" y="147"/>
                  </a:lnTo>
                  <a:lnTo>
                    <a:pt x="956"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1057;p34"/>
            <p:cNvSpPr/>
            <p:nvPr/>
          </p:nvSpPr>
          <p:spPr>
            <a:xfrm>
              <a:off x="2892600" y="2540050"/>
              <a:ext cx="23900" cy="17775"/>
            </a:xfrm>
            <a:custGeom>
              <a:avLst/>
              <a:gdLst/>
              <a:ahLst/>
              <a:cxnLst/>
              <a:rect l="l" t="t" r="r" b="b"/>
              <a:pathLst>
                <a:path w="956" h="711" extrusionOk="0">
                  <a:moveTo>
                    <a:pt x="1" y="1"/>
                  </a:moveTo>
                  <a:lnTo>
                    <a:pt x="1" y="147"/>
                  </a:lnTo>
                  <a:lnTo>
                    <a:pt x="956" y="711"/>
                  </a:lnTo>
                  <a:lnTo>
                    <a:pt x="956" y="539"/>
                  </a:lnTo>
                  <a:lnTo>
                    <a:pt x="1"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1058;p34"/>
            <p:cNvSpPr/>
            <p:nvPr/>
          </p:nvSpPr>
          <p:spPr>
            <a:xfrm>
              <a:off x="2892600" y="2526575"/>
              <a:ext cx="47775" cy="26975"/>
            </a:xfrm>
            <a:custGeom>
              <a:avLst/>
              <a:gdLst/>
              <a:ahLst/>
              <a:cxnLst/>
              <a:rect l="l" t="t" r="r" b="b"/>
              <a:pathLst>
                <a:path w="1911" h="1079" extrusionOk="0">
                  <a:moveTo>
                    <a:pt x="956" y="1"/>
                  </a:moveTo>
                  <a:lnTo>
                    <a:pt x="1" y="540"/>
                  </a:lnTo>
                  <a:lnTo>
                    <a:pt x="956" y="1078"/>
                  </a:lnTo>
                  <a:lnTo>
                    <a:pt x="1911" y="540"/>
                  </a:lnTo>
                  <a:lnTo>
                    <a:pt x="956" y="1"/>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1059;p34"/>
            <p:cNvSpPr/>
            <p:nvPr/>
          </p:nvSpPr>
          <p:spPr>
            <a:xfrm>
              <a:off x="2585275" y="2383950"/>
              <a:ext cx="23900" cy="17775"/>
            </a:xfrm>
            <a:custGeom>
              <a:avLst/>
              <a:gdLst/>
              <a:ahLst/>
              <a:cxnLst/>
              <a:rect l="l" t="t" r="r" b="b"/>
              <a:pathLst>
                <a:path w="956" h="711" extrusionOk="0">
                  <a:moveTo>
                    <a:pt x="956" y="0"/>
                  </a:moveTo>
                  <a:lnTo>
                    <a:pt x="1" y="563"/>
                  </a:lnTo>
                  <a:lnTo>
                    <a:pt x="1" y="710"/>
                  </a:lnTo>
                  <a:lnTo>
                    <a:pt x="956" y="147"/>
                  </a:lnTo>
                  <a:lnTo>
                    <a:pt x="956"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1060;p34"/>
            <p:cNvSpPr/>
            <p:nvPr/>
          </p:nvSpPr>
          <p:spPr>
            <a:xfrm>
              <a:off x="2531400" y="2366800"/>
              <a:ext cx="53900" cy="34925"/>
            </a:xfrm>
            <a:custGeom>
              <a:avLst/>
              <a:gdLst/>
              <a:ahLst/>
              <a:cxnLst/>
              <a:rect l="l" t="t" r="r" b="b"/>
              <a:pathLst>
                <a:path w="2156" h="1397" extrusionOk="0">
                  <a:moveTo>
                    <a:pt x="1" y="0"/>
                  </a:moveTo>
                  <a:lnTo>
                    <a:pt x="1" y="147"/>
                  </a:lnTo>
                  <a:lnTo>
                    <a:pt x="2156" y="1396"/>
                  </a:lnTo>
                  <a:lnTo>
                    <a:pt x="2156" y="1249"/>
                  </a:lnTo>
                  <a:lnTo>
                    <a:pt x="1"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1061;p34"/>
            <p:cNvSpPr/>
            <p:nvPr/>
          </p:nvSpPr>
          <p:spPr>
            <a:xfrm>
              <a:off x="2531400" y="2352725"/>
              <a:ext cx="77775" cy="45325"/>
            </a:xfrm>
            <a:custGeom>
              <a:avLst/>
              <a:gdLst/>
              <a:ahLst/>
              <a:cxnLst/>
              <a:rect l="l" t="t" r="r" b="b"/>
              <a:pathLst>
                <a:path w="3111" h="1813" extrusionOk="0">
                  <a:moveTo>
                    <a:pt x="956" y="0"/>
                  </a:moveTo>
                  <a:lnTo>
                    <a:pt x="1" y="563"/>
                  </a:lnTo>
                  <a:lnTo>
                    <a:pt x="2156" y="1812"/>
                  </a:lnTo>
                  <a:lnTo>
                    <a:pt x="3111" y="1249"/>
                  </a:lnTo>
                  <a:lnTo>
                    <a:pt x="956" y="0"/>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1062;p34"/>
            <p:cNvSpPr/>
            <p:nvPr/>
          </p:nvSpPr>
          <p:spPr>
            <a:xfrm>
              <a:off x="2615275" y="2401075"/>
              <a:ext cx="23900" cy="17775"/>
            </a:xfrm>
            <a:custGeom>
              <a:avLst/>
              <a:gdLst/>
              <a:ahLst/>
              <a:cxnLst/>
              <a:rect l="l" t="t" r="r" b="b"/>
              <a:pathLst>
                <a:path w="956" h="711" extrusionOk="0">
                  <a:moveTo>
                    <a:pt x="956" y="1"/>
                  </a:moveTo>
                  <a:lnTo>
                    <a:pt x="1" y="564"/>
                  </a:lnTo>
                  <a:lnTo>
                    <a:pt x="1" y="711"/>
                  </a:lnTo>
                  <a:lnTo>
                    <a:pt x="956" y="148"/>
                  </a:lnTo>
                  <a:lnTo>
                    <a:pt x="956"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1063;p34"/>
            <p:cNvSpPr/>
            <p:nvPr/>
          </p:nvSpPr>
          <p:spPr>
            <a:xfrm>
              <a:off x="2592025" y="2401700"/>
              <a:ext cx="23275" cy="17150"/>
            </a:xfrm>
            <a:custGeom>
              <a:avLst/>
              <a:gdLst/>
              <a:ahLst/>
              <a:cxnLst/>
              <a:rect l="l" t="t" r="r" b="b"/>
              <a:pathLst>
                <a:path w="931" h="686" extrusionOk="0">
                  <a:moveTo>
                    <a:pt x="0" y="0"/>
                  </a:moveTo>
                  <a:lnTo>
                    <a:pt x="0" y="147"/>
                  </a:lnTo>
                  <a:lnTo>
                    <a:pt x="931" y="686"/>
                  </a:lnTo>
                  <a:lnTo>
                    <a:pt x="931" y="539"/>
                  </a:lnTo>
                  <a:lnTo>
                    <a:pt x="0"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1064;p34"/>
            <p:cNvSpPr/>
            <p:nvPr/>
          </p:nvSpPr>
          <p:spPr>
            <a:xfrm>
              <a:off x="2592025" y="2387625"/>
              <a:ext cx="47150" cy="27575"/>
            </a:xfrm>
            <a:custGeom>
              <a:avLst/>
              <a:gdLst/>
              <a:ahLst/>
              <a:cxnLst/>
              <a:rect l="l" t="t" r="r" b="b"/>
              <a:pathLst>
                <a:path w="1886" h="1103" extrusionOk="0">
                  <a:moveTo>
                    <a:pt x="931" y="0"/>
                  </a:moveTo>
                  <a:lnTo>
                    <a:pt x="0" y="563"/>
                  </a:lnTo>
                  <a:lnTo>
                    <a:pt x="931" y="1102"/>
                  </a:lnTo>
                  <a:lnTo>
                    <a:pt x="1886" y="539"/>
                  </a:lnTo>
                  <a:lnTo>
                    <a:pt x="931" y="0"/>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1065;p34"/>
            <p:cNvSpPr/>
            <p:nvPr/>
          </p:nvSpPr>
          <p:spPr>
            <a:xfrm>
              <a:off x="2645275" y="2418825"/>
              <a:ext cx="23900" cy="17175"/>
            </a:xfrm>
            <a:custGeom>
              <a:avLst/>
              <a:gdLst/>
              <a:ahLst/>
              <a:cxnLst/>
              <a:rect l="l" t="t" r="r" b="b"/>
              <a:pathLst>
                <a:path w="956" h="687" extrusionOk="0">
                  <a:moveTo>
                    <a:pt x="956" y="1"/>
                  </a:moveTo>
                  <a:lnTo>
                    <a:pt x="1" y="540"/>
                  </a:lnTo>
                  <a:lnTo>
                    <a:pt x="1" y="687"/>
                  </a:lnTo>
                  <a:lnTo>
                    <a:pt x="956" y="148"/>
                  </a:lnTo>
                  <a:lnTo>
                    <a:pt x="956"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1066;p34"/>
            <p:cNvSpPr/>
            <p:nvPr/>
          </p:nvSpPr>
          <p:spPr>
            <a:xfrm>
              <a:off x="2622025" y="2418825"/>
              <a:ext cx="23275" cy="17175"/>
            </a:xfrm>
            <a:custGeom>
              <a:avLst/>
              <a:gdLst/>
              <a:ahLst/>
              <a:cxnLst/>
              <a:rect l="l" t="t" r="r" b="b"/>
              <a:pathLst>
                <a:path w="931" h="687" extrusionOk="0">
                  <a:moveTo>
                    <a:pt x="0" y="1"/>
                  </a:moveTo>
                  <a:lnTo>
                    <a:pt x="0" y="148"/>
                  </a:lnTo>
                  <a:lnTo>
                    <a:pt x="931" y="687"/>
                  </a:lnTo>
                  <a:lnTo>
                    <a:pt x="931" y="540"/>
                  </a:lnTo>
                  <a:lnTo>
                    <a:pt x="0"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1067;p34"/>
            <p:cNvSpPr/>
            <p:nvPr/>
          </p:nvSpPr>
          <p:spPr>
            <a:xfrm>
              <a:off x="2622025" y="2404750"/>
              <a:ext cx="47150" cy="27575"/>
            </a:xfrm>
            <a:custGeom>
              <a:avLst/>
              <a:gdLst/>
              <a:ahLst/>
              <a:cxnLst/>
              <a:rect l="l" t="t" r="r" b="b"/>
              <a:pathLst>
                <a:path w="1886" h="1103" extrusionOk="0">
                  <a:moveTo>
                    <a:pt x="955" y="1"/>
                  </a:moveTo>
                  <a:lnTo>
                    <a:pt x="0" y="564"/>
                  </a:lnTo>
                  <a:lnTo>
                    <a:pt x="931" y="1103"/>
                  </a:lnTo>
                  <a:lnTo>
                    <a:pt x="1886" y="564"/>
                  </a:lnTo>
                  <a:lnTo>
                    <a:pt x="955" y="1"/>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1068;p34"/>
            <p:cNvSpPr/>
            <p:nvPr/>
          </p:nvSpPr>
          <p:spPr>
            <a:xfrm>
              <a:off x="2675275" y="2435975"/>
              <a:ext cx="23900" cy="17775"/>
            </a:xfrm>
            <a:custGeom>
              <a:avLst/>
              <a:gdLst/>
              <a:ahLst/>
              <a:cxnLst/>
              <a:rect l="l" t="t" r="r" b="b"/>
              <a:pathLst>
                <a:path w="956" h="711" extrusionOk="0">
                  <a:moveTo>
                    <a:pt x="956" y="1"/>
                  </a:moveTo>
                  <a:lnTo>
                    <a:pt x="1" y="564"/>
                  </a:lnTo>
                  <a:lnTo>
                    <a:pt x="1" y="711"/>
                  </a:lnTo>
                  <a:lnTo>
                    <a:pt x="956" y="148"/>
                  </a:lnTo>
                  <a:lnTo>
                    <a:pt x="956"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1069;p34"/>
            <p:cNvSpPr/>
            <p:nvPr/>
          </p:nvSpPr>
          <p:spPr>
            <a:xfrm>
              <a:off x="2652025" y="2435975"/>
              <a:ext cx="23275" cy="17775"/>
            </a:xfrm>
            <a:custGeom>
              <a:avLst/>
              <a:gdLst/>
              <a:ahLst/>
              <a:cxnLst/>
              <a:rect l="l" t="t" r="r" b="b"/>
              <a:pathLst>
                <a:path w="931" h="711" extrusionOk="0">
                  <a:moveTo>
                    <a:pt x="0" y="1"/>
                  </a:moveTo>
                  <a:lnTo>
                    <a:pt x="0" y="172"/>
                  </a:lnTo>
                  <a:lnTo>
                    <a:pt x="931" y="711"/>
                  </a:lnTo>
                  <a:lnTo>
                    <a:pt x="931" y="564"/>
                  </a:lnTo>
                  <a:lnTo>
                    <a:pt x="0"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1070;p34"/>
            <p:cNvSpPr/>
            <p:nvPr/>
          </p:nvSpPr>
          <p:spPr>
            <a:xfrm>
              <a:off x="2652025" y="2422500"/>
              <a:ext cx="47150" cy="27575"/>
            </a:xfrm>
            <a:custGeom>
              <a:avLst/>
              <a:gdLst/>
              <a:ahLst/>
              <a:cxnLst/>
              <a:rect l="l" t="t" r="r" b="b"/>
              <a:pathLst>
                <a:path w="1886" h="1103" extrusionOk="0">
                  <a:moveTo>
                    <a:pt x="955" y="1"/>
                  </a:moveTo>
                  <a:lnTo>
                    <a:pt x="0" y="540"/>
                  </a:lnTo>
                  <a:lnTo>
                    <a:pt x="931" y="1103"/>
                  </a:lnTo>
                  <a:lnTo>
                    <a:pt x="1886" y="540"/>
                  </a:lnTo>
                  <a:lnTo>
                    <a:pt x="955" y="1"/>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1071;p34"/>
            <p:cNvSpPr/>
            <p:nvPr/>
          </p:nvSpPr>
          <p:spPr>
            <a:xfrm>
              <a:off x="2705275" y="2453125"/>
              <a:ext cx="23900" cy="17775"/>
            </a:xfrm>
            <a:custGeom>
              <a:avLst/>
              <a:gdLst/>
              <a:ahLst/>
              <a:cxnLst/>
              <a:rect l="l" t="t" r="r" b="b"/>
              <a:pathLst>
                <a:path w="956" h="711" extrusionOk="0">
                  <a:moveTo>
                    <a:pt x="956" y="0"/>
                  </a:moveTo>
                  <a:lnTo>
                    <a:pt x="0" y="563"/>
                  </a:lnTo>
                  <a:lnTo>
                    <a:pt x="0" y="710"/>
                  </a:lnTo>
                  <a:lnTo>
                    <a:pt x="956" y="172"/>
                  </a:lnTo>
                  <a:lnTo>
                    <a:pt x="956"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1072;p34"/>
            <p:cNvSpPr/>
            <p:nvPr/>
          </p:nvSpPr>
          <p:spPr>
            <a:xfrm>
              <a:off x="2682000" y="2453725"/>
              <a:ext cx="23300" cy="17175"/>
            </a:xfrm>
            <a:custGeom>
              <a:avLst/>
              <a:gdLst/>
              <a:ahLst/>
              <a:cxnLst/>
              <a:rect l="l" t="t" r="r" b="b"/>
              <a:pathLst>
                <a:path w="932" h="687" extrusionOk="0">
                  <a:moveTo>
                    <a:pt x="1" y="1"/>
                  </a:moveTo>
                  <a:lnTo>
                    <a:pt x="1" y="148"/>
                  </a:lnTo>
                  <a:lnTo>
                    <a:pt x="931" y="686"/>
                  </a:lnTo>
                  <a:lnTo>
                    <a:pt x="931" y="539"/>
                  </a:lnTo>
                  <a:lnTo>
                    <a:pt x="1"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1073;p34"/>
            <p:cNvSpPr/>
            <p:nvPr/>
          </p:nvSpPr>
          <p:spPr>
            <a:xfrm>
              <a:off x="2682000" y="2439650"/>
              <a:ext cx="47175" cy="27575"/>
            </a:xfrm>
            <a:custGeom>
              <a:avLst/>
              <a:gdLst/>
              <a:ahLst/>
              <a:cxnLst/>
              <a:rect l="l" t="t" r="r" b="b"/>
              <a:pathLst>
                <a:path w="1887" h="1103" extrusionOk="0">
                  <a:moveTo>
                    <a:pt x="956" y="1"/>
                  </a:moveTo>
                  <a:lnTo>
                    <a:pt x="1" y="564"/>
                  </a:lnTo>
                  <a:lnTo>
                    <a:pt x="931" y="1102"/>
                  </a:lnTo>
                  <a:lnTo>
                    <a:pt x="1887" y="539"/>
                  </a:lnTo>
                  <a:lnTo>
                    <a:pt x="956" y="1"/>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1074;p34"/>
            <p:cNvSpPr/>
            <p:nvPr/>
          </p:nvSpPr>
          <p:spPr>
            <a:xfrm>
              <a:off x="2735275" y="2470875"/>
              <a:ext cx="23900" cy="17775"/>
            </a:xfrm>
            <a:custGeom>
              <a:avLst/>
              <a:gdLst/>
              <a:ahLst/>
              <a:cxnLst/>
              <a:rect l="l" t="t" r="r" b="b"/>
              <a:pathLst>
                <a:path w="956" h="711" extrusionOk="0">
                  <a:moveTo>
                    <a:pt x="955" y="0"/>
                  </a:moveTo>
                  <a:lnTo>
                    <a:pt x="0" y="539"/>
                  </a:lnTo>
                  <a:lnTo>
                    <a:pt x="0" y="711"/>
                  </a:lnTo>
                  <a:lnTo>
                    <a:pt x="955" y="147"/>
                  </a:lnTo>
                  <a:lnTo>
                    <a:pt x="955"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1075;p34"/>
            <p:cNvSpPr/>
            <p:nvPr/>
          </p:nvSpPr>
          <p:spPr>
            <a:xfrm>
              <a:off x="2712000" y="2470875"/>
              <a:ext cx="23300" cy="17775"/>
            </a:xfrm>
            <a:custGeom>
              <a:avLst/>
              <a:gdLst/>
              <a:ahLst/>
              <a:cxnLst/>
              <a:rect l="l" t="t" r="r" b="b"/>
              <a:pathLst>
                <a:path w="932" h="711" extrusionOk="0">
                  <a:moveTo>
                    <a:pt x="1" y="0"/>
                  </a:moveTo>
                  <a:lnTo>
                    <a:pt x="1" y="147"/>
                  </a:lnTo>
                  <a:lnTo>
                    <a:pt x="931" y="711"/>
                  </a:lnTo>
                  <a:lnTo>
                    <a:pt x="931" y="539"/>
                  </a:lnTo>
                  <a:lnTo>
                    <a:pt x="1"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1076;p34"/>
            <p:cNvSpPr/>
            <p:nvPr/>
          </p:nvSpPr>
          <p:spPr>
            <a:xfrm>
              <a:off x="2712000" y="2457400"/>
              <a:ext cx="47175" cy="26975"/>
            </a:xfrm>
            <a:custGeom>
              <a:avLst/>
              <a:gdLst/>
              <a:ahLst/>
              <a:cxnLst/>
              <a:rect l="l" t="t" r="r" b="b"/>
              <a:pathLst>
                <a:path w="1887" h="1079" extrusionOk="0">
                  <a:moveTo>
                    <a:pt x="956" y="1"/>
                  </a:moveTo>
                  <a:lnTo>
                    <a:pt x="1" y="539"/>
                  </a:lnTo>
                  <a:lnTo>
                    <a:pt x="931" y="1078"/>
                  </a:lnTo>
                  <a:lnTo>
                    <a:pt x="1886" y="539"/>
                  </a:lnTo>
                  <a:lnTo>
                    <a:pt x="956" y="1"/>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1077;p34"/>
            <p:cNvSpPr/>
            <p:nvPr/>
          </p:nvSpPr>
          <p:spPr>
            <a:xfrm>
              <a:off x="2765875" y="2488025"/>
              <a:ext cx="23300" cy="17775"/>
            </a:xfrm>
            <a:custGeom>
              <a:avLst/>
              <a:gdLst/>
              <a:ahLst/>
              <a:cxnLst/>
              <a:rect l="l" t="t" r="r" b="b"/>
              <a:pathLst>
                <a:path w="932" h="711" extrusionOk="0">
                  <a:moveTo>
                    <a:pt x="931" y="0"/>
                  </a:moveTo>
                  <a:lnTo>
                    <a:pt x="1" y="563"/>
                  </a:lnTo>
                  <a:lnTo>
                    <a:pt x="1" y="710"/>
                  </a:lnTo>
                  <a:lnTo>
                    <a:pt x="931" y="147"/>
                  </a:lnTo>
                  <a:lnTo>
                    <a:pt x="931"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1078;p34"/>
            <p:cNvSpPr/>
            <p:nvPr/>
          </p:nvSpPr>
          <p:spPr>
            <a:xfrm>
              <a:off x="2742000" y="2488625"/>
              <a:ext cx="23900" cy="17175"/>
            </a:xfrm>
            <a:custGeom>
              <a:avLst/>
              <a:gdLst/>
              <a:ahLst/>
              <a:cxnLst/>
              <a:rect l="l" t="t" r="r" b="b"/>
              <a:pathLst>
                <a:path w="956" h="687" extrusionOk="0">
                  <a:moveTo>
                    <a:pt x="1" y="1"/>
                  </a:moveTo>
                  <a:lnTo>
                    <a:pt x="1" y="147"/>
                  </a:lnTo>
                  <a:lnTo>
                    <a:pt x="956" y="686"/>
                  </a:lnTo>
                  <a:lnTo>
                    <a:pt x="956" y="539"/>
                  </a:lnTo>
                  <a:lnTo>
                    <a:pt x="1"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1079;p34"/>
            <p:cNvSpPr/>
            <p:nvPr/>
          </p:nvSpPr>
          <p:spPr>
            <a:xfrm>
              <a:off x="2742000" y="2474550"/>
              <a:ext cx="47175" cy="27575"/>
            </a:xfrm>
            <a:custGeom>
              <a:avLst/>
              <a:gdLst/>
              <a:ahLst/>
              <a:cxnLst/>
              <a:rect l="l" t="t" r="r" b="b"/>
              <a:pathLst>
                <a:path w="1887" h="1103" extrusionOk="0">
                  <a:moveTo>
                    <a:pt x="956" y="0"/>
                  </a:moveTo>
                  <a:lnTo>
                    <a:pt x="1" y="564"/>
                  </a:lnTo>
                  <a:lnTo>
                    <a:pt x="956" y="1102"/>
                  </a:lnTo>
                  <a:lnTo>
                    <a:pt x="1886" y="539"/>
                  </a:lnTo>
                  <a:lnTo>
                    <a:pt x="956" y="0"/>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1080;p34"/>
            <p:cNvSpPr/>
            <p:nvPr/>
          </p:nvSpPr>
          <p:spPr>
            <a:xfrm>
              <a:off x="2795875" y="2505775"/>
              <a:ext cx="23900" cy="17150"/>
            </a:xfrm>
            <a:custGeom>
              <a:avLst/>
              <a:gdLst/>
              <a:ahLst/>
              <a:cxnLst/>
              <a:rect l="l" t="t" r="r" b="b"/>
              <a:pathLst>
                <a:path w="956" h="686" extrusionOk="0">
                  <a:moveTo>
                    <a:pt x="956" y="0"/>
                  </a:moveTo>
                  <a:lnTo>
                    <a:pt x="1" y="539"/>
                  </a:lnTo>
                  <a:lnTo>
                    <a:pt x="1" y="686"/>
                  </a:lnTo>
                  <a:lnTo>
                    <a:pt x="956" y="147"/>
                  </a:lnTo>
                  <a:lnTo>
                    <a:pt x="956"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1081;p34"/>
            <p:cNvSpPr/>
            <p:nvPr/>
          </p:nvSpPr>
          <p:spPr>
            <a:xfrm>
              <a:off x="2772000" y="2505775"/>
              <a:ext cx="23900" cy="17150"/>
            </a:xfrm>
            <a:custGeom>
              <a:avLst/>
              <a:gdLst/>
              <a:ahLst/>
              <a:cxnLst/>
              <a:rect l="l" t="t" r="r" b="b"/>
              <a:pathLst>
                <a:path w="956" h="686" extrusionOk="0">
                  <a:moveTo>
                    <a:pt x="1" y="0"/>
                  </a:moveTo>
                  <a:lnTo>
                    <a:pt x="1" y="147"/>
                  </a:lnTo>
                  <a:lnTo>
                    <a:pt x="956" y="686"/>
                  </a:lnTo>
                  <a:lnTo>
                    <a:pt x="956" y="539"/>
                  </a:lnTo>
                  <a:lnTo>
                    <a:pt x="1"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1082;p34"/>
            <p:cNvSpPr/>
            <p:nvPr/>
          </p:nvSpPr>
          <p:spPr>
            <a:xfrm>
              <a:off x="2772000" y="2491700"/>
              <a:ext cx="47775" cy="27550"/>
            </a:xfrm>
            <a:custGeom>
              <a:avLst/>
              <a:gdLst/>
              <a:ahLst/>
              <a:cxnLst/>
              <a:rect l="l" t="t" r="r" b="b"/>
              <a:pathLst>
                <a:path w="1911" h="1102" extrusionOk="0">
                  <a:moveTo>
                    <a:pt x="956" y="0"/>
                  </a:moveTo>
                  <a:lnTo>
                    <a:pt x="1" y="563"/>
                  </a:lnTo>
                  <a:lnTo>
                    <a:pt x="956" y="1102"/>
                  </a:lnTo>
                  <a:lnTo>
                    <a:pt x="1911" y="563"/>
                  </a:lnTo>
                  <a:lnTo>
                    <a:pt x="956" y="0"/>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1083;p34"/>
            <p:cNvSpPr/>
            <p:nvPr/>
          </p:nvSpPr>
          <p:spPr>
            <a:xfrm>
              <a:off x="2825875" y="2522900"/>
              <a:ext cx="23900" cy="17800"/>
            </a:xfrm>
            <a:custGeom>
              <a:avLst/>
              <a:gdLst/>
              <a:ahLst/>
              <a:cxnLst/>
              <a:rect l="l" t="t" r="r" b="b"/>
              <a:pathLst>
                <a:path w="956" h="712" extrusionOk="0">
                  <a:moveTo>
                    <a:pt x="956" y="1"/>
                  </a:moveTo>
                  <a:lnTo>
                    <a:pt x="1" y="540"/>
                  </a:lnTo>
                  <a:lnTo>
                    <a:pt x="1" y="711"/>
                  </a:lnTo>
                  <a:lnTo>
                    <a:pt x="956" y="148"/>
                  </a:lnTo>
                  <a:lnTo>
                    <a:pt x="956"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1084;p34"/>
            <p:cNvSpPr/>
            <p:nvPr/>
          </p:nvSpPr>
          <p:spPr>
            <a:xfrm>
              <a:off x="2802625" y="2522900"/>
              <a:ext cx="23275" cy="17800"/>
            </a:xfrm>
            <a:custGeom>
              <a:avLst/>
              <a:gdLst/>
              <a:ahLst/>
              <a:cxnLst/>
              <a:rect l="l" t="t" r="r" b="b"/>
              <a:pathLst>
                <a:path w="931" h="712" extrusionOk="0">
                  <a:moveTo>
                    <a:pt x="0" y="1"/>
                  </a:moveTo>
                  <a:lnTo>
                    <a:pt x="0" y="148"/>
                  </a:lnTo>
                  <a:lnTo>
                    <a:pt x="931" y="711"/>
                  </a:lnTo>
                  <a:lnTo>
                    <a:pt x="931" y="540"/>
                  </a:lnTo>
                  <a:lnTo>
                    <a:pt x="0"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1085;p34"/>
            <p:cNvSpPr/>
            <p:nvPr/>
          </p:nvSpPr>
          <p:spPr>
            <a:xfrm>
              <a:off x="2802625" y="2509450"/>
              <a:ext cx="47150" cy="26950"/>
            </a:xfrm>
            <a:custGeom>
              <a:avLst/>
              <a:gdLst/>
              <a:ahLst/>
              <a:cxnLst/>
              <a:rect l="l" t="t" r="r" b="b"/>
              <a:pathLst>
                <a:path w="1886" h="1078" extrusionOk="0">
                  <a:moveTo>
                    <a:pt x="931" y="0"/>
                  </a:moveTo>
                  <a:lnTo>
                    <a:pt x="0" y="539"/>
                  </a:lnTo>
                  <a:lnTo>
                    <a:pt x="931" y="1078"/>
                  </a:lnTo>
                  <a:lnTo>
                    <a:pt x="1886" y="539"/>
                  </a:lnTo>
                  <a:lnTo>
                    <a:pt x="931" y="0"/>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1086;p34"/>
            <p:cNvSpPr/>
            <p:nvPr/>
          </p:nvSpPr>
          <p:spPr>
            <a:xfrm>
              <a:off x="2885875" y="2557800"/>
              <a:ext cx="23900" cy="17175"/>
            </a:xfrm>
            <a:custGeom>
              <a:avLst/>
              <a:gdLst/>
              <a:ahLst/>
              <a:cxnLst/>
              <a:rect l="l" t="t" r="r" b="b"/>
              <a:pathLst>
                <a:path w="956" h="687" extrusionOk="0">
                  <a:moveTo>
                    <a:pt x="955" y="1"/>
                  </a:moveTo>
                  <a:lnTo>
                    <a:pt x="0" y="539"/>
                  </a:lnTo>
                  <a:lnTo>
                    <a:pt x="0" y="686"/>
                  </a:lnTo>
                  <a:lnTo>
                    <a:pt x="955" y="148"/>
                  </a:lnTo>
                  <a:lnTo>
                    <a:pt x="955"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1087;p34"/>
            <p:cNvSpPr/>
            <p:nvPr/>
          </p:nvSpPr>
          <p:spPr>
            <a:xfrm>
              <a:off x="2832600" y="2540675"/>
              <a:ext cx="53300" cy="34300"/>
            </a:xfrm>
            <a:custGeom>
              <a:avLst/>
              <a:gdLst/>
              <a:ahLst/>
              <a:cxnLst/>
              <a:rect l="l" t="t" r="r" b="b"/>
              <a:pathLst>
                <a:path w="2132" h="1372" extrusionOk="0">
                  <a:moveTo>
                    <a:pt x="1" y="0"/>
                  </a:moveTo>
                  <a:lnTo>
                    <a:pt x="1" y="147"/>
                  </a:lnTo>
                  <a:lnTo>
                    <a:pt x="2131" y="1371"/>
                  </a:lnTo>
                  <a:lnTo>
                    <a:pt x="2131" y="1224"/>
                  </a:lnTo>
                  <a:lnTo>
                    <a:pt x="1"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1088;p34"/>
            <p:cNvSpPr/>
            <p:nvPr/>
          </p:nvSpPr>
          <p:spPr>
            <a:xfrm>
              <a:off x="2832600" y="2526575"/>
              <a:ext cx="77175" cy="44725"/>
            </a:xfrm>
            <a:custGeom>
              <a:avLst/>
              <a:gdLst/>
              <a:ahLst/>
              <a:cxnLst/>
              <a:rect l="l" t="t" r="r" b="b"/>
              <a:pathLst>
                <a:path w="3087" h="1789" extrusionOk="0">
                  <a:moveTo>
                    <a:pt x="956" y="1"/>
                  </a:moveTo>
                  <a:lnTo>
                    <a:pt x="1" y="564"/>
                  </a:lnTo>
                  <a:lnTo>
                    <a:pt x="2131" y="1788"/>
                  </a:lnTo>
                  <a:lnTo>
                    <a:pt x="3086" y="1250"/>
                  </a:lnTo>
                  <a:lnTo>
                    <a:pt x="956" y="1"/>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1089;p34"/>
            <p:cNvSpPr/>
            <p:nvPr/>
          </p:nvSpPr>
          <p:spPr>
            <a:xfrm>
              <a:off x="2584675" y="2418825"/>
              <a:ext cx="23900" cy="17800"/>
            </a:xfrm>
            <a:custGeom>
              <a:avLst/>
              <a:gdLst/>
              <a:ahLst/>
              <a:cxnLst/>
              <a:rect l="l" t="t" r="r" b="b"/>
              <a:pathLst>
                <a:path w="956" h="712" extrusionOk="0">
                  <a:moveTo>
                    <a:pt x="955" y="1"/>
                  </a:moveTo>
                  <a:lnTo>
                    <a:pt x="0" y="564"/>
                  </a:lnTo>
                  <a:lnTo>
                    <a:pt x="0" y="711"/>
                  </a:lnTo>
                  <a:lnTo>
                    <a:pt x="955" y="148"/>
                  </a:lnTo>
                  <a:lnTo>
                    <a:pt x="955"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1090;p34"/>
            <p:cNvSpPr/>
            <p:nvPr/>
          </p:nvSpPr>
          <p:spPr>
            <a:xfrm>
              <a:off x="2501400" y="2384550"/>
              <a:ext cx="83300" cy="52075"/>
            </a:xfrm>
            <a:custGeom>
              <a:avLst/>
              <a:gdLst/>
              <a:ahLst/>
              <a:cxnLst/>
              <a:rect l="l" t="t" r="r" b="b"/>
              <a:pathLst>
                <a:path w="3332" h="2083" extrusionOk="0">
                  <a:moveTo>
                    <a:pt x="1" y="1"/>
                  </a:moveTo>
                  <a:lnTo>
                    <a:pt x="1" y="148"/>
                  </a:lnTo>
                  <a:lnTo>
                    <a:pt x="3331" y="2082"/>
                  </a:lnTo>
                  <a:lnTo>
                    <a:pt x="3331" y="1935"/>
                  </a:lnTo>
                  <a:lnTo>
                    <a:pt x="1"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1091;p34"/>
            <p:cNvSpPr/>
            <p:nvPr/>
          </p:nvSpPr>
          <p:spPr>
            <a:xfrm>
              <a:off x="2501400" y="2370475"/>
              <a:ext cx="107175" cy="62475"/>
            </a:xfrm>
            <a:custGeom>
              <a:avLst/>
              <a:gdLst/>
              <a:ahLst/>
              <a:cxnLst/>
              <a:rect l="l" t="t" r="r" b="b"/>
              <a:pathLst>
                <a:path w="4287" h="2499" extrusionOk="0">
                  <a:moveTo>
                    <a:pt x="956" y="0"/>
                  </a:moveTo>
                  <a:lnTo>
                    <a:pt x="1" y="564"/>
                  </a:lnTo>
                  <a:lnTo>
                    <a:pt x="3331" y="2498"/>
                  </a:lnTo>
                  <a:lnTo>
                    <a:pt x="4286" y="1935"/>
                  </a:lnTo>
                  <a:lnTo>
                    <a:pt x="956" y="0"/>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1092;p34"/>
            <p:cNvSpPr/>
            <p:nvPr/>
          </p:nvSpPr>
          <p:spPr>
            <a:xfrm>
              <a:off x="2614675" y="2435975"/>
              <a:ext cx="23900" cy="17775"/>
            </a:xfrm>
            <a:custGeom>
              <a:avLst/>
              <a:gdLst/>
              <a:ahLst/>
              <a:cxnLst/>
              <a:rect l="l" t="t" r="r" b="b"/>
              <a:pathLst>
                <a:path w="956" h="711" extrusionOk="0">
                  <a:moveTo>
                    <a:pt x="955" y="1"/>
                  </a:moveTo>
                  <a:lnTo>
                    <a:pt x="25" y="564"/>
                  </a:lnTo>
                  <a:lnTo>
                    <a:pt x="0" y="711"/>
                  </a:lnTo>
                  <a:lnTo>
                    <a:pt x="0" y="711"/>
                  </a:lnTo>
                  <a:lnTo>
                    <a:pt x="955" y="172"/>
                  </a:lnTo>
                  <a:lnTo>
                    <a:pt x="955"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1093;p34"/>
            <p:cNvSpPr/>
            <p:nvPr/>
          </p:nvSpPr>
          <p:spPr>
            <a:xfrm>
              <a:off x="2591400" y="2436600"/>
              <a:ext cx="23900" cy="17150"/>
            </a:xfrm>
            <a:custGeom>
              <a:avLst/>
              <a:gdLst/>
              <a:ahLst/>
              <a:cxnLst/>
              <a:rect l="l" t="t" r="r" b="b"/>
              <a:pathLst>
                <a:path w="956" h="686" extrusionOk="0">
                  <a:moveTo>
                    <a:pt x="1" y="0"/>
                  </a:moveTo>
                  <a:lnTo>
                    <a:pt x="1" y="147"/>
                  </a:lnTo>
                  <a:lnTo>
                    <a:pt x="931" y="686"/>
                  </a:lnTo>
                  <a:lnTo>
                    <a:pt x="956" y="539"/>
                  </a:lnTo>
                  <a:lnTo>
                    <a:pt x="1"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1094;p34"/>
            <p:cNvSpPr/>
            <p:nvPr/>
          </p:nvSpPr>
          <p:spPr>
            <a:xfrm>
              <a:off x="2591400" y="2422500"/>
              <a:ext cx="47175" cy="27575"/>
            </a:xfrm>
            <a:custGeom>
              <a:avLst/>
              <a:gdLst/>
              <a:ahLst/>
              <a:cxnLst/>
              <a:rect l="l" t="t" r="r" b="b"/>
              <a:pathLst>
                <a:path w="1887" h="1103" extrusionOk="0">
                  <a:moveTo>
                    <a:pt x="956" y="1"/>
                  </a:moveTo>
                  <a:lnTo>
                    <a:pt x="1" y="564"/>
                  </a:lnTo>
                  <a:lnTo>
                    <a:pt x="956" y="1103"/>
                  </a:lnTo>
                  <a:lnTo>
                    <a:pt x="1886" y="540"/>
                  </a:lnTo>
                  <a:lnTo>
                    <a:pt x="956" y="1"/>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1095;p34"/>
            <p:cNvSpPr/>
            <p:nvPr/>
          </p:nvSpPr>
          <p:spPr>
            <a:xfrm>
              <a:off x="2645275" y="2453725"/>
              <a:ext cx="23300" cy="17775"/>
            </a:xfrm>
            <a:custGeom>
              <a:avLst/>
              <a:gdLst/>
              <a:ahLst/>
              <a:cxnLst/>
              <a:rect l="l" t="t" r="r" b="b"/>
              <a:pathLst>
                <a:path w="932" h="711" extrusionOk="0">
                  <a:moveTo>
                    <a:pt x="931" y="1"/>
                  </a:moveTo>
                  <a:lnTo>
                    <a:pt x="1" y="539"/>
                  </a:lnTo>
                  <a:lnTo>
                    <a:pt x="1" y="711"/>
                  </a:lnTo>
                  <a:lnTo>
                    <a:pt x="931" y="148"/>
                  </a:lnTo>
                  <a:lnTo>
                    <a:pt x="931"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1096;p34"/>
            <p:cNvSpPr/>
            <p:nvPr/>
          </p:nvSpPr>
          <p:spPr>
            <a:xfrm>
              <a:off x="2621400" y="2453725"/>
              <a:ext cx="23900" cy="17775"/>
            </a:xfrm>
            <a:custGeom>
              <a:avLst/>
              <a:gdLst/>
              <a:ahLst/>
              <a:cxnLst/>
              <a:rect l="l" t="t" r="r" b="b"/>
              <a:pathLst>
                <a:path w="956" h="711" extrusionOk="0">
                  <a:moveTo>
                    <a:pt x="1" y="1"/>
                  </a:moveTo>
                  <a:lnTo>
                    <a:pt x="1" y="148"/>
                  </a:lnTo>
                  <a:lnTo>
                    <a:pt x="956" y="711"/>
                  </a:lnTo>
                  <a:lnTo>
                    <a:pt x="956" y="539"/>
                  </a:lnTo>
                  <a:lnTo>
                    <a:pt x="1"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1097;p34"/>
            <p:cNvSpPr/>
            <p:nvPr/>
          </p:nvSpPr>
          <p:spPr>
            <a:xfrm>
              <a:off x="2621400" y="2440275"/>
              <a:ext cx="47175" cy="26950"/>
            </a:xfrm>
            <a:custGeom>
              <a:avLst/>
              <a:gdLst/>
              <a:ahLst/>
              <a:cxnLst/>
              <a:rect l="l" t="t" r="r" b="b"/>
              <a:pathLst>
                <a:path w="1887" h="1078" extrusionOk="0">
                  <a:moveTo>
                    <a:pt x="956" y="0"/>
                  </a:moveTo>
                  <a:lnTo>
                    <a:pt x="1" y="539"/>
                  </a:lnTo>
                  <a:lnTo>
                    <a:pt x="956" y="1077"/>
                  </a:lnTo>
                  <a:lnTo>
                    <a:pt x="1886" y="539"/>
                  </a:lnTo>
                  <a:lnTo>
                    <a:pt x="956" y="0"/>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1098;p34"/>
            <p:cNvSpPr/>
            <p:nvPr/>
          </p:nvSpPr>
          <p:spPr>
            <a:xfrm>
              <a:off x="2675275" y="2470875"/>
              <a:ext cx="23900" cy="17775"/>
            </a:xfrm>
            <a:custGeom>
              <a:avLst/>
              <a:gdLst/>
              <a:ahLst/>
              <a:cxnLst/>
              <a:rect l="l" t="t" r="r" b="b"/>
              <a:pathLst>
                <a:path w="956" h="711" extrusionOk="0">
                  <a:moveTo>
                    <a:pt x="956" y="0"/>
                  </a:moveTo>
                  <a:lnTo>
                    <a:pt x="1" y="564"/>
                  </a:lnTo>
                  <a:lnTo>
                    <a:pt x="1" y="711"/>
                  </a:lnTo>
                  <a:lnTo>
                    <a:pt x="956" y="147"/>
                  </a:lnTo>
                  <a:lnTo>
                    <a:pt x="956"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1099;p34"/>
            <p:cNvSpPr/>
            <p:nvPr/>
          </p:nvSpPr>
          <p:spPr>
            <a:xfrm>
              <a:off x="2651400" y="2471475"/>
              <a:ext cx="23900" cy="17175"/>
            </a:xfrm>
            <a:custGeom>
              <a:avLst/>
              <a:gdLst/>
              <a:ahLst/>
              <a:cxnLst/>
              <a:rect l="l" t="t" r="r" b="b"/>
              <a:pathLst>
                <a:path w="956" h="687" extrusionOk="0">
                  <a:moveTo>
                    <a:pt x="1" y="1"/>
                  </a:moveTo>
                  <a:lnTo>
                    <a:pt x="1" y="148"/>
                  </a:lnTo>
                  <a:lnTo>
                    <a:pt x="956" y="687"/>
                  </a:lnTo>
                  <a:lnTo>
                    <a:pt x="956" y="540"/>
                  </a:lnTo>
                  <a:lnTo>
                    <a:pt x="1"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1100;p34"/>
            <p:cNvSpPr/>
            <p:nvPr/>
          </p:nvSpPr>
          <p:spPr>
            <a:xfrm>
              <a:off x="2651400" y="2457400"/>
              <a:ext cx="47775" cy="27575"/>
            </a:xfrm>
            <a:custGeom>
              <a:avLst/>
              <a:gdLst/>
              <a:ahLst/>
              <a:cxnLst/>
              <a:rect l="l" t="t" r="r" b="b"/>
              <a:pathLst>
                <a:path w="1911" h="1103" extrusionOk="0">
                  <a:moveTo>
                    <a:pt x="956" y="1"/>
                  </a:moveTo>
                  <a:lnTo>
                    <a:pt x="1" y="564"/>
                  </a:lnTo>
                  <a:lnTo>
                    <a:pt x="956" y="1103"/>
                  </a:lnTo>
                  <a:lnTo>
                    <a:pt x="1911" y="539"/>
                  </a:lnTo>
                  <a:lnTo>
                    <a:pt x="956" y="1"/>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1101;p34"/>
            <p:cNvSpPr/>
            <p:nvPr/>
          </p:nvSpPr>
          <p:spPr>
            <a:xfrm>
              <a:off x="2705275" y="2488625"/>
              <a:ext cx="23900" cy="17175"/>
            </a:xfrm>
            <a:custGeom>
              <a:avLst/>
              <a:gdLst/>
              <a:ahLst/>
              <a:cxnLst/>
              <a:rect l="l" t="t" r="r" b="b"/>
              <a:pathLst>
                <a:path w="956" h="687" extrusionOk="0">
                  <a:moveTo>
                    <a:pt x="956" y="1"/>
                  </a:moveTo>
                  <a:lnTo>
                    <a:pt x="0" y="539"/>
                  </a:lnTo>
                  <a:lnTo>
                    <a:pt x="0" y="686"/>
                  </a:lnTo>
                  <a:lnTo>
                    <a:pt x="956" y="147"/>
                  </a:lnTo>
                  <a:lnTo>
                    <a:pt x="956"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1102;p34"/>
            <p:cNvSpPr/>
            <p:nvPr/>
          </p:nvSpPr>
          <p:spPr>
            <a:xfrm>
              <a:off x="2682000" y="2488625"/>
              <a:ext cx="23300" cy="17175"/>
            </a:xfrm>
            <a:custGeom>
              <a:avLst/>
              <a:gdLst/>
              <a:ahLst/>
              <a:cxnLst/>
              <a:rect l="l" t="t" r="r" b="b"/>
              <a:pathLst>
                <a:path w="932" h="687" extrusionOk="0">
                  <a:moveTo>
                    <a:pt x="1" y="1"/>
                  </a:moveTo>
                  <a:lnTo>
                    <a:pt x="1" y="147"/>
                  </a:lnTo>
                  <a:lnTo>
                    <a:pt x="931" y="686"/>
                  </a:lnTo>
                  <a:lnTo>
                    <a:pt x="931" y="539"/>
                  </a:lnTo>
                  <a:lnTo>
                    <a:pt x="1"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1103;p34"/>
            <p:cNvSpPr/>
            <p:nvPr/>
          </p:nvSpPr>
          <p:spPr>
            <a:xfrm>
              <a:off x="2682000" y="2474550"/>
              <a:ext cx="47175" cy="27575"/>
            </a:xfrm>
            <a:custGeom>
              <a:avLst/>
              <a:gdLst/>
              <a:ahLst/>
              <a:cxnLst/>
              <a:rect l="l" t="t" r="r" b="b"/>
              <a:pathLst>
                <a:path w="1887" h="1103" extrusionOk="0">
                  <a:moveTo>
                    <a:pt x="931" y="0"/>
                  </a:moveTo>
                  <a:lnTo>
                    <a:pt x="1" y="564"/>
                  </a:lnTo>
                  <a:lnTo>
                    <a:pt x="931" y="1102"/>
                  </a:lnTo>
                  <a:lnTo>
                    <a:pt x="1887" y="564"/>
                  </a:lnTo>
                  <a:lnTo>
                    <a:pt x="931" y="0"/>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1104;p34"/>
            <p:cNvSpPr/>
            <p:nvPr/>
          </p:nvSpPr>
          <p:spPr>
            <a:xfrm>
              <a:off x="2735275" y="2505775"/>
              <a:ext cx="23900" cy="17775"/>
            </a:xfrm>
            <a:custGeom>
              <a:avLst/>
              <a:gdLst/>
              <a:ahLst/>
              <a:cxnLst/>
              <a:rect l="l" t="t" r="r" b="b"/>
              <a:pathLst>
                <a:path w="956" h="711" extrusionOk="0">
                  <a:moveTo>
                    <a:pt x="955" y="0"/>
                  </a:moveTo>
                  <a:lnTo>
                    <a:pt x="0" y="539"/>
                  </a:lnTo>
                  <a:lnTo>
                    <a:pt x="0" y="710"/>
                  </a:lnTo>
                  <a:lnTo>
                    <a:pt x="955" y="147"/>
                  </a:lnTo>
                  <a:lnTo>
                    <a:pt x="955"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1105;p34"/>
            <p:cNvSpPr/>
            <p:nvPr/>
          </p:nvSpPr>
          <p:spPr>
            <a:xfrm>
              <a:off x="2712000" y="2505775"/>
              <a:ext cx="23300" cy="17775"/>
            </a:xfrm>
            <a:custGeom>
              <a:avLst/>
              <a:gdLst/>
              <a:ahLst/>
              <a:cxnLst/>
              <a:rect l="l" t="t" r="r" b="b"/>
              <a:pathLst>
                <a:path w="932" h="711" extrusionOk="0">
                  <a:moveTo>
                    <a:pt x="1" y="0"/>
                  </a:moveTo>
                  <a:lnTo>
                    <a:pt x="1" y="172"/>
                  </a:lnTo>
                  <a:lnTo>
                    <a:pt x="931" y="710"/>
                  </a:lnTo>
                  <a:lnTo>
                    <a:pt x="931" y="563"/>
                  </a:lnTo>
                  <a:lnTo>
                    <a:pt x="1"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1106;p34"/>
            <p:cNvSpPr/>
            <p:nvPr/>
          </p:nvSpPr>
          <p:spPr>
            <a:xfrm>
              <a:off x="2712000" y="2492300"/>
              <a:ext cx="47175" cy="26950"/>
            </a:xfrm>
            <a:custGeom>
              <a:avLst/>
              <a:gdLst/>
              <a:ahLst/>
              <a:cxnLst/>
              <a:rect l="l" t="t" r="r" b="b"/>
              <a:pathLst>
                <a:path w="1887" h="1078" extrusionOk="0">
                  <a:moveTo>
                    <a:pt x="956" y="0"/>
                  </a:moveTo>
                  <a:lnTo>
                    <a:pt x="1" y="539"/>
                  </a:lnTo>
                  <a:lnTo>
                    <a:pt x="931" y="1078"/>
                  </a:lnTo>
                  <a:lnTo>
                    <a:pt x="1886" y="539"/>
                  </a:lnTo>
                  <a:lnTo>
                    <a:pt x="956" y="0"/>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1107;p34"/>
            <p:cNvSpPr/>
            <p:nvPr/>
          </p:nvSpPr>
          <p:spPr>
            <a:xfrm>
              <a:off x="2765275" y="2522900"/>
              <a:ext cx="23900" cy="17800"/>
            </a:xfrm>
            <a:custGeom>
              <a:avLst/>
              <a:gdLst/>
              <a:ahLst/>
              <a:cxnLst/>
              <a:rect l="l" t="t" r="r" b="b"/>
              <a:pathLst>
                <a:path w="956" h="712" extrusionOk="0">
                  <a:moveTo>
                    <a:pt x="955" y="1"/>
                  </a:moveTo>
                  <a:lnTo>
                    <a:pt x="0" y="564"/>
                  </a:lnTo>
                  <a:lnTo>
                    <a:pt x="0" y="711"/>
                  </a:lnTo>
                  <a:lnTo>
                    <a:pt x="955" y="148"/>
                  </a:lnTo>
                  <a:lnTo>
                    <a:pt x="955"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1108;p34"/>
            <p:cNvSpPr/>
            <p:nvPr/>
          </p:nvSpPr>
          <p:spPr>
            <a:xfrm>
              <a:off x="2742000" y="2523525"/>
              <a:ext cx="23300" cy="17175"/>
            </a:xfrm>
            <a:custGeom>
              <a:avLst/>
              <a:gdLst/>
              <a:ahLst/>
              <a:cxnLst/>
              <a:rect l="l" t="t" r="r" b="b"/>
              <a:pathLst>
                <a:path w="932" h="687" extrusionOk="0">
                  <a:moveTo>
                    <a:pt x="1" y="0"/>
                  </a:moveTo>
                  <a:lnTo>
                    <a:pt x="1" y="147"/>
                  </a:lnTo>
                  <a:lnTo>
                    <a:pt x="931" y="686"/>
                  </a:lnTo>
                  <a:lnTo>
                    <a:pt x="931" y="539"/>
                  </a:lnTo>
                  <a:lnTo>
                    <a:pt x="1"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1109;p34"/>
            <p:cNvSpPr/>
            <p:nvPr/>
          </p:nvSpPr>
          <p:spPr>
            <a:xfrm>
              <a:off x="2742000" y="2509450"/>
              <a:ext cx="47175" cy="27575"/>
            </a:xfrm>
            <a:custGeom>
              <a:avLst/>
              <a:gdLst/>
              <a:ahLst/>
              <a:cxnLst/>
              <a:rect l="l" t="t" r="r" b="b"/>
              <a:pathLst>
                <a:path w="1887" h="1103" extrusionOk="0">
                  <a:moveTo>
                    <a:pt x="956" y="0"/>
                  </a:moveTo>
                  <a:lnTo>
                    <a:pt x="1" y="563"/>
                  </a:lnTo>
                  <a:lnTo>
                    <a:pt x="931" y="1102"/>
                  </a:lnTo>
                  <a:lnTo>
                    <a:pt x="1886" y="539"/>
                  </a:lnTo>
                  <a:lnTo>
                    <a:pt x="956" y="0"/>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1110;p34"/>
            <p:cNvSpPr/>
            <p:nvPr/>
          </p:nvSpPr>
          <p:spPr>
            <a:xfrm>
              <a:off x="2795275" y="2540675"/>
              <a:ext cx="23900" cy="17150"/>
            </a:xfrm>
            <a:custGeom>
              <a:avLst/>
              <a:gdLst/>
              <a:ahLst/>
              <a:cxnLst/>
              <a:rect l="l" t="t" r="r" b="b"/>
              <a:pathLst>
                <a:path w="956" h="686" extrusionOk="0">
                  <a:moveTo>
                    <a:pt x="955" y="0"/>
                  </a:moveTo>
                  <a:lnTo>
                    <a:pt x="0" y="539"/>
                  </a:lnTo>
                  <a:lnTo>
                    <a:pt x="0" y="686"/>
                  </a:lnTo>
                  <a:lnTo>
                    <a:pt x="955" y="147"/>
                  </a:lnTo>
                  <a:lnTo>
                    <a:pt x="955"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1111;p34"/>
            <p:cNvSpPr/>
            <p:nvPr/>
          </p:nvSpPr>
          <p:spPr>
            <a:xfrm>
              <a:off x="2772000" y="2540675"/>
              <a:ext cx="23300" cy="17150"/>
            </a:xfrm>
            <a:custGeom>
              <a:avLst/>
              <a:gdLst/>
              <a:ahLst/>
              <a:cxnLst/>
              <a:rect l="l" t="t" r="r" b="b"/>
              <a:pathLst>
                <a:path w="932" h="686" extrusionOk="0">
                  <a:moveTo>
                    <a:pt x="1" y="0"/>
                  </a:moveTo>
                  <a:lnTo>
                    <a:pt x="1" y="147"/>
                  </a:lnTo>
                  <a:lnTo>
                    <a:pt x="931" y="686"/>
                  </a:lnTo>
                  <a:lnTo>
                    <a:pt x="931" y="539"/>
                  </a:lnTo>
                  <a:lnTo>
                    <a:pt x="1"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1112;p34"/>
            <p:cNvSpPr/>
            <p:nvPr/>
          </p:nvSpPr>
          <p:spPr>
            <a:xfrm>
              <a:off x="2772000" y="2527200"/>
              <a:ext cx="47175" cy="26950"/>
            </a:xfrm>
            <a:custGeom>
              <a:avLst/>
              <a:gdLst/>
              <a:ahLst/>
              <a:cxnLst/>
              <a:rect l="l" t="t" r="r" b="b"/>
              <a:pathLst>
                <a:path w="1887" h="1078" extrusionOk="0">
                  <a:moveTo>
                    <a:pt x="956" y="0"/>
                  </a:moveTo>
                  <a:lnTo>
                    <a:pt x="1" y="539"/>
                  </a:lnTo>
                  <a:lnTo>
                    <a:pt x="931" y="1078"/>
                  </a:lnTo>
                  <a:lnTo>
                    <a:pt x="1886" y="539"/>
                  </a:lnTo>
                  <a:lnTo>
                    <a:pt x="956" y="0"/>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1113;p34"/>
            <p:cNvSpPr/>
            <p:nvPr/>
          </p:nvSpPr>
          <p:spPr>
            <a:xfrm>
              <a:off x="2855875" y="2574950"/>
              <a:ext cx="23900" cy="17775"/>
            </a:xfrm>
            <a:custGeom>
              <a:avLst/>
              <a:gdLst/>
              <a:ahLst/>
              <a:cxnLst/>
              <a:rect l="l" t="t" r="r" b="b"/>
              <a:pathLst>
                <a:path w="956" h="711" extrusionOk="0">
                  <a:moveTo>
                    <a:pt x="956" y="0"/>
                  </a:moveTo>
                  <a:lnTo>
                    <a:pt x="1" y="564"/>
                  </a:lnTo>
                  <a:lnTo>
                    <a:pt x="1" y="711"/>
                  </a:lnTo>
                  <a:lnTo>
                    <a:pt x="956" y="172"/>
                  </a:lnTo>
                  <a:lnTo>
                    <a:pt x="956"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1114;p34"/>
            <p:cNvSpPr/>
            <p:nvPr/>
          </p:nvSpPr>
          <p:spPr>
            <a:xfrm>
              <a:off x="2802000" y="2557800"/>
              <a:ext cx="53900" cy="34925"/>
            </a:xfrm>
            <a:custGeom>
              <a:avLst/>
              <a:gdLst/>
              <a:ahLst/>
              <a:cxnLst/>
              <a:rect l="l" t="t" r="r" b="b"/>
              <a:pathLst>
                <a:path w="2156" h="1397" extrusionOk="0">
                  <a:moveTo>
                    <a:pt x="1" y="1"/>
                  </a:moveTo>
                  <a:lnTo>
                    <a:pt x="1" y="172"/>
                  </a:lnTo>
                  <a:lnTo>
                    <a:pt x="2156" y="1397"/>
                  </a:lnTo>
                  <a:lnTo>
                    <a:pt x="2156" y="1250"/>
                  </a:lnTo>
                  <a:lnTo>
                    <a:pt x="1"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1115;p34"/>
            <p:cNvSpPr/>
            <p:nvPr/>
          </p:nvSpPr>
          <p:spPr>
            <a:xfrm>
              <a:off x="2802000" y="2544325"/>
              <a:ext cx="77775" cy="44725"/>
            </a:xfrm>
            <a:custGeom>
              <a:avLst/>
              <a:gdLst/>
              <a:ahLst/>
              <a:cxnLst/>
              <a:rect l="l" t="t" r="r" b="b"/>
              <a:pathLst>
                <a:path w="3111" h="1789" extrusionOk="0">
                  <a:moveTo>
                    <a:pt x="956" y="1"/>
                  </a:moveTo>
                  <a:lnTo>
                    <a:pt x="1" y="540"/>
                  </a:lnTo>
                  <a:lnTo>
                    <a:pt x="2156" y="1789"/>
                  </a:lnTo>
                  <a:lnTo>
                    <a:pt x="3111" y="1225"/>
                  </a:lnTo>
                  <a:lnTo>
                    <a:pt x="956" y="1"/>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1116;p34"/>
            <p:cNvSpPr/>
            <p:nvPr/>
          </p:nvSpPr>
          <p:spPr>
            <a:xfrm>
              <a:off x="2494075" y="2401700"/>
              <a:ext cx="23900" cy="17775"/>
            </a:xfrm>
            <a:custGeom>
              <a:avLst/>
              <a:gdLst/>
              <a:ahLst/>
              <a:cxnLst/>
              <a:rect l="l" t="t" r="r" b="b"/>
              <a:pathLst>
                <a:path w="956" h="711" extrusionOk="0">
                  <a:moveTo>
                    <a:pt x="955" y="0"/>
                  </a:moveTo>
                  <a:lnTo>
                    <a:pt x="0" y="564"/>
                  </a:lnTo>
                  <a:lnTo>
                    <a:pt x="0" y="710"/>
                  </a:lnTo>
                  <a:lnTo>
                    <a:pt x="955" y="147"/>
                  </a:lnTo>
                  <a:lnTo>
                    <a:pt x="955"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1117;p34"/>
            <p:cNvSpPr/>
            <p:nvPr/>
          </p:nvSpPr>
          <p:spPr>
            <a:xfrm>
              <a:off x="2470800" y="2402300"/>
              <a:ext cx="23300" cy="17175"/>
            </a:xfrm>
            <a:custGeom>
              <a:avLst/>
              <a:gdLst/>
              <a:ahLst/>
              <a:cxnLst/>
              <a:rect l="l" t="t" r="r" b="b"/>
              <a:pathLst>
                <a:path w="932" h="687" extrusionOk="0">
                  <a:moveTo>
                    <a:pt x="1" y="1"/>
                  </a:moveTo>
                  <a:lnTo>
                    <a:pt x="1" y="148"/>
                  </a:lnTo>
                  <a:lnTo>
                    <a:pt x="931" y="686"/>
                  </a:lnTo>
                  <a:lnTo>
                    <a:pt x="931" y="540"/>
                  </a:lnTo>
                  <a:lnTo>
                    <a:pt x="1"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1118;p34"/>
            <p:cNvSpPr/>
            <p:nvPr/>
          </p:nvSpPr>
          <p:spPr>
            <a:xfrm>
              <a:off x="2470800" y="2388225"/>
              <a:ext cx="47175" cy="27575"/>
            </a:xfrm>
            <a:custGeom>
              <a:avLst/>
              <a:gdLst/>
              <a:ahLst/>
              <a:cxnLst/>
              <a:rect l="l" t="t" r="r" b="b"/>
              <a:pathLst>
                <a:path w="1887" h="1103" extrusionOk="0">
                  <a:moveTo>
                    <a:pt x="956" y="1"/>
                  </a:moveTo>
                  <a:lnTo>
                    <a:pt x="1" y="564"/>
                  </a:lnTo>
                  <a:lnTo>
                    <a:pt x="931" y="1103"/>
                  </a:lnTo>
                  <a:lnTo>
                    <a:pt x="1886" y="539"/>
                  </a:lnTo>
                  <a:lnTo>
                    <a:pt x="956" y="1"/>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1119;p34"/>
            <p:cNvSpPr/>
            <p:nvPr/>
          </p:nvSpPr>
          <p:spPr>
            <a:xfrm>
              <a:off x="2524675" y="2419450"/>
              <a:ext cx="23900" cy="17175"/>
            </a:xfrm>
            <a:custGeom>
              <a:avLst/>
              <a:gdLst/>
              <a:ahLst/>
              <a:cxnLst/>
              <a:rect l="l" t="t" r="r" b="b"/>
              <a:pathLst>
                <a:path w="956" h="687" extrusionOk="0">
                  <a:moveTo>
                    <a:pt x="956" y="0"/>
                  </a:moveTo>
                  <a:lnTo>
                    <a:pt x="1" y="539"/>
                  </a:lnTo>
                  <a:lnTo>
                    <a:pt x="1" y="686"/>
                  </a:lnTo>
                  <a:lnTo>
                    <a:pt x="956" y="147"/>
                  </a:lnTo>
                  <a:lnTo>
                    <a:pt x="956"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1120;p34"/>
            <p:cNvSpPr/>
            <p:nvPr/>
          </p:nvSpPr>
          <p:spPr>
            <a:xfrm>
              <a:off x="2500800" y="2419450"/>
              <a:ext cx="23900" cy="17175"/>
            </a:xfrm>
            <a:custGeom>
              <a:avLst/>
              <a:gdLst/>
              <a:ahLst/>
              <a:cxnLst/>
              <a:rect l="l" t="t" r="r" b="b"/>
              <a:pathLst>
                <a:path w="956" h="687" extrusionOk="0">
                  <a:moveTo>
                    <a:pt x="1" y="0"/>
                  </a:moveTo>
                  <a:lnTo>
                    <a:pt x="1" y="147"/>
                  </a:lnTo>
                  <a:lnTo>
                    <a:pt x="956" y="686"/>
                  </a:lnTo>
                  <a:lnTo>
                    <a:pt x="956" y="539"/>
                  </a:lnTo>
                  <a:lnTo>
                    <a:pt x="1"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1121;p34"/>
            <p:cNvSpPr/>
            <p:nvPr/>
          </p:nvSpPr>
          <p:spPr>
            <a:xfrm>
              <a:off x="2500800" y="2405375"/>
              <a:ext cx="47775" cy="27575"/>
            </a:xfrm>
            <a:custGeom>
              <a:avLst/>
              <a:gdLst/>
              <a:ahLst/>
              <a:cxnLst/>
              <a:rect l="l" t="t" r="r" b="b"/>
              <a:pathLst>
                <a:path w="1911" h="1103" extrusionOk="0">
                  <a:moveTo>
                    <a:pt x="956" y="0"/>
                  </a:moveTo>
                  <a:lnTo>
                    <a:pt x="1" y="563"/>
                  </a:lnTo>
                  <a:lnTo>
                    <a:pt x="956" y="1102"/>
                  </a:lnTo>
                  <a:lnTo>
                    <a:pt x="1911" y="563"/>
                  </a:lnTo>
                  <a:lnTo>
                    <a:pt x="956" y="0"/>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1122;p34"/>
            <p:cNvSpPr/>
            <p:nvPr/>
          </p:nvSpPr>
          <p:spPr>
            <a:xfrm>
              <a:off x="2554675" y="2436600"/>
              <a:ext cx="23900" cy="17775"/>
            </a:xfrm>
            <a:custGeom>
              <a:avLst/>
              <a:gdLst/>
              <a:ahLst/>
              <a:cxnLst/>
              <a:rect l="l" t="t" r="r" b="b"/>
              <a:pathLst>
                <a:path w="956" h="711" extrusionOk="0">
                  <a:moveTo>
                    <a:pt x="955" y="0"/>
                  </a:moveTo>
                  <a:lnTo>
                    <a:pt x="0" y="563"/>
                  </a:lnTo>
                  <a:lnTo>
                    <a:pt x="0" y="710"/>
                  </a:lnTo>
                  <a:lnTo>
                    <a:pt x="955" y="147"/>
                  </a:lnTo>
                  <a:lnTo>
                    <a:pt x="955"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1123;p34"/>
            <p:cNvSpPr/>
            <p:nvPr/>
          </p:nvSpPr>
          <p:spPr>
            <a:xfrm>
              <a:off x="2530800" y="2436600"/>
              <a:ext cx="23900" cy="17775"/>
            </a:xfrm>
            <a:custGeom>
              <a:avLst/>
              <a:gdLst/>
              <a:ahLst/>
              <a:cxnLst/>
              <a:rect l="l" t="t" r="r" b="b"/>
              <a:pathLst>
                <a:path w="956" h="711" extrusionOk="0">
                  <a:moveTo>
                    <a:pt x="0" y="0"/>
                  </a:moveTo>
                  <a:lnTo>
                    <a:pt x="0" y="172"/>
                  </a:lnTo>
                  <a:lnTo>
                    <a:pt x="955" y="710"/>
                  </a:lnTo>
                  <a:lnTo>
                    <a:pt x="955" y="563"/>
                  </a:lnTo>
                  <a:lnTo>
                    <a:pt x="0"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1124;p34"/>
            <p:cNvSpPr/>
            <p:nvPr/>
          </p:nvSpPr>
          <p:spPr>
            <a:xfrm>
              <a:off x="2530800" y="2423125"/>
              <a:ext cx="47775" cy="27575"/>
            </a:xfrm>
            <a:custGeom>
              <a:avLst/>
              <a:gdLst/>
              <a:ahLst/>
              <a:cxnLst/>
              <a:rect l="l" t="t" r="r" b="b"/>
              <a:pathLst>
                <a:path w="1911" h="1103" extrusionOk="0">
                  <a:moveTo>
                    <a:pt x="955" y="0"/>
                  </a:moveTo>
                  <a:lnTo>
                    <a:pt x="0" y="539"/>
                  </a:lnTo>
                  <a:lnTo>
                    <a:pt x="955" y="1102"/>
                  </a:lnTo>
                  <a:lnTo>
                    <a:pt x="1910" y="539"/>
                  </a:lnTo>
                  <a:lnTo>
                    <a:pt x="955" y="0"/>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1125;p34"/>
            <p:cNvSpPr/>
            <p:nvPr/>
          </p:nvSpPr>
          <p:spPr>
            <a:xfrm>
              <a:off x="2704650" y="2523525"/>
              <a:ext cx="23925" cy="17775"/>
            </a:xfrm>
            <a:custGeom>
              <a:avLst/>
              <a:gdLst/>
              <a:ahLst/>
              <a:cxnLst/>
              <a:rect l="l" t="t" r="r" b="b"/>
              <a:pathLst>
                <a:path w="957" h="711" extrusionOk="0">
                  <a:moveTo>
                    <a:pt x="956" y="0"/>
                  </a:moveTo>
                  <a:lnTo>
                    <a:pt x="1" y="539"/>
                  </a:lnTo>
                  <a:lnTo>
                    <a:pt x="1" y="711"/>
                  </a:lnTo>
                  <a:lnTo>
                    <a:pt x="956" y="147"/>
                  </a:lnTo>
                  <a:lnTo>
                    <a:pt x="956"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1126;p34"/>
            <p:cNvSpPr/>
            <p:nvPr/>
          </p:nvSpPr>
          <p:spPr>
            <a:xfrm>
              <a:off x="2560800" y="2454350"/>
              <a:ext cx="143875" cy="86950"/>
            </a:xfrm>
            <a:custGeom>
              <a:avLst/>
              <a:gdLst/>
              <a:ahLst/>
              <a:cxnLst/>
              <a:rect l="l" t="t" r="r" b="b"/>
              <a:pathLst>
                <a:path w="5755" h="3478" extrusionOk="0">
                  <a:moveTo>
                    <a:pt x="0" y="0"/>
                  </a:moveTo>
                  <a:lnTo>
                    <a:pt x="0" y="147"/>
                  </a:lnTo>
                  <a:lnTo>
                    <a:pt x="5755" y="3478"/>
                  </a:lnTo>
                  <a:lnTo>
                    <a:pt x="5755" y="3306"/>
                  </a:lnTo>
                  <a:lnTo>
                    <a:pt x="0"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1127;p34"/>
            <p:cNvSpPr/>
            <p:nvPr/>
          </p:nvSpPr>
          <p:spPr>
            <a:xfrm>
              <a:off x="2560800" y="2440275"/>
              <a:ext cx="167775" cy="96750"/>
            </a:xfrm>
            <a:custGeom>
              <a:avLst/>
              <a:gdLst/>
              <a:ahLst/>
              <a:cxnLst/>
              <a:rect l="l" t="t" r="r" b="b"/>
              <a:pathLst>
                <a:path w="6711" h="3870" extrusionOk="0">
                  <a:moveTo>
                    <a:pt x="955" y="0"/>
                  </a:moveTo>
                  <a:lnTo>
                    <a:pt x="0" y="563"/>
                  </a:lnTo>
                  <a:lnTo>
                    <a:pt x="5755" y="3869"/>
                  </a:lnTo>
                  <a:lnTo>
                    <a:pt x="6710" y="3330"/>
                  </a:lnTo>
                  <a:lnTo>
                    <a:pt x="955" y="0"/>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1128;p34"/>
            <p:cNvSpPr/>
            <p:nvPr/>
          </p:nvSpPr>
          <p:spPr>
            <a:xfrm>
              <a:off x="2735275" y="2540675"/>
              <a:ext cx="23900" cy="17775"/>
            </a:xfrm>
            <a:custGeom>
              <a:avLst/>
              <a:gdLst/>
              <a:ahLst/>
              <a:cxnLst/>
              <a:rect l="l" t="t" r="r" b="b"/>
              <a:pathLst>
                <a:path w="956" h="711" extrusionOk="0">
                  <a:moveTo>
                    <a:pt x="955" y="0"/>
                  </a:moveTo>
                  <a:lnTo>
                    <a:pt x="0" y="563"/>
                  </a:lnTo>
                  <a:lnTo>
                    <a:pt x="0" y="710"/>
                  </a:lnTo>
                  <a:lnTo>
                    <a:pt x="955" y="147"/>
                  </a:lnTo>
                  <a:lnTo>
                    <a:pt x="955"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1129;p34"/>
            <p:cNvSpPr/>
            <p:nvPr/>
          </p:nvSpPr>
          <p:spPr>
            <a:xfrm>
              <a:off x="2711400" y="2541275"/>
              <a:ext cx="23900" cy="17175"/>
            </a:xfrm>
            <a:custGeom>
              <a:avLst/>
              <a:gdLst/>
              <a:ahLst/>
              <a:cxnLst/>
              <a:rect l="l" t="t" r="r" b="b"/>
              <a:pathLst>
                <a:path w="956" h="687" extrusionOk="0">
                  <a:moveTo>
                    <a:pt x="0" y="1"/>
                  </a:moveTo>
                  <a:lnTo>
                    <a:pt x="0" y="147"/>
                  </a:lnTo>
                  <a:lnTo>
                    <a:pt x="955" y="686"/>
                  </a:lnTo>
                  <a:lnTo>
                    <a:pt x="955" y="539"/>
                  </a:lnTo>
                  <a:lnTo>
                    <a:pt x="0"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1130;p34"/>
            <p:cNvSpPr/>
            <p:nvPr/>
          </p:nvSpPr>
          <p:spPr>
            <a:xfrm>
              <a:off x="2711400" y="2527200"/>
              <a:ext cx="47775" cy="27575"/>
            </a:xfrm>
            <a:custGeom>
              <a:avLst/>
              <a:gdLst/>
              <a:ahLst/>
              <a:cxnLst/>
              <a:rect l="l" t="t" r="r" b="b"/>
              <a:pathLst>
                <a:path w="1911" h="1103" extrusionOk="0">
                  <a:moveTo>
                    <a:pt x="955" y="0"/>
                  </a:moveTo>
                  <a:lnTo>
                    <a:pt x="0" y="564"/>
                  </a:lnTo>
                  <a:lnTo>
                    <a:pt x="955" y="1102"/>
                  </a:lnTo>
                  <a:lnTo>
                    <a:pt x="1910" y="539"/>
                  </a:lnTo>
                  <a:lnTo>
                    <a:pt x="955" y="0"/>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1131;p34"/>
            <p:cNvSpPr/>
            <p:nvPr/>
          </p:nvSpPr>
          <p:spPr>
            <a:xfrm>
              <a:off x="2765275" y="2557800"/>
              <a:ext cx="23900" cy="17775"/>
            </a:xfrm>
            <a:custGeom>
              <a:avLst/>
              <a:gdLst/>
              <a:ahLst/>
              <a:cxnLst/>
              <a:rect l="l" t="t" r="r" b="b"/>
              <a:pathLst>
                <a:path w="956" h="711" extrusionOk="0">
                  <a:moveTo>
                    <a:pt x="955" y="1"/>
                  </a:moveTo>
                  <a:lnTo>
                    <a:pt x="0" y="564"/>
                  </a:lnTo>
                  <a:lnTo>
                    <a:pt x="0" y="711"/>
                  </a:lnTo>
                  <a:lnTo>
                    <a:pt x="955" y="172"/>
                  </a:lnTo>
                  <a:lnTo>
                    <a:pt x="955"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1132;p34"/>
            <p:cNvSpPr/>
            <p:nvPr/>
          </p:nvSpPr>
          <p:spPr>
            <a:xfrm>
              <a:off x="2741400" y="2558425"/>
              <a:ext cx="23900" cy="17150"/>
            </a:xfrm>
            <a:custGeom>
              <a:avLst/>
              <a:gdLst/>
              <a:ahLst/>
              <a:cxnLst/>
              <a:rect l="l" t="t" r="r" b="b"/>
              <a:pathLst>
                <a:path w="956" h="686" extrusionOk="0">
                  <a:moveTo>
                    <a:pt x="0" y="0"/>
                  </a:moveTo>
                  <a:lnTo>
                    <a:pt x="0" y="147"/>
                  </a:lnTo>
                  <a:lnTo>
                    <a:pt x="955" y="686"/>
                  </a:lnTo>
                  <a:lnTo>
                    <a:pt x="955" y="539"/>
                  </a:lnTo>
                  <a:lnTo>
                    <a:pt x="0" y="0"/>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1133;p34"/>
            <p:cNvSpPr/>
            <p:nvPr/>
          </p:nvSpPr>
          <p:spPr>
            <a:xfrm>
              <a:off x="2741400" y="2544325"/>
              <a:ext cx="47775" cy="27575"/>
            </a:xfrm>
            <a:custGeom>
              <a:avLst/>
              <a:gdLst/>
              <a:ahLst/>
              <a:cxnLst/>
              <a:rect l="l" t="t" r="r" b="b"/>
              <a:pathLst>
                <a:path w="1911" h="1103" extrusionOk="0">
                  <a:moveTo>
                    <a:pt x="955" y="1"/>
                  </a:moveTo>
                  <a:lnTo>
                    <a:pt x="0" y="564"/>
                  </a:lnTo>
                  <a:lnTo>
                    <a:pt x="955" y="1103"/>
                  </a:lnTo>
                  <a:lnTo>
                    <a:pt x="1910" y="540"/>
                  </a:lnTo>
                  <a:lnTo>
                    <a:pt x="955" y="1"/>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1134;p34"/>
            <p:cNvSpPr/>
            <p:nvPr/>
          </p:nvSpPr>
          <p:spPr>
            <a:xfrm>
              <a:off x="2825275" y="2592700"/>
              <a:ext cx="23900" cy="17775"/>
            </a:xfrm>
            <a:custGeom>
              <a:avLst/>
              <a:gdLst/>
              <a:ahLst/>
              <a:cxnLst/>
              <a:rect l="l" t="t" r="r" b="b"/>
              <a:pathLst>
                <a:path w="956" h="711" extrusionOk="0">
                  <a:moveTo>
                    <a:pt x="955" y="1"/>
                  </a:moveTo>
                  <a:lnTo>
                    <a:pt x="0" y="564"/>
                  </a:lnTo>
                  <a:lnTo>
                    <a:pt x="0" y="711"/>
                  </a:lnTo>
                  <a:lnTo>
                    <a:pt x="955" y="147"/>
                  </a:lnTo>
                  <a:lnTo>
                    <a:pt x="955"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1135;p34"/>
            <p:cNvSpPr/>
            <p:nvPr/>
          </p:nvSpPr>
          <p:spPr>
            <a:xfrm>
              <a:off x="2771400" y="2575550"/>
              <a:ext cx="53900" cy="34925"/>
            </a:xfrm>
            <a:custGeom>
              <a:avLst/>
              <a:gdLst/>
              <a:ahLst/>
              <a:cxnLst/>
              <a:rect l="l" t="t" r="r" b="b"/>
              <a:pathLst>
                <a:path w="2156" h="1397" extrusionOk="0">
                  <a:moveTo>
                    <a:pt x="0" y="1"/>
                  </a:moveTo>
                  <a:lnTo>
                    <a:pt x="0" y="172"/>
                  </a:lnTo>
                  <a:lnTo>
                    <a:pt x="2155" y="1397"/>
                  </a:lnTo>
                  <a:lnTo>
                    <a:pt x="2155" y="1250"/>
                  </a:lnTo>
                  <a:lnTo>
                    <a:pt x="0" y="1"/>
                  </a:ln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1136;p34"/>
            <p:cNvSpPr/>
            <p:nvPr/>
          </p:nvSpPr>
          <p:spPr>
            <a:xfrm>
              <a:off x="2771400" y="2562100"/>
              <a:ext cx="77775" cy="44700"/>
            </a:xfrm>
            <a:custGeom>
              <a:avLst/>
              <a:gdLst/>
              <a:ahLst/>
              <a:cxnLst/>
              <a:rect l="l" t="t" r="r" b="b"/>
              <a:pathLst>
                <a:path w="3111" h="1788" extrusionOk="0">
                  <a:moveTo>
                    <a:pt x="955" y="0"/>
                  </a:moveTo>
                  <a:lnTo>
                    <a:pt x="0" y="539"/>
                  </a:lnTo>
                  <a:lnTo>
                    <a:pt x="2155" y="1788"/>
                  </a:lnTo>
                  <a:lnTo>
                    <a:pt x="3110" y="1225"/>
                  </a:lnTo>
                  <a:lnTo>
                    <a:pt x="955" y="0"/>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1137;p34"/>
            <p:cNvSpPr/>
            <p:nvPr/>
          </p:nvSpPr>
          <p:spPr>
            <a:xfrm>
              <a:off x="2677725" y="2068650"/>
              <a:ext cx="274300" cy="356325"/>
            </a:xfrm>
            <a:custGeom>
              <a:avLst/>
              <a:gdLst/>
              <a:ahLst/>
              <a:cxnLst/>
              <a:rect l="l" t="t" r="r" b="b"/>
              <a:pathLst>
                <a:path w="10972" h="14253" extrusionOk="0">
                  <a:moveTo>
                    <a:pt x="1" y="1"/>
                  </a:moveTo>
                  <a:lnTo>
                    <a:pt x="1" y="7910"/>
                  </a:lnTo>
                  <a:lnTo>
                    <a:pt x="10971" y="14253"/>
                  </a:lnTo>
                  <a:lnTo>
                    <a:pt x="10971" y="6343"/>
                  </a:lnTo>
                  <a:lnTo>
                    <a:pt x="1" y="1"/>
                  </a:lnTo>
                  <a:close/>
                </a:path>
              </a:pathLst>
            </a:custGeom>
            <a:solidFill>
              <a:srgbClr val="BEE1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1138;p34"/>
            <p:cNvSpPr/>
            <p:nvPr/>
          </p:nvSpPr>
          <p:spPr>
            <a:xfrm>
              <a:off x="2835050" y="2189275"/>
              <a:ext cx="97975" cy="194700"/>
            </a:xfrm>
            <a:custGeom>
              <a:avLst/>
              <a:gdLst/>
              <a:ahLst/>
              <a:cxnLst/>
              <a:rect l="l" t="t" r="r" b="b"/>
              <a:pathLst>
                <a:path w="3919" h="7788" extrusionOk="0">
                  <a:moveTo>
                    <a:pt x="1" y="0"/>
                  </a:moveTo>
                  <a:lnTo>
                    <a:pt x="1" y="5510"/>
                  </a:lnTo>
                  <a:lnTo>
                    <a:pt x="3919" y="7787"/>
                  </a:lnTo>
                  <a:lnTo>
                    <a:pt x="3919" y="2277"/>
                  </a:lnTo>
                  <a:lnTo>
                    <a:pt x="1" y="0"/>
                  </a:lnTo>
                  <a:close/>
                </a:path>
              </a:pathLst>
            </a:custGeom>
            <a:solidFill>
              <a:srgbClr val="878C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1139;p34"/>
            <p:cNvSpPr/>
            <p:nvPr/>
          </p:nvSpPr>
          <p:spPr>
            <a:xfrm>
              <a:off x="2704650" y="2113950"/>
              <a:ext cx="110225" cy="71675"/>
            </a:xfrm>
            <a:custGeom>
              <a:avLst/>
              <a:gdLst/>
              <a:ahLst/>
              <a:cxnLst/>
              <a:rect l="l" t="t" r="r" b="b"/>
              <a:pathLst>
                <a:path w="4409" h="2867" extrusionOk="0">
                  <a:moveTo>
                    <a:pt x="1" y="1"/>
                  </a:moveTo>
                  <a:lnTo>
                    <a:pt x="1" y="319"/>
                  </a:lnTo>
                  <a:lnTo>
                    <a:pt x="4409" y="2866"/>
                  </a:lnTo>
                  <a:lnTo>
                    <a:pt x="4409" y="2548"/>
                  </a:lnTo>
                  <a:lnTo>
                    <a:pt x="1" y="1"/>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1140;p34"/>
            <p:cNvSpPr/>
            <p:nvPr/>
          </p:nvSpPr>
          <p:spPr>
            <a:xfrm>
              <a:off x="2704650" y="2132950"/>
              <a:ext cx="110225" cy="71650"/>
            </a:xfrm>
            <a:custGeom>
              <a:avLst/>
              <a:gdLst/>
              <a:ahLst/>
              <a:cxnLst/>
              <a:rect l="l" t="t" r="r" b="b"/>
              <a:pathLst>
                <a:path w="4409" h="2866" extrusionOk="0">
                  <a:moveTo>
                    <a:pt x="1" y="0"/>
                  </a:moveTo>
                  <a:lnTo>
                    <a:pt x="1" y="318"/>
                  </a:lnTo>
                  <a:lnTo>
                    <a:pt x="4409" y="2865"/>
                  </a:lnTo>
                  <a:lnTo>
                    <a:pt x="4409" y="2522"/>
                  </a:lnTo>
                  <a:lnTo>
                    <a:pt x="1" y="0"/>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1141;p34"/>
            <p:cNvSpPr/>
            <p:nvPr/>
          </p:nvSpPr>
          <p:spPr>
            <a:xfrm>
              <a:off x="2704650" y="2151300"/>
              <a:ext cx="110225" cy="71650"/>
            </a:xfrm>
            <a:custGeom>
              <a:avLst/>
              <a:gdLst/>
              <a:ahLst/>
              <a:cxnLst/>
              <a:rect l="l" t="t" r="r" b="b"/>
              <a:pathLst>
                <a:path w="4409" h="2866" extrusionOk="0">
                  <a:moveTo>
                    <a:pt x="1" y="1"/>
                  </a:moveTo>
                  <a:lnTo>
                    <a:pt x="1" y="319"/>
                  </a:lnTo>
                  <a:lnTo>
                    <a:pt x="4409" y="2866"/>
                  </a:lnTo>
                  <a:lnTo>
                    <a:pt x="4409" y="2547"/>
                  </a:lnTo>
                  <a:lnTo>
                    <a:pt x="1" y="1"/>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1142;p34"/>
            <p:cNvSpPr/>
            <p:nvPr/>
          </p:nvSpPr>
          <p:spPr>
            <a:xfrm>
              <a:off x="2704650" y="2170275"/>
              <a:ext cx="110225" cy="71050"/>
            </a:xfrm>
            <a:custGeom>
              <a:avLst/>
              <a:gdLst/>
              <a:ahLst/>
              <a:cxnLst/>
              <a:rect l="l" t="t" r="r" b="b"/>
              <a:pathLst>
                <a:path w="4409" h="2842" extrusionOk="0">
                  <a:moveTo>
                    <a:pt x="1" y="1"/>
                  </a:moveTo>
                  <a:lnTo>
                    <a:pt x="1" y="319"/>
                  </a:lnTo>
                  <a:lnTo>
                    <a:pt x="4409" y="2841"/>
                  </a:lnTo>
                  <a:lnTo>
                    <a:pt x="4409" y="2523"/>
                  </a:lnTo>
                  <a:lnTo>
                    <a:pt x="1" y="1"/>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1143;p34"/>
            <p:cNvSpPr/>
            <p:nvPr/>
          </p:nvSpPr>
          <p:spPr>
            <a:xfrm>
              <a:off x="2704650" y="2188650"/>
              <a:ext cx="110225" cy="71650"/>
            </a:xfrm>
            <a:custGeom>
              <a:avLst/>
              <a:gdLst/>
              <a:ahLst/>
              <a:cxnLst/>
              <a:rect l="l" t="t" r="r" b="b"/>
              <a:pathLst>
                <a:path w="4409" h="2866" extrusionOk="0">
                  <a:moveTo>
                    <a:pt x="1" y="1"/>
                  </a:moveTo>
                  <a:lnTo>
                    <a:pt x="1" y="319"/>
                  </a:lnTo>
                  <a:lnTo>
                    <a:pt x="4409" y="2866"/>
                  </a:lnTo>
                  <a:lnTo>
                    <a:pt x="4409" y="2547"/>
                  </a:lnTo>
                  <a:lnTo>
                    <a:pt x="1" y="1"/>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1144;p34"/>
            <p:cNvSpPr/>
            <p:nvPr/>
          </p:nvSpPr>
          <p:spPr>
            <a:xfrm>
              <a:off x="2704650" y="2207025"/>
              <a:ext cx="110225" cy="71650"/>
            </a:xfrm>
            <a:custGeom>
              <a:avLst/>
              <a:gdLst/>
              <a:ahLst/>
              <a:cxnLst/>
              <a:rect l="l" t="t" r="r" b="b"/>
              <a:pathLst>
                <a:path w="4409" h="2866" extrusionOk="0">
                  <a:moveTo>
                    <a:pt x="1" y="0"/>
                  </a:moveTo>
                  <a:lnTo>
                    <a:pt x="1" y="343"/>
                  </a:lnTo>
                  <a:lnTo>
                    <a:pt x="4409" y="2865"/>
                  </a:lnTo>
                  <a:lnTo>
                    <a:pt x="4409" y="2547"/>
                  </a:lnTo>
                  <a:lnTo>
                    <a:pt x="1" y="0"/>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1145;p34"/>
            <p:cNvSpPr/>
            <p:nvPr/>
          </p:nvSpPr>
          <p:spPr>
            <a:xfrm>
              <a:off x="2704650" y="2244350"/>
              <a:ext cx="76550" cy="52675"/>
            </a:xfrm>
            <a:custGeom>
              <a:avLst/>
              <a:gdLst/>
              <a:ahLst/>
              <a:cxnLst/>
              <a:rect l="l" t="t" r="r" b="b"/>
              <a:pathLst>
                <a:path w="3062" h="2107" extrusionOk="0">
                  <a:moveTo>
                    <a:pt x="1" y="1"/>
                  </a:moveTo>
                  <a:lnTo>
                    <a:pt x="1" y="344"/>
                  </a:lnTo>
                  <a:lnTo>
                    <a:pt x="3062" y="2107"/>
                  </a:lnTo>
                  <a:lnTo>
                    <a:pt x="3062" y="1789"/>
                  </a:lnTo>
                  <a:lnTo>
                    <a:pt x="1" y="1"/>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1146;p34"/>
            <p:cNvSpPr/>
            <p:nvPr/>
          </p:nvSpPr>
          <p:spPr>
            <a:xfrm>
              <a:off x="2704650" y="2226000"/>
              <a:ext cx="110225" cy="71650"/>
            </a:xfrm>
            <a:custGeom>
              <a:avLst/>
              <a:gdLst/>
              <a:ahLst/>
              <a:cxnLst/>
              <a:rect l="l" t="t" r="r" b="b"/>
              <a:pathLst>
                <a:path w="4409" h="2866" extrusionOk="0">
                  <a:moveTo>
                    <a:pt x="1" y="0"/>
                  </a:moveTo>
                  <a:lnTo>
                    <a:pt x="1" y="319"/>
                  </a:lnTo>
                  <a:lnTo>
                    <a:pt x="4409" y="2865"/>
                  </a:lnTo>
                  <a:lnTo>
                    <a:pt x="4409" y="2547"/>
                  </a:lnTo>
                  <a:lnTo>
                    <a:pt x="1" y="0"/>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1147;p34"/>
            <p:cNvSpPr/>
            <p:nvPr/>
          </p:nvSpPr>
          <p:spPr>
            <a:xfrm>
              <a:off x="2847300" y="2225375"/>
              <a:ext cx="57575" cy="74725"/>
            </a:xfrm>
            <a:custGeom>
              <a:avLst/>
              <a:gdLst/>
              <a:ahLst/>
              <a:cxnLst/>
              <a:rect l="l" t="t" r="r" b="b"/>
              <a:pathLst>
                <a:path w="2303" h="2989" extrusionOk="0">
                  <a:moveTo>
                    <a:pt x="1152" y="1"/>
                  </a:moveTo>
                  <a:lnTo>
                    <a:pt x="1" y="1641"/>
                  </a:lnTo>
                  <a:lnTo>
                    <a:pt x="2303" y="2988"/>
                  </a:lnTo>
                  <a:lnTo>
                    <a:pt x="1152" y="1"/>
                  </a:lnTo>
                  <a:close/>
                </a:path>
              </a:pathLst>
            </a:custGeom>
            <a:solidFill>
              <a:srgbClr val="FBD1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1148;p34"/>
            <p:cNvSpPr/>
            <p:nvPr/>
          </p:nvSpPr>
          <p:spPr>
            <a:xfrm>
              <a:off x="2869950" y="2251100"/>
              <a:ext cx="58200" cy="74700"/>
            </a:xfrm>
            <a:custGeom>
              <a:avLst/>
              <a:gdLst/>
              <a:ahLst/>
              <a:cxnLst/>
              <a:rect l="l" t="t" r="r" b="b"/>
              <a:pathLst>
                <a:path w="2328" h="2988" extrusionOk="0">
                  <a:moveTo>
                    <a:pt x="1176" y="0"/>
                  </a:moveTo>
                  <a:lnTo>
                    <a:pt x="1" y="1641"/>
                  </a:lnTo>
                  <a:lnTo>
                    <a:pt x="2327" y="2988"/>
                  </a:lnTo>
                  <a:lnTo>
                    <a:pt x="1176" y="0"/>
                  </a:lnTo>
                  <a:close/>
                </a:path>
              </a:pathLst>
            </a:custGeom>
            <a:solidFill>
              <a:srgbClr val="606B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1149;p34"/>
            <p:cNvSpPr/>
            <p:nvPr/>
          </p:nvSpPr>
          <p:spPr>
            <a:xfrm>
              <a:off x="2876700" y="2293275"/>
              <a:ext cx="45325" cy="58300"/>
            </a:xfrm>
            <a:custGeom>
              <a:avLst/>
              <a:gdLst/>
              <a:ahLst/>
              <a:cxnLst/>
              <a:rect l="l" t="t" r="r" b="b"/>
              <a:pathLst>
                <a:path w="1813" h="2332" extrusionOk="0">
                  <a:moveTo>
                    <a:pt x="496" y="0"/>
                  </a:moveTo>
                  <a:cubicBezTo>
                    <a:pt x="198" y="0"/>
                    <a:pt x="0" y="240"/>
                    <a:pt x="0" y="640"/>
                  </a:cubicBezTo>
                  <a:cubicBezTo>
                    <a:pt x="0" y="1227"/>
                    <a:pt x="392" y="1913"/>
                    <a:pt x="906" y="2207"/>
                  </a:cubicBezTo>
                  <a:cubicBezTo>
                    <a:pt x="1048" y="2292"/>
                    <a:pt x="1184" y="2332"/>
                    <a:pt x="1305" y="2332"/>
                  </a:cubicBezTo>
                  <a:cubicBezTo>
                    <a:pt x="1602" y="2332"/>
                    <a:pt x="1812" y="2093"/>
                    <a:pt x="1812" y="1693"/>
                  </a:cubicBezTo>
                  <a:cubicBezTo>
                    <a:pt x="1812" y="1105"/>
                    <a:pt x="1396" y="419"/>
                    <a:pt x="906" y="125"/>
                  </a:cubicBezTo>
                  <a:cubicBezTo>
                    <a:pt x="757" y="40"/>
                    <a:pt x="618" y="0"/>
                    <a:pt x="496" y="0"/>
                  </a:cubicBezTo>
                  <a:close/>
                </a:path>
              </a:pathLst>
            </a:custGeom>
            <a:solidFill>
              <a:srgbClr val="EC8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1150;p34"/>
            <p:cNvSpPr/>
            <p:nvPr/>
          </p:nvSpPr>
          <p:spPr>
            <a:xfrm>
              <a:off x="3933950" y="1788275"/>
              <a:ext cx="44100" cy="34300"/>
            </a:xfrm>
            <a:custGeom>
              <a:avLst/>
              <a:gdLst/>
              <a:ahLst/>
              <a:cxnLst/>
              <a:rect l="l" t="t" r="r" b="b"/>
              <a:pathLst>
                <a:path w="1764" h="1372" extrusionOk="0">
                  <a:moveTo>
                    <a:pt x="1" y="0"/>
                  </a:moveTo>
                  <a:lnTo>
                    <a:pt x="1176" y="1372"/>
                  </a:lnTo>
                  <a:lnTo>
                    <a:pt x="1764" y="34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1151;p34"/>
            <p:cNvSpPr/>
            <p:nvPr/>
          </p:nvSpPr>
          <p:spPr>
            <a:xfrm>
              <a:off x="3933950" y="1788275"/>
              <a:ext cx="12275" cy="9825"/>
            </a:xfrm>
            <a:custGeom>
              <a:avLst/>
              <a:gdLst/>
              <a:ahLst/>
              <a:cxnLst/>
              <a:rect l="l" t="t" r="r" b="b"/>
              <a:pathLst>
                <a:path w="491" h="393" extrusionOk="0">
                  <a:moveTo>
                    <a:pt x="1" y="0"/>
                  </a:moveTo>
                  <a:lnTo>
                    <a:pt x="319" y="392"/>
                  </a:lnTo>
                  <a:lnTo>
                    <a:pt x="491" y="98"/>
                  </a:lnTo>
                  <a:lnTo>
                    <a:pt x="1" y="0"/>
                  </a:lnTo>
                  <a:close/>
                </a:path>
              </a:pathLst>
            </a:custGeom>
            <a:solidFill>
              <a:srgbClr val="606B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1152;p34"/>
            <p:cNvSpPr/>
            <p:nvPr/>
          </p:nvSpPr>
          <p:spPr>
            <a:xfrm>
              <a:off x="3960275" y="1796475"/>
              <a:ext cx="234500" cy="151600"/>
            </a:xfrm>
            <a:custGeom>
              <a:avLst/>
              <a:gdLst/>
              <a:ahLst/>
              <a:cxnLst/>
              <a:rect l="l" t="t" r="r" b="b"/>
              <a:pathLst>
                <a:path w="9380" h="6064" extrusionOk="0">
                  <a:moveTo>
                    <a:pt x="620" y="1"/>
                  </a:moveTo>
                  <a:cubicBezTo>
                    <a:pt x="563" y="1"/>
                    <a:pt x="495" y="18"/>
                    <a:pt x="417" y="64"/>
                  </a:cubicBezTo>
                  <a:cubicBezTo>
                    <a:pt x="197" y="187"/>
                    <a:pt x="1" y="505"/>
                    <a:pt x="1" y="774"/>
                  </a:cubicBezTo>
                  <a:cubicBezTo>
                    <a:pt x="1" y="897"/>
                    <a:pt x="50" y="995"/>
                    <a:pt x="123" y="1044"/>
                  </a:cubicBezTo>
                  <a:lnTo>
                    <a:pt x="8792" y="6064"/>
                  </a:lnTo>
                  <a:cubicBezTo>
                    <a:pt x="8719" y="6015"/>
                    <a:pt x="8670" y="5941"/>
                    <a:pt x="8670" y="5794"/>
                  </a:cubicBezTo>
                  <a:cubicBezTo>
                    <a:pt x="8670" y="5550"/>
                    <a:pt x="8841" y="5231"/>
                    <a:pt x="9086" y="5084"/>
                  </a:cubicBezTo>
                  <a:cubicBezTo>
                    <a:pt x="9140" y="5044"/>
                    <a:pt x="9194" y="5026"/>
                    <a:pt x="9248" y="5026"/>
                  </a:cubicBezTo>
                  <a:cubicBezTo>
                    <a:pt x="9292" y="5026"/>
                    <a:pt x="9336" y="5038"/>
                    <a:pt x="9380" y="5060"/>
                  </a:cubicBezTo>
                  <a:lnTo>
                    <a:pt x="711" y="15"/>
                  </a:lnTo>
                  <a:cubicBezTo>
                    <a:pt x="684" y="6"/>
                    <a:pt x="654" y="1"/>
                    <a:pt x="620" y="1"/>
                  </a:cubicBezTo>
                  <a:close/>
                </a:path>
              </a:pathLst>
            </a:custGeom>
            <a:solidFill>
              <a:srgbClr val="606B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1153;p34"/>
            <p:cNvSpPr/>
            <p:nvPr/>
          </p:nvSpPr>
          <p:spPr>
            <a:xfrm>
              <a:off x="4177000" y="1922275"/>
              <a:ext cx="20850" cy="26500"/>
            </a:xfrm>
            <a:custGeom>
              <a:avLst/>
              <a:gdLst/>
              <a:ahLst/>
              <a:cxnLst/>
              <a:rect l="l" t="t" r="r" b="b"/>
              <a:pathLst>
                <a:path w="834" h="1060" extrusionOk="0">
                  <a:moveTo>
                    <a:pt x="592" y="0"/>
                  </a:moveTo>
                  <a:cubicBezTo>
                    <a:pt x="539" y="0"/>
                    <a:pt x="480" y="17"/>
                    <a:pt x="417" y="52"/>
                  </a:cubicBezTo>
                  <a:cubicBezTo>
                    <a:pt x="172" y="199"/>
                    <a:pt x="1" y="518"/>
                    <a:pt x="1" y="762"/>
                  </a:cubicBezTo>
                  <a:cubicBezTo>
                    <a:pt x="1" y="954"/>
                    <a:pt x="88" y="1059"/>
                    <a:pt x="227" y="1059"/>
                  </a:cubicBezTo>
                  <a:cubicBezTo>
                    <a:pt x="282" y="1059"/>
                    <a:pt x="347" y="1042"/>
                    <a:pt x="417" y="1007"/>
                  </a:cubicBezTo>
                  <a:cubicBezTo>
                    <a:pt x="637" y="885"/>
                    <a:pt x="833" y="567"/>
                    <a:pt x="833" y="297"/>
                  </a:cubicBezTo>
                  <a:cubicBezTo>
                    <a:pt x="816" y="105"/>
                    <a:pt x="723" y="0"/>
                    <a:pt x="592" y="0"/>
                  </a:cubicBezTo>
                  <a:close/>
                </a:path>
              </a:pathLst>
            </a:custGeom>
            <a:solidFill>
              <a:srgbClr val="495D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1154;p34"/>
            <p:cNvSpPr/>
            <p:nvPr/>
          </p:nvSpPr>
          <p:spPr>
            <a:xfrm>
              <a:off x="4036800" y="1806025"/>
              <a:ext cx="44100" cy="34300"/>
            </a:xfrm>
            <a:custGeom>
              <a:avLst/>
              <a:gdLst/>
              <a:ahLst/>
              <a:cxnLst/>
              <a:rect l="l" t="t" r="r" b="b"/>
              <a:pathLst>
                <a:path w="1764" h="1372" extrusionOk="0">
                  <a:moveTo>
                    <a:pt x="1" y="1"/>
                  </a:moveTo>
                  <a:lnTo>
                    <a:pt x="1201" y="1372"/>
                  </a:lnTo>
                  <a:lnTo>
                    <a:pt x="1764" y="368"/>
                  </a:ln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1155;p34"/>
            <p:cNvSpPr/>
            <p:nvPr/>
          </p:nvSpPr>
          <p:spPr>
            <a:xfrm>
              <a:off x="4036800" y="1806025"/>
              <a:ext cx="12275" cy="9825"/>
            </a:xfrm>
            <a:custGeom>
              <a:avLst/>
              <a:gdLst/>
              <a:ahLst/>
              <a:cxnLst/>
              <a:rect l="l" t="t" r="r" b="b"/>
              <a:pathLst>
                <a:path w="491" h="393" extrusionOk="0">
                  <a:moveTo>
                    <a:pt x="1" y="1"/>
                  </a:moveTo>
                  <a:lnTo>
                    <a:pt x="344" y="392"/>
                  </a:lnTo>
                  <a:lnTo>
                    <a:pt x="491" y="99"/>
                  </a:lnTo>
                  <a:lnTo>
                    <a:pt x="1" y="1"/>
                  </a:lnTo>
                  <a:close/>
                </a:path>
              </a:pathLst>
            </a:custGeom>
            <a:solidFill>
              <a:srgbClr val="EC8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1156;p34"/>
            <p:cNvSpPr/>
            <p:nvPr/>
          </p:nvSpPr>
          <p:spPr>
            <a:xfrm>
              <a:off x="4063750" y="1814350"/>
              <a:ext cx="157350" cy="107400"/>
            </a:xfrm>
            <a:custGeom>
              <a:avLst/>
              <a:gdLst/>
              <a:ahLst/>
              <a:cxnLst/>
              <a:rect l="l" t="t" r="r" b="b"/>
              <a:pathLst>
                <a:path w="6294" h="4296" extrusionOk="0">
                  <a:moveTo>
                    <a:pt x="6278" y="3259"/>
                  </a:moveTo>
                  <a:lnTo>
                    <a:pt x="6294" y="3267"/>
                  </a:lnTo>
                  <a:cubicBezTo>
                    <a:pt x="6289" y="3264"/>
                    <a:pt x="6284" y="3261"/>
                    <a:pt x="6278" y="3259"/>
                  </a:cubicBezTo>
                  <a:close/>
                  <a:moveTo>
                    <a:pt x="572" y="1"/>
                  </a:moveTo>
                  <a:cubicBezTo>
                    <a:pt x="519" y="1"/>
                    <a:pt x="459" y="19"/>
                    <a:pt x="392" y="59"/>
                  </a:cubicBezTo>
                  <a:cubicBezTo>
                    <a:pt x="172" y="182"/>
                    <a:pt x="0" y="500"/>
                    <a:pt x="0" y="770"/>
                  </a:cubicBezTo>
                  <a:cubicBezTo>
                    <a:pt x="0" y="892"/>
                    <a:pt x="25" y="990"/>
                    <a:pt x="98" y="1039"/>
                  </a:cubicBezTo>
                  <a:lnTo>
                    <a:pt x="5706" y="4296"/>
                  </a:lnTo>
                  <a:cubicBezTo>
                    <a:pt x="5632" y="4247"/>
                    <a:pt x="5584" y="4149"/>
                    <a:pt x="5584" y="4026"/>
                  </a:cubicBezTo>
                  <a:cubicBezTo>
                    <a:pt x="5584" y="3757"/>
                    <a:pt x="5755" y="3439"/>
                    <a:pt x="6000" y="3292"/>
                  </a:cubicBezTo>
                  <a:cubicBezTo>
                    <a:pt x="6060" y="3262"/>
                    <a:pt x="6130" y="3241"/>
                    <a:pt x="6192" y="3241"/>
                  </a:cubicBezTo>
                  <a:cubicBezTo>
                    <a:pt x="6224" y="3241"/>
                    <a:pt x="6253" y="3246"/>
                    <a:pt x="6278" y="3259"/>
                  </a:cubicBezTo>
                  <a:lnTo>
                    <a:pt x="6278" y="3259"/>
                  </a:lnTo>
                  <a:lnTo>
                    <a:pt x="686" y="35"/>
                  </a:lnTo>
                  <a:cubicBezTo>
                    <a:pt x="653" y="13"/>
                    <a:pt x="615" y="1"/>
                    <a:pt x="572" y="1"/>
                  </a:cubicBezTo>
                  <a:close/>
                </a:path>
              </a:pathLst>
            </a:custGeom>
            <a:solidFill>
              <a:srgbClr val="EC8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1157;p34"/>
            <p:cNvSpPr/>
            <p:nvPr/>
          </p:nvSpPr>
          <p:spPr>
            <a:xfrm>
              <a:off x="4203325" y="1895325"/>
              <a:ext cx="20850" cy="26800"/>
            </a:xfrm>
            <a:custGeom>
              <a:avLst/>
              <a:gdLst/>
              <a:ahLst/>
              <a:cxnLst/>
              <a:rect l="l" t="t" r="r" b="b"/>
              <a:pathLst>
                <a:path w="834" h="1072" extrusionOk="0">
                  <a:moveTo>
                    <a:pt x="596" y="1"/>
                  </a:moveTo>
                  <a:cubicBezTo>
                    <a:pt x="541" y="1"/>
                    <a:pt x="480" y="18"/>
                    <a:pt x="417" y="53"/>
                  </a:cubicBezTo>
                  <a:cubicBezTo>
                    <a:pt x="172" y="200"/>
                    <a:pt x="1" y="518"/>
                    <a:pt x="1" y="787"/>
                  </a:cubicBezTo>
                  <a:cubicBezTo>
                    <a:pt x="1" y="960"/>
                    <a:pt x="85" y="1071"/>
                    <a:pt x="221" y="1071"/>
                  </a:cubicBezTo>
                  <a:cubicBezTo>
                    <a:pt x="278" y="1071"/>
                    <a:pt x="344" y="1051"/>
                    <a:pt x="417" y="1008"/>
                  </a:cubicBezTo>
                  <a:cubicBezTo>
                    <a:pt x="637" y="885"/>
                    <a:pt x="833" y="567"/>
                    <a:pt x="833" y="298"/>
                  </a:cubicBezTo>
                  <a:cubicBezTo>
                    <a:pt x="833" y="106"/>
                    <a:pt x="734" y="1"/>
                    <a:pt x="596" y="1"/>
                  </a:cubicBezTo>
                  <a:close/>
                </a:path>
              </a:pathLst>
            </a:custGeom>
            <a:solidFill>
              <a:srgbClr val="D34C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1158;p34"/>
            <p:cNvSpPr/>
            <p:nvPr/>
          </p:nvSpPr>
          <p:spPr>
            <a:xfrm>
              <a:off x="3896000" y="1850725"/>
              <a:ext cx="33075" cy="47775"/>
            </a:xfrm>
            <a:custGeom>
              <a:avLst/>
              <a:gdLst/>
              <a:ahLst/>
              <a:cxnLst/>
              <a:rect l="l" t="t" r="r" b="b"/>
              <a:pathLst>
                <a:path w="1323" h="1911" extrusionOk="0">
                  <a:moveTo>
                    <a:pt x="25" y="0"/>
                  </a:moveTo>
                  <a:lnTo>
                    <a:pt x="1" y="1078"/>
                  </a:lnTo>
                  <a:cubicBezTo>
                    <a:pt x="1" y="1127"/>
                    <a:pt x="50" y="1176"/>
                    <a:pt x="99" y="1200"/>
                  </a:cubicBezTo>
                  <a:lnTo>
                    <a:pt x="1323" y="1910"/>
                  </a:lnTo>
                  <a:lnTo>
                    <a:pt x="1323" y="833"/>
                  </a:lnTo>
                  <a:lnTo>
                    <a:pt x="99" y="123"/>
                  </a:lnTo>
                  <a:cubicBezTo>
                    <a:pt x="50" y="98"/>
                    <a:pt x="25" y="49"/>
                    <a:pt x="25" y="0"/>
                  </a:cubicBezTo>
                  <a:close/>
                </a:path>
              </a:pathLst>
            </a:custGeom>
            <a:solidFill>
              <a:srgbClr val="495D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1159;p34"/>
            <p:cNvSpPr/>
            <p:nvPr/>
          </p:nvSpPr>
          <p:spPr>
            <a:xfrm>
              <a:off x="3929050" y="1847650"/>
              <a:ext cx="40450" cy="50850"/>
            </a:xfrm>
            <a:custGeom>
              <a:avLst/>
              <a:gdLst/>
              <a:ahLst/>
              <a:cxnLst/>
              <a:rect l="l" t="t" r="r" b="b"/>
              <a:pathLst>
                <a:path w="1618" h="2034" extrusionOk="0">
                  <a:moveTo>
                    <a:pt x="1617" y="1"/>
                  </a:moveTo>
                  <a:lnTo>
                    <a:pt x="1" y="956"/>
                  </a:lnTo>
                  <a:lnTo>
                    <a:pt x="1" y="2033"/>
                  </a:lnTo>
                  <a:lnTo>
                    <a:pt x="1617" y="1103"/>
                  </a:lnTo>
                  <a:lnTo>
                    <a:pt x="1617" y="1"/>
                  </a:lnTo>
                  <a:close/>
                </a:path>
              </a:pathLst>
            </a:custGeom>
            <a:solidFill>
              <a:srgbClr val="00C3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1160;p34"/>
            <p:cNvSpPr/>
            <p:nvPr/>
          </p:nvSpPr>
          <p:spPr>
            <a:xfrm>
              <a:off x="3895400" y="1828975"/>
              <a:ext cx="74100" cy="42575"/>
            </a:xfrm>
            <a:custGeom>
              <a:avLst/>
              <a:gdLst/>
              <a:ahLst/>
              <a:cxnLst/>
              <a:rect l="l" t="t" r="r" b="b"/>
              <a:pathLst>
                <a:path w="2964" h="1703" extrusionOk="0">
                  <a:moveTo>
                    <a:pt x="1543" y="1"/>
                  </a:moveTo>
                  <a:cubicBezTo>
                    <a:pt x="1463" y="1"/>
                    <a:pt x="1384" y="13"/>
                    <a:pt x="1322" y="38"/>
                  </a:cubicBezTo>
                  <a:lnTo>
                    <a:pt x="123" y="748"/>
                  </a:lnTo>
                  <a:cubicBezTo>
                    <a:pt x="0" y="821"/>
                    <a:pt x="0" y="919"/>
                    <a:pt x="123" y="993"/>
                  </a:cubicBezTo>
                  <a:lnTo>
                    <a:pt x="1347" y="1703"/>
                  </a:lnTo>
                  <a:lnTo>
                    <a:pt x="2963" y="748"/>
                  </a:lnTo>
                  <a:lnTo>
                    <a:pt x="1763" y="38"/>
                  </a:lnTo>
                  <a:cubicBezTo>
                    <a:pt x="1702" y="13"/>
                    <a:pt x="1622" y="1"/>
                    <a:pt x="1543" y="1"/>
                  </a:cubicBezTo>
                  <a:close/>
                </a:path>
              </a:pathLst>
            </a:custGeom>
            <a:solidFill>
              <a:srgbClr val="606B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1161;p34"/>
            <p:cNvSpPr/>
            <p:nvPr/>
          </p:nvSpPr>
          <p:spPr>
            <a:xfrm>
              <a:off x="3950475" y="1859900"/>
              <a:ext cx="40450" cy="50850"/>
            </a:xfrm>
            <a:custGeom>
              <a:avLst/>
              <a:gdLst/>
              <a:ahLst/>
              <a:cxnLst/>
              <a:rect l="l" t="t" r="r" b="b"/>
              <a:pathLst>
                <a:path w="1618" h="2034" extrusionOk="0">
                  <a:moveTo>
                    <a:pt x="1617" y="1"/>
                  </a:moveTo>
                  <a:lnTo>
                    <a:pt x="1" y="956"/>
                  </a:lnTo>
                  <a:lnTo>
                    <a:pt x="1" y="2033"/>
                  </a:lnTo>
                  <a:lnTo>
                    <a:pt x="1617" y="1102"/>
                  </a:lnTo>
                  <a:lnTo>
                    <a:pt x="1617" y="1"/>
                  </a:ln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1162;p34"/>
            <p:cNvSpPr/>
            <p:nvPr/>
          </p:nvSpPr>
          <p:spPr>
            <a:xfrm>
              <a:off x="3929050" y="1871525"/>
              <a:ext cx="21450" cy="39225"/>
            </a:xfrm>
            <a:custGeom>
              <a:avLst/>
              <a:gdLst/>
              <a:ahLst/>
              <a:cxnLst/>
              <a:rect l="l" t="t" r="r" b="b"/>
              <a:pathLst>
                <a:path w="858" h="1569" extrusionOk="0">
                  <a:moveTo>
                    <a:pt x="1" y="1"/>
                  </a:moveTo>
                  <a:lnTo>
                    <a:pt x="1" y="1078"/>
                  </a:lnTo>
                  <a:lnTo>
                    <a:pt x="858" y="1568"/>
                  </a:lnTo>
                  <a:lnTo>
                    <a:pt x="858" y="491"/>
                  </a:lnTo>
                  <a:lnTo>
                    <a:pt x="1" y="1"/>
                  </a:lnTo>
                  <a:close/>
                </a:path>
              </a:pathLst>
            </a:custGeom>
            <a:solidFill>
              <a:srgbClr val="CEC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1163;p34"/>
            <p:cNvSpPr/>
            <p:nvPr/>
          </p:nvSpPr>
          <p:spPr>
            <a:xfrm>
              <a:off x="3929050" y="1847650"/>
              <a:ext cx="61875" cy="36150"/>
            </a:xfrm>
            <a:custGeom>
              <a:avLst/>
              <a:gdLst/>
              <a:ahLst/>
              <a:cxnLst/>
              <a:rect l="l" t="t" r="r" b="b"/>
              <a:pathLst>
                <a:path w="2475" h="1446" extrusionOk="0">
                  <a:moveTo>
                    <a:pt x="1617" y="1"/>
                  </a:moveTo>
                  <a:lnTo>
                    <a:pt x="1" y="956"/>
                  </a:lnTo>
                  <a:lnTo>
                    <a:pt x="858" y="1446"/>
                  </a:lnTo>
                  <a:lnTo>
                    <a:pt x="2474" y="491"/>
                  </a:lnTo>
                  <a:lnTo>
                    <a:pt x="161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1164;p34"/>
            <p:cNvSpPr/>
            <p:nvPr/>
          </p:nvSpPr>
          <p:spPr>
            <a:xfrm>
              <a:off x="3950475" y="1880725"/>
              <a:ext cx="72900" cy="49150"/>
            </a:xfrm>
            <a:custGeom>
              <a:avLst/>
              <a:gdLst/>
              <a:ahLst/>
              <a:cxnLst/>
              <a:rect l="l" t="t" r="r" b="b"/>
              <a:pathLst>
                <a:path w="2916" h="1966" extrusionOk="0">
                  <a:moveTo>
                    <a:pt x="2915" y="0"/>
                  </a:moveTo>
                  <a:cubicBezTo>
                    <a:pt x="2915" y="49"/>
                    <a:pt x="2891" y="98"/>
                    <a:pt x="2842" y="123"/>
                  </a:cubicBezTo>
                  <a:lnTo>
                    <a:pt x="1642" y="833"/>
                  </a:lnTo>
                  <a:cubicBezTo>
                    <a:pt x="1580" y="857"/>
                    <a:pt x="1501" y="869"/>
                    <a:pt x="1421" y="869"/>
                  </a:cubicBezTo>
                  <a:cubicBezTo>
                    <a:pt x="1342" y="869"/>
                    <a:pt x="1262" y="857"/>
                    <a:pt x="1201" y="833"/>
                  </a:cubicBezTo>
                  <a:lnTo>
                    <a:pt x="1" y="123"/>
                  </a:lnTo>
                  <a:lnTo>
                    <a:pt x="1" y="1200"/>
                  </a:lnTo>
                  <a:lnTo>
                    <a:pt x="1201" y="1910"/>
                  </a:lnTo>
                  <a:cubicBezTo>
                    <a:pt x="1262" y="1947"/>
                    <a:pt x="1342" y="1965"/>
                    <a:pt x="1418" y="1965"/>
                  </a:cubicBezTo>
                  <a:cubicBezTo>
                    <a:pt x="1495" y="1965"/>
                    <a:pt x="1568" y="1947"/>
                    <a:pt x="1617" y="1910"/>
                  </a:cubicBezTo>
                  <a:lnTo>
                    <a:pt x="2842" y="1200"/>
                  </a:lnTo>
                  <a:cubicBezTo>
                    <a:pt x="2891" y="1176"/>
                    <a:pt x="2915" y="1127"/>
                    <a:pt x="2915" y="1078"/>
                  </a:cubicBezTo>
                  <a:lnTo>
                    <a:pt x="2915" y="0"/>
                  </a:lnTo>
                  <a:close/>
                </a:path>
              </a:pathLst>
            </a:custGeom>
            <a:solidFill>
              <a:srgbClr val="D34C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1165;p34"/>
            <p:cNvSpPr/>
            <p:nvPr/>
          </p:nvSpPr>
          <p:spPr>
            <a:xfrm>
              <a:off x="3950475" y="1859900"/>
              <a:ext cx="74125" cy="42575"/>
            </a:xfrm>
            <a:custGeom>
              <a:avLst/>
              <a:gdLst/>
              <a:ahLst/>
              <a:cxnLst/>
              <a:rect l="l" t="t" r="r" b="b"/>
              <a:pathLst>
                <a:path w="2965" h="1703" extrusionOk="0">
                  <a:moveTo>
                    <a:pt x="1617" y="1"/>
                  </a:moveTo>
                  <a:lnTo>
                    <a:pt x="1" y="956"/>
                  </a:lnTo>
                  <a:lnTo>
                    <a:pt x="1201" y="1666"/>
                  </a:lnTo>
                  <a:cubicBezTo>
                    <a:pt x="1262" y="1690"/>
                    <a:pt x="1342" y="1702"/>
                    <a:pt x="1421" y="1702"/>
                  </a:cubicBezTo>
                  <a:cubicBezTo>
                    <a:pt x="1501" y="1702"/>
                    <a:pt x="1580" y="1690"/>
                    <a:pt x="1642" y="1666"/>
                  </a:cubicBezTo>
                  <a:lnTo>
                    <a:pt x="2842" y="956"/>
                  </a:lnTo>
                  <a:cubicBezTo>
                    <a:pt x="2964" y="882"/>
                    <a:pt x="2964" y="784"/>
                    <a:pt x="2842" y="711"/>
                  </a:cubicBezTo>
                  <a:lnTo>
                    <a:pt x="1617" y="1"/>
                  </a:lnTo>
                  <a:close/>
                </a:path>
              </a:pathLst>
            </a:custGeom>
            <a:solidFill>
              <a:srgbClr val="EC8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1166;p34"/>
            <p:cNvSpPr/>
            <p:nvPr/>
          </p:nvSpPr>
          <p:spPr>
            <a:xfrm>
              <a:off x="3168100" y="1619625"/>
              <a:ext cx="747525" cy="427925"/>
            </a:xfrm>
            <a:custGeom>
              <a:avLst/>
              <a:gdLst/>
              <a:ahLst/>
              <a:cxnLst/>
              <a:rect l="l" t="t" r="r" b="b"/>
              <a:pathLst>
                <a:path w="29901" h="17117" extrusionOk="0">
                  <a:moveTo>
                    <a:pt x="18434" y="0"/>
                  </a:moveTo>
                  <a:cubicBezTo>
                    <a:pt x="18186" y="0"/>
                    <a:pt x="17951" y="51"/>
                    <a:pt x="17779" y="159"/>
                  </a:cubicBezTo>
                  <a:lnTo>
                    <a:pt x="417" y="10175"/>
                  </a:lnTo>
                  <a:cubicBezTo>
                    <a:pt x="0" y="10420"/>
                    <a:pt x="49" y="10811"/>
                    <a:pt x="515" y="11081"/>
                  </a:cubicBezTo>
                  <a:lnTo>
                    <a:pt x="10579" y="16884"/>
                  </a:lnTo>
                  <a:cubicBezTo>
                    <a:pt x="10839" y="17035"/>
                    <a:pt x="11168" y="17117"/>
                    <a:pt x="11481" y="17117"/>
                  </a:cubicBezTo>
                  <a:cubicBezTo>
                    <a:pt x="11727" y="17117"/>
                    <a:pt x="11963" y="17066"/>
                    <a:pt x="12146" y="16958"/>
                  </a:cubicBezTo>
                  <a:lnTo>
                    <a:pt x="29508" y="6942"/>
                  </a:lnTo>
                  <a:cubicBezTo>
                    <a:pt x="29900" y="6697"/>
                    <a:pt x="29851" y="6306"/>
                    <a:pt x="29386" y="6036"/>
                  </a:cubicBezTo>
                  <a:lnTo>
                    <a:pt x="19346" y="233"/>
                  </a:lnTo>
                  <a:cubicBezTo>
                    <a:pt x="19086" y="82"/>
                    <a:pt x="18749" y="0"/>
                    <a:pt x="184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1167;p34"/>
            <p:cNvSpPr/>
            <p:nvPr/>
          </p:nvSpPr>
          <p:spPr>
            <a:xfrm>
              <a:off x="3650500" y="1688475"/>
              <a:ext cx="194725" cy="112075"/>
            </a:xfrm>
            <a:custGeom>
              <a:avLst/>
              <a:gdLst/>
              <a:ahLst/>
              <a:cxnLst/>
              <a:rect l="l" t="t" r="r" b="b"/>
              <a:pathLst>
                <a:path w="7789" h="4483" extrusionOk="0">
                  <a:moveTo>
                    <a:pt x="1152" y="1"/>
                  </a:moveTo>
                  <a:lnTo>
                    <a:pt x="1" y="638"/>
                  </a:lnTo>
                  <a:lnTo>
                    <a:pt x="6637" y="4482"/>
                  </a:lnTo>
                  <a:lnTo>
                    <a:pt x="7788" y="3821"/>
                  </a:lnTo>
                  <a:lnTo>
                    <a:pt x="1152" y="1"/>
                  </a:lnTo>
                  <a:close/>
                </a:path>
              </a:pathLst>
            </a:custGeom>
            <a:solidFill>
              <a:srgbClr val="EA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1168;p34"/>
            <p:cNvSpPr/>
            <p:nvPr/>
          </p:nvSpPr>
          <p:spPr>
            <a:xfrm>
              <a:off x="3589300" y="1723375"/>
              <a:ext cx="194700" cy="112675"/>
            </a:xfrm>
            <a:custGeom>
              <a:avLst/>
              <a:gdLst/>
              <a:ahLst/>
              <a:cxnLst/>
              <a:rect l="l" t="t" r="r" b="b"/>
              <a:pathLst>
                <a:path w="7788" h="4507" extrusionOk="0">
                  <a:moveTo>
                    <a:pt x="1151" y="1"/>
                  </a:moveTo>
                  <a:lnTo>
                    <a:pt x="0" y="662"/>
                  </a:lnTo>
                  <a:lnTo>
                    <a:pt x="6661" y="4507"/>
                  </a:lnTo>
                  <a:lnTo>
                    <a:pt x="7787" y="3845"/>
                  </a:lnTo>
                  <a:lnTo>
                    <a:pt x="1151" y="1"/>
                  </a:lnTo>
                  <a:close/>
                </a:path>
              </a:pathLst>
            </a:custGeom>
            <a:solidFill>
              <a:srgbClr val="EA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1169;p34"/>
            <p:cNvSpPr/>
            <p:nvPr/>
          </p:nvSpPr>
          <p:spPr>
            <a:xfrm>
              <a:off x="3528075" y="1758900"/>
              <a:ext cx="194700" cy="112050"/>
            </a:xfrm>
            <a:custGeom>
              <a:avLst/>
              <a:gdLst/>
              <a:ahLst/>
              <a:cxnLst/>
              <a:rect l="l" t="t" r="r" b="b"/>
              <a:pathLst>
                <a:path w="7788" h="4482" extrusionOk="0">
                  <a:moveTo>
                    <a:pt x="1151" y="0"/>
                  </a:moveTo>
                  <a:lnTo>
                    <a:pt x="0" y="661"/>
                  </a:lnTo>
                  <a:lnTo>
                    <a:pt x="6661" y="4481"/>
                  </a:lnTo>
                  <a:lnTo>
                    <a:pt x="7787" y="3845"/>
                  </a:lnTo>
                  <a:lnTo>
                    <a:pt x="1151" y="0"/>
                  </a:lnTo>
                  <a:close/>
                </a:path>
              </a:pathLst>
            </a:custGeom>
            <a:solidFill>
              <a:srgbClr val="EA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1170;p34"/>
            <p:cNvSpPr/>
            <p:nvPr/>
          </p:nvSpPr>
          <p:spPr>
            <a:xfrm>
              <a:off x="3467450" y="1793775"/>
              <a:ext cx="194725" cy="112675"/>
            </a:xfrm>
            <a:custGeom>
              <a:avLst/>
              <a:gdLst/>
              <a:ahLst/>
              <a:cxnLst/>
              <a:rect l="l" t="t" r="r" b="b"/>
              <a:pathLst>
                <a:path w="7789" h="4507" extrusionOk="0">
                  <a:moveTo>
                    <a:pt x="1127" y="1"/>
                  </a:moveTo>
                  <a:lnTo>
                    <a:pt x="1" y="662"/>
                  </a:lnTo>
                  <a:lnTo>
                    <a:pt x="6637" y="4507"/>
                  </a:lnTo>
                  <a:lnTo>
                    <a:pt x="7788" y="3845"/>
                  </a:lnTo>
                  <a:lnTo>
                    <a:pt x="1127" y="1"/>
                  </a:lnTo>
                  <a:close/>
                </a:path>
              </a:pathLst>
            </a:custGeom>
            <a:solidFill>
              <a:srgbClr val="EA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1171;p34"/>
            <p:cNvSpPr/>
            <p:nvPr/>
          </p:nvSpPr>
          <p:spPr>
            <a:xfrm>
              <a:off x="3406250" y="1829300"/>
              <a:ext cx="194700" cy="112650"/>
            </a:xfrm>
            <a:custGeom>
              <a:avLst/>
              <a:gdLst/>
              <a:ahLst/>
              <a:cxnLst/>
              <a:rect l="l" t="t" r="r" b="b"/>
              <a:pathLst>
                <a:path w="7788" h="4506" extrusionOk="0">
                  <a:moveTo>
                    <a:pt x="1127" y="0"/>
                  </a:moveTo>
                  <a:lnTo>
                    <a:pt x="0" y="661"/>
                  </a:lnTo>
                  <a:lnTo>
                    <a:pt x="6636" y="4506"/>
                  </a:lnTo>
                  <a:lnTo>
                    <a:pt x="7787" y="3845"/>
                  </a:lnTo>
                  <a:lnTo>
                    <a:pt x="1127" y="0"/>
                  </a:lnTo>
                  <a:close/>
                </a:path>
              </a:pathLst>
            </a:custGeom>
            <a:solidFill>
              <a:srgbClr val="EA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1172;p34"/>
            <p:cNvSpPr/>
            <p:nvPr/>
          </p:nvSpPr>
          <p:spPr>
            <a:xfrm>
              <a:off x="3650500" y="1688475"/>
              <a:ext cx="69825" cy="40450"/>
            </a:xfrm>
            <a:custGeom>
              <a:avLst/>
              <a:gdLst/>
              <a:ahLst/>
              <a:cxnLst/>
              <a:rect l="l" t="t" r="r" b="b"/>
              <a:pathLst>
                <a:path w="2793" h="1618" extrusionOk="0">
                  <a:moveTo>
                    <a:pt x="1152" y="1"/>
                  </a:moveTo>
                  <a:lnTo>
                    <a:pt x="1" y="638"/>
                  </a:lnTo>
                  <a:lnTo>
                    <a:pt x="1666" y="1617"/>
                  </a:lnTo>
                  <a:lnTo>
                    <a:pt x="2793" y="956"/>
                  </a:lnTo>
                  <a:lnTo>
                    <a:pt x="1152" y="1"/>
                  </a:lnTo>
                  <a:close/>
                </a:path>
              </a:pathLst>
            </a:custGeom>
            <a:solidFill>
              <a:srgbClr val="FFC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1173;p34"/>
            <p:cNvSpPr/>
            <p:nvPr/>
          </p:nvSpPr>
          <p:spPr>
            <a:xfrm>
              <a:off x="3589300" y="1723375"/>
              <a:ext cx="125525" cy="72275"/>
            </a:xfrm>
            <a:custGeom>
              <a:avLst/>
              <a:gdLst/>
              <a:ahLst/>
              <a:cxnLst/>
              <a:rect l="l" t="t" r="r" b="b"/>
              <a:pathLst>
                <a:path w="5021" h="2891" extrusionOk="0">
                  <a:moveTo>
                    <a:pt x="1151" y="1"/>
                  </a:moveTo>
                  <a:lnTo>
                    <a:pt x="0" y="662"/>
                  </a:lnTo>
                  <a:lnTo>
                    <a:pt x="3869" y="2890"/>
                  </a:lnTo>
                  <a:lnTo>
                    <a:pt x="5020" y="2254"/>
                  </a:lnTo>
                  <a:lnTo>
                    <a:pt x="1151" y="1"/>
                  </a:lnTo>
                  <a:close/>
                </a:path>
              </a:pathLst>
            </a:custGeom>
            <a:solidFill>
              <a:srgbClr val="FBD1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1174;p34"/>
            <p:cNvSpPr/>
            <p:nvPr/>
          </p:nvSpPr>
          <p:spPr>
            <a:xfrm>
              <a:off x="3528075" y="1758900"/>
              <a:ext cx="99200" cy="56950"/>
            </a:xfrm>
            <a:custGeom>
              <a:avLst/>
              <a:gdLst/>
              <a:ahLst/>
              <a:cxnLst/>
              <a:rect l="l" t="t" r="r" b="b"/>
              <a:pathLst>
                <a:path w="3968" h="2278" extrusionOk="0">
                  <a:moveTo>
                    <a:pt x="1151" y="0"/>
                  </a:moveTo>
                  <a:lnTo>
                    <a:pt x="0" y="661"/>
                  </a:lnTo>
                  <a:lnTo>
                    <a:pt x="2841" y="2277"/>
                  </a:lnTo>
                  <a:lnTo>
                    <a:pt x="3967" y="1616"/>
                  </a:lnTo>
                  <a:lnTo>
                    <a:pt x="1151" y="0"/>
                  </a:lnTo>
                  <a:close/>
                </a:path>
              </a:pathLst>
            </a:custGeom>
            <a:solidFill>
              <a:srgbClr val="606B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1175;p34"/>
            <p:cNvSpPr/>
            <p:nvPr/>
          </p:nvSpPr>
          <p:spPr>
            <a:xfrm>
              <a:off x="3467450" y="1793775"/>
              <a:ext cx="148200" cy="85750"/>
            </a:xfrm>
            <a:custGeom>
              <a:avLst/>
              <a:gdLst/>
              <a:ahLst/>
              <a:cxnLst/>
              <a:rect l="l" t="t" r="r" b="b"/>
              <a:pathLst>
                <a:path w="5928" h="3430" extrusionOk="0">
                  <a:moveTo>
                    <a:pt x="1127" y="1"/>
                  </a:moveTo>
                  <a:lnTo>
                    <a:pt x="1" y="662"/>
                  </a:lnTo>
                  <a:lnTo>
                    <a:pt x="4801" y="3429"/>
                  </a:lnTo>
                  <a:lnTo>
                    <a:pt x="5927" y="2768"/>
                  </a:lnTo>
                  <a:lnTo>
                    <a:pt x="1127" y="1"/>
                  </a:ln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1176;p34"/>
            <p:cNvSpPr/>
            <p:nvPr/>
          </p:nvSpPr>
          <p:spPr>
            <a:xfrm>
              <a:off x="3406250" y="1829300"/>
              <a:ext cx="169600" cy="97975"/>
            </a:xfrm>
            <a:custGeom>
              <a:avLst/>
              <a:gdLst/>
              <a:ahLst/>
              <a:cxnLst/>
              <a:rect l="l" t="t" r="r" b="b"/>
              <a:pathLst>
                <a:path w="6784" h="3919" extrusionOk="0">
                  <a:moveTo>
                    <a:pt x="1127" y="0"/>
                  </a:moveTo>
                  <a:lnTo>
                    <a:pt x="0" y="661"/>
                  </a:lnTo>
                  <a:lnTo>
                    <a:pt x="5657" y="3918"/>
                  </a:lnTo>
                  <a:lnTo>
                    <a:pt x="6783" y="3257"/>
                  </a:lnTo>
                  <a:lnTo>
                    <a:pt x="1127" y="0"/>
                  </a:lnTo>
                  <a:close/>
                </a:path>
              </a:pathLst>
            </a:custGeom>
            <a:solidFill>
              <a:srgbClr val="EC8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1177;p34"/>
            <p:cNvSpPr/>
            <p:nvPr/>
          </p:nvSpPr>
          <p:spPr>
            <a:xfrm>
              <a:off x="3440525" y="1950500"/>
              <a:ext cx="104100" cy="60650"/>
            </a:xfrm>
            <a:custGeom>
              <a:avLst/>
              <a:gdLst/>
              <a:ahLst/>
              <a:cxnLst/>
              <a:rect l="l" t="t" r="r" b="b"/>
              <a:pathLst>
                <a:path w="4164" h="2426" extrusionOk="0">
                  <a:moveTo>
                    <a:pt x="3698" y="1"/>
                  </a:moveTo>
                  <a:lnTo>
                    <a:pt x="1" y="2131"/>
                  </a:lnTo>
                  <a:lnTo>
                    <a:pt x="466" y="2425"/>
                  </a:lnTo>
                  <a:lnTo>
                    <a:pt x="4163" y="295"/>
                  </a:lnTo>
                  <a:lnTo>
                    <a:pt x="3698" y="1"/>
                  </a:lnTo>
                  <a:close/>
                </a:path>
              </a:pathLst>
            </a:custGeom>
            <a:solidFill>
              <a:srgbClr val="EA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1178;p34"/>
            <p:cNvSpPr/>
            <p:nvPr/>
          </p:nvSpPr>
          <p:spPr>
            <a:xfrm>
              <a:off x="3412975" y="1934600"/>
              <a:ext cx="104100" cy="60625"/>
            </a:xfrm>
            <a:custGeom>
              <a:avLst/>
              <a:gdLst/>
              <a:ahLst/>
              <a:cxnLst/>
              <a:rect l="l" t="t" r="r" b="b"/>
              <a:pathLst>
                <a:path w="4164" h="2425" extrusionOk="0">
                  <a:moveTo>
                    <a:pt x="3674" y="0"/>
                  </a:moveTo>
                  <a:lnTo>
                    <a:pt x="1" y="2130"/>
                  </a:lnTo>
                  <a:lnTo>
                    <a:pt x="466" y="2424"/>
                  </a:lnTo>
                  <a:lnTo>
                    <a:pt x="4164" y="294"/>
                  </a:lnTo>
                  <a:lnTo>
                    <a:pt x="3674" y="0"/>
                  </a:lnTo>
                  <a:close/>
                </a:path>
              </a:pathLst>
            </a:custGeom>
            <a:solidFill>
              <a:srgbClr val="EA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1179;p34"/>
            <p:cNvSpPr/>
            <p:nvPr/>
          </p:nvSpPr>
          <p:spPr>
            <a:xfrm>
              <a:off x="3384825" y="1918675"/>
              <a:ext cx="104700" cy="60625"/>
            </a:xfrm>
            <a:custGeom>
              <a:avLst/>
              <a:gdLst/>
              <a:ahLst/>
              <a:cxnLst/>
              <a:rect l="l" t="t" r="r" b="b"/>
              <a:pathLst>
                <a:path w="4188" h="2425" extrusionOk="0">
                  <a:moveTo>
                    <a:pt x="3698" y="0"/>
                  </a:moveTo>
                  <a:lnTo>
                    <a:pt x="0" y="2131"/>
                  </a:lnTo>
                  <a:lnTo>
                    <a:pt x="490" y="2425"/>
                  </a:lnTo>
                  <a:lnTo>
                    <a:pt x="4188" y="270"/>
                  </a:lnTo>
                  <a:lnTo>
                    <a:pt x="3698" y="0"/>
                  </a:lnTo>
                  <a:close/>
                </a:path>
              </a:pathLst>
            </a:custGeom>
            <a:solidFill>
              <a:srgbClr val="EA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1180;p34"/>
            <p:cNvSpPr/>
            <p:nvPr/>
          </p:nvSpPr>
          <p:spPr>
            <a:xfrm>
              <a:off x="3357275" y="1902750"/>
              <a:ext cx="104700" cy="60025"/>
            </a:xfrm>
            <a:custGeom>
              <a:avLst/>
              <a:gdLst/>
              <a:ahLst/>
              <a:cxnLst/>
              <a:rect l="l" t="t" r="r" b="b"/>
              <a:pathLst>
                <a:path w="4188" h="2401" extrusionOk="0">
                  <a:moveTo>
                    <a:pt x="3698" y="1"/>
                  </a:moveTo>
                  <a:lnTo>
                    <a:pt x="0" y="2131"/>
                  </a:lnTo>
                  <a:lnTo>
                    <a:pt x="490" y="2400"/>
                  </a:lnTo>
                  <a:lnTo>
                    <a:pt x="4188" y="270"/>
                  </a:lnTo>
                  <a:lnTo>
                    <a:pt x="3698" y="1"/>
                  </a:lnTo>
                  <a:close/>
                </a:path>
              </a:pathLst>
            </a:custGeom>
            <a:solidFill>
              <a:srgbClr val="EA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1181;p34"/>
            <p:cNvSpPr/>
            <p:nvPr/>
          </p:nvSpPr>
          <p:spPr>
            <a:xfrm>
              <a:off x="3329725" y="1886850"/>
              <a:ext cx="104100" cy="60000"/>
            </a:xfrm>
            <a:custGeom>
              <a:avLst/>
              <a:gdLst/>
              <a:ahLst/>
              <a:cxnLst/>
              <a:rect l="l" t="t" r="r" b="b"/>
              <a:pathLst>
                <a:path w="4164" h="2400" extrusionOk="0">
                  <a:moveTo>
                    <a:pt x="3698" y="0"/>
                  </a:moveTo>
                  <a:lnTo>
                    <a:pt x="0" y="2130"/>
                  </a:lnTo>
                  <a:lnTo>
                    <a:pt x="465" y="2400"/>
                  </a:lnTo>
                  <a:lnTo>
                    <a:pt x="4163" y="269"/>
                  </a:lnTo>
                  <a:lnTo>
                    <a:pt x="3698" y="0"/>
                  </a:lnTo>
                  <a:close/>
                </a:path>
              </a:pathLst>
            </a:custGeom>
            <a:solidFill>
              <a:srgbClr val="EA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1182;p34"/>
            <p:cNvSpPr/>
            <p:nvPr/>
          </p:nvSpPr>
          <p:spPr>
            <a:xfrm>
              <a:off x="3302175" y="1870925"/>
              <a:ext cx="104100" cy="60025"/>
            </a:xfrm>
            <a:custGeom>
              <a:avLst/>
              <a:gdLst/>
              <a:ahLst/>
              <a:cxnLst/>
              <a:rect l="l" t="t" r="r" b="b"/>
              <a:pathLst>
                <a:path w="4164" h="2401" extrusionOk="0">
                  <a:moveTo>
                    <a:pt x="3673" y="0"/>
                  </a:moveTo>
                  <a:lnTo>
                    <a:pt x="0" y="2131"/>
                  </a:lnTo>
                  <a:lnTo>
                    <a:pt x="466" y="2400"/>
                  </a:lnTo>
                  <a:lnTo>
                    <a:pt x="4163" y="270"/>
                  </a:lnTo>
                  <a:lnTo>
                    <a:pt x="3673" y="0"/>
                  </a:lnTo>
                  <a:close/>
                </a:path>
              </a:pathLst>
            </a:custGeom>
            <a:solidFill>
              <a:srgbClr val="EA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1183;p34"/>
            <p:cNvSpPr/>
            <p:nvPr/>
          </p:nvSpPr>
          <p:spPr>
            <a:xfrm>
              <a:off x="3274625" y="1838475"/>
              <a:ext cx="76550" cy="44100"/>
            </a:xfrm>
            <a:custGeom>
              <a:avLst/>
              <a:gdLst/>
              <a:ahLst/>
              <a:cxnLst/>
              <a:rect l="l" t="t" r="r" b="b"/>
              <a:pathLst>
                <a:path w="3062" h="1764" extrusionOk="0">
                  <a:moveTo>
                    <a:pt x="2572" y="0"/>
                  </a:moveTo>
                  <a:lnTo>
                    <a:pt x="0" y="1494"/>
                  </a:lnTo>
                  <a:lnTo>
                    <a:pt x="466" y="1764"/>
                  </a:lnTo>
                  <a:lnTo>
                    <a:pt x="3061" y="294"/>
                  </a:lnTo>
                  <a:lnTo>
                    <a:pt x="2572" y="0"/>
                  </a:lnTo>
                  <a:close/>
                </a:path>
              </a:pathLst>
            </a:custGeom>
            <a:solidFill>
              <a:srgbClr val="EA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1184;p34"/>
            <p:cNvSpPr/>
            <p:nvPr/>
          </p:nvSpPr>
          <p:spPr>
            <a:xfrm>
              <a:off x="3274000" y="1855000"/>
              <a:ext cx="104725" cy="60025"/>
            </a:xfrm>
            <a:custGeom>
              <a:avLst/>
              <a:gdLst/>
              <a:ahLst/>
              <a:cxnLst/>
              <a:rect l="l" t="t" r="r" b="b"/>
              <a:pathLst>
                <a:path w="4189" h="2401" extrusionOk="0">
                  <a:moveTo>
                    <a:pt x="3698" y="1"/>
                  </a:moveTo>
                  <a:lnTo>
                    <a:pt x="1" y="2131"/>
                  </a:lnTo>
                  <a:lnTo>
                    <a:pt x="491" y="2400"/>
                  </a:lnTo>
                  <a:lnTo>
                    <a:pt x="4188" y="270"/>
                  </a:lnTo>
                  <a:lnTo>
                    <a:pt x="3698" y="1"/>
                  </a:lnTo>
                  <a:close/>
                </a:path>
              </a:pathLst>
            </a:custGeom>
            <a:solidFill>
              <a:srgbClr val="EA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1185;p34"/>
            <p:cNvSpPr/>
            <p:nvPr/>
          </p:nvSpPr>
          <p:spPr>
            <a:xfrm>
              <a:off x="3376850" y="1671350"/>
              <a:ext cx="285325" cy="164700"/>
            </a:xfrm>
            <a:custGeom>
              <a:avLst/>
              <a:gdLst/>
              <a:ahLst/>
              <a:cxnLst/>
              <a:rect l="l" t="t" r="r" b="b"/>
              <a:pathLst>
                <a:path w="11413" h="6588" extrusionOk="0">
                  <a:moveTo>
                    <a:pt x="10922" y="0"/>
                  </a:moveTo>
                  <a:lnTo>
                    <a:pt x="1" y="6294"/>
                  </a:lnTo>
                  <a:lnTo>
                    <a:pt x="491" y="6588"/>
                  </a:lnTo>
                  <a:lnTo>
                    <a:pt x="11412" y="294"/>
                  </a:lnTo>
                  <a:lnTo>
                    <a:pt x="10922" y="0"/>
                  </a:lnTo>
                  <a:close/>
                </a:path>
              </a:pathLst>
            </a:custGeom>
            <a:solidFill>
              <a:srgbClr val="EA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1186;p34"/>
            <p:cNvSpPr/>
            <p:nvPr/>
          </p:nvSpPr>
          <p:spPr>
            <a:xfrm>
              <a:off x="3636425" y="1899700"/>
              <a:ext cx="304900" cy="175725"/>
            </a:xfrm>
            <a:custGeom>
              <a:avLst/>
              <a:gdLst/>
              <a:ahLst/>
              <a:cxnLst/>
              <a:rect l="l" t="t" r="r" b="b"/>
              <a:pathLst>
                <a:path w="12196" h="7029" extrusionOk="0">
                  <a:moveTo>
                    <a:pt x="7763" y="0"/>
                  </a:moveTo>
                  <a:lnTo>
                    <a:pt x="1" y="4482"/>
                  </a:lnTo>
                  <a:lnTo>
                    <a:pt x="4409" y="7028"/>
                  </a:lnTo>
                  <a:lnTo>
                    <a:pt x="12196" y="2547"/>
                  </a:lnTo>
                  <a:lnTo>
                    <a:pt x="7763" y="0"/>
                  </a:lnTo>
                  <a:close/>
                </a:path>
              </a:pathLst>
            </a:custGeom>
            <a:solidFill>
              <a:srgbClr val="FBD1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1187;p34"/>
            <p:cNvSpPr/>
            <p:nvPr/>
          </p:nvSpPr>
          <p:spPr>
            <a:xfrm>
              <a:off x="3746625" y="1963350"/>
              <a:ext cx="194700" cy="112075"/>
            </a:xfrm>
            <a:custGeom>
              <a:avLst/>
              <a:gdLst/>
              <a:ahLst/>
              <a:cxnLst/>
              <a:rect l="l" t="t" r="r" b="b"/>
              <a:pathLst>
                <a:path w="7788" h="4483" extrusionOk="0">
                  <a:moveTo>
                    <a:pt x="7788" y="1"/>
                  </a:moveTo>
                  <a:lnTo>
                    <a:pt x="858" y="515"/>
                  </a:lnTo>
                  <a:lnTo>
                    <a:pt x="1" y="4482"/>
                  </a:lnTo>
                  <a:lnTo>
                    <a:pt x="7788" y="1"/>
                  </a:lnTo>
                  <a:close/>
                </a:path>
              </a:pathLst>
            </a:custGeom>
            <a:solidFill>
              <a:srgbClr val="EFBC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1188;p34"/>
            <p:cNvSpPr/>
            <p:nvPr/>
          </p:nvSpPr>
          <p:spPr>
            <a:xfrm>
              <a:off x="3636425" y="1899700"/>
              <a:ext cx="194100" cy="112050"/>
            </a:xfrm>
            <a:custGeom>
              <a:avLst/>
              <a:gdLst/>
              <a:ahLst/>
              <a:cxnLst/>
              <a:rect l="l" t="t" r="r" b="b"/>
              <a:pathLst>
                <a:path w="7764" h="4482" extrusionOk="0">
                  <a:moveTo>
                    <a:pt x="7763" y="0"/>
                  </a:moveTo>
                  <a:lnTo>
                    <a:pt x="1" y="4482"/>
                  </a:lnTo>
                  <a:lnTo>
                    <a:pt x="6882" y="3967"/>
                  </a:lnTo>
                  <a:lnTo>
                    <a:pt x="7763" y="0"/>
                  </a:lnTo>
                  <a:close/>
                </a:path>
              </a:pathLst>
            </a:custGeom>
            <a:solidFill>
              <a:srgbClr val="FFDC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1189;p34"/>
            <p:cNvSpPr/>
            <p:nvPr/>
          </p:nvSpPr>
          <p:spPr>
            <a:xfrm>
              <a:off x="4286575" y="2159875"/>
              <a:ext cx="759775" cy="438350"/>
            </a:xfrm>
            <a:custGeom>
              <a:avLst/>
              <a:gdLst/>
              <a:ahLst/>
              <a:cxnLst/>
              <a:rect l="l" t="t" r="r" b="b"/>
              <a:pathLst>
                <a:path w="30391" h="17534" extrusionOk="0">
                  <a:moveTo>
                    <a:pt x="16947" y="1"/>
                  </a:moveTo>
                  <a:lnTo>
                    <a:pt x="1" y="9796"/>
                  </a:lnTo>
                  <a:lnTo>
                    <a:pt x="13420" y="17534"/>
                  </a:lnTo>
                  <a:lnTo>
                    <a:pt x="30390" y="7763"/>
                  </a:lnTo>
                  <a:lnTo>
                    <a:pt x="169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1190;p34"/>
            <p:cNvSpPr/>
            <p:nvPr/>
          </p:nvSpPr>
          <p:spPr>
            <a:xfrm>
              <a:off x="4619625" y="2406600"/>
              <a:ext cx="25" cy="25"/>
            </a:xfrm>
            <a:custGeom>
              <a:avLst/>
              <a:gdLst/>
              <a:ahLst/>
              <a:cxnLst/>
              <a:rect l="l" t="t" r="r" b="b"/>
              <a:pathLst>
                <a:path w="1" h="1" extrusionOk="0">
                  <a:moveTo>
                    <a:pt x="0" y="0"/>
                  </a:moveTo>
                  <a:close/>
                </a:path>
              </a:pathLst>
            </a:custGeom>
            <a:solidFill>
              <a:srgbClr val="EC8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1191;p34"/>
            <p:cNvSpPr/>
            <p:nvPr/>
          </p:nvSpPr>
          <p:spPr>
            <a:xfrm>
              <a:off x="4523500" y="2332525"/>
              <a:ext cx="96150" cy="74100"/>
            </a:xfrm>
            <a:custGeom>
              <a:avLst/>
              <a:gdLst/>
              <a:ahLst/>
              <a:cxnLst/>
              <a:rect l="l" t="t" r="r" b="b"/>
              <a:pathLst>
                <a:path w="3846" h="2964" extrusionOk="0">
                  <a:moveTo>
                    <a:pt x="1984" y="0"/>
                  </a:moveTo>
                  <a:cubicBezTo>
                    <a:pt x="1250" y="147"/>
                    <a:pt x="564" y="392"/>
                    <a:pt x="1" y="735"/>
                  </a:cubicBezTo>
                  <a:lnTo>
                    <a:pt x="3845" y="2963"/>
                  </a:lnTo>
                  <a:lnTo>
                    <a:pt x="1984" y="0"/>
                  </a:lnTo>
                  <a:close/>
                </a:path>
              </a:pathLst>
            </a:custGeom>
            <a:solidFill>
              <a:srgbClr val="EC8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1192;p34"/>
            <p:cNvSpPr/>
            <p:nvPr/>
          </p:nvSpPr>
          <p:spPr>
            <a:xfrm>
              <a:off x="4573100" y="2328000"/>
              <a:ext cx="142650" cy="78625"/>
            </a:xfrm>
            <a:custGeom>
              <a:avLst/>
              <a:gdLst/>
              <a:ahLst/>
              <a:cxnLst/>
              <a:rect l="l" t="t" r="r" b="b"/>
              <a:pathLst>
                <a:path w="5706" h="3145" extrusionOk="0">
                  <a:moveTo>
                    <a:pt x="1846" y="0"/>
                  </a:moveTo>
                  <a:cubicBezTo>
                    <a:pt x="1221" y="0"/>
                    <a:pt x="595" y="61"/>
                    <a:pt x="0" y="181"/>
                  </a:cubicBezTo>
                  <a:lnTo>
                    <a:pt x="1861" y="3144"/>
                  </a:lnTo>
                  <a:lnTo>
                    <a:pt x="5706" y="916"/>
                  </a:lnTo>
                  <a:cubicBezTo>
                    <a:pt x="4655" y="305"/>
                    <a:pt x="3252" y="0"/>
                    <a:pt x="1846" y="0"/>
                  </a:cubicBezTo>
                  <a:close/>
                </a:path>
              </a:pathLst>
            </a:custGeom>
            <a:solidFill>
              <a:srgbClr val="495D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1193;p34"/>
            <p:cNvSpPr/>
            <p:nvPr/>
          </p:nvSpPr>
          <p:spPr>
            <a:xfrm>
              <a:off x="4479425" y="2396175"/>
              <a:ext cx="140225" cy="65550"/>
            </a:xfrm>
            <a:custGeom>
              <a:avLst/>
              <a:gdLst/>
              <a:ahLst/>
              <a:cxnLst/>
              <a:rect l="l" t="t" r="r" b="b"/>
              <a:pathLst>
                <a:path w="5609" h="2622" extrusionOk="0">
                  <a:moveTo>
                    <a:pt x="196" y="1"/>
                  </a:moveTo>
                  <a:lnTo>
                    <a:pt x="196" y="1"/>
                  </a:lnTo>
                  <a:cubicBezTo>
                    <a:pt x="1" y="980"/>
                    <a:pt x="564" y="1935"/>
                    <a:pt x="1764" y="2621"/>
                  </a:cubicBezTo>
                  <a:lnTo>
                    <a:pt x="5608" y="417"/>
                  </a:lnTo>
                  <a:lnTo>
                    <a:pt x="196" y="1"/>
                  </a:lnTo>
                  <a:close/>
                </a:path>
              </a:pathLst>
            </a:custGeom>
            <a:solidFill>
              <a:srgbClr val="EC8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1194;p34"/>
            <p:cNvSpPr/>
            <p:nvPr/>
          </p:nvSpPr>
          <p:spPr>
            <a:xfrm>
              <a:off x="4619625" y="2350875"/>
              <a:ext cx="149400" cy="129200"/>
            </a:xfrm>
            <a:custGeom>
              <a:avLst/>
              <a:gdLst/>
              <a:ahLst/>
              <a:cxnLst/>
              <a:rect l="l" t="t" r="r" b="b"/>
              <a:pathLst>
                <a:path w="5976" h="5168" extrusionOk="0">
                  <a:moveTo>
                    <a:pt x="3845" y="1"/>
                  </a:moveTo>
                  <a:lnTo>
                    <a:pt x="0" y="2229"/>
                  </a:lnTo>
                  <a:lnTo>
                    <a:pt x="1861" y="5168"/>
                  </a:lnTo>
                  <a:cubicBezTo>
                    <a:pt x="2596" y="5021"/>
                    <a:pt x="3282" y="4776"/>
                    <a:pt x="3845" y="4433"/>
                  </a:cubicBezTo>
                  <a:cubicBezTo>
                    <a:pt x="5975" y="3233"/>
                    <a:pt x="5975" y="1225"/>
                    <a:pt x="3845" y="1"/>
                  </a:cubicBezTo>
                  <a:close/>
                </a:path>
              </a:pathLst>
            </a:custGeom>
            <a:solidFill>
              <a:srgbClr val="606B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1195;p34"/>
            <p:cNvSpPr/>
            <p:nvPr/>
          </p:nvSpPr>
          <p:spPr>
            <a:xfrm>
              <a:off x="4523500" y="2406600"/>
              <a:ext cx="142675" cy="78000"/>
            </a:xfrm>
            <a:custGeom>
              <a:avLst/>
              <a:gdLst/>
              <a:ahLst/>
              <a:cxnLst/>
              <a:rect l="l" t="t" r="r" b="b"/>
              <a:pathLst>
                <a:path w="5707" h="3120" extrusionOk="0">
                  <a:moveTo>
                    <a:pt x="3845" y="0"/>
                  </a:moveTo>
                  <a:lnTo>
                    <a:pt x="1" y="2204"/>
                  </a:lnTo>
                  <a:cubicBezTo>
                    <a:pt x="1052" y="2814"/>
                    <a:pt x="2455" y="3120"/>
                    <a:pt x="3861" y="3120"/>
                  </a:cubicBezTo>
                  <a:cubicBezTo>
                    <a:pt x="4486" y="3120"/>
                    <a:pt x="5111" y="3059"/>
                    <a:pt x="5706" y="2939"/>
                  </a:cubicBezTo>
                  <a:lnTo>
                    <a:pt x="3845" y="0"/>
                  </a:lnTo>
                  <a:close/>
                </a:path>
              </a:pathLst>
            </a:custGeom>
            <a:solidFill>
              <a:srgbClr val="FBD1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1196;p34"/>
            <p:cNvSpPr/>
            <p:nvPr/>
          </p:nvSpPr>
          <p:spPr>
            <a:xfrm>
              <a:off x="4636150" y="2244325"/>
              <a:ext cx="261425" cy="153725"/>
            </a:xfrm>
            <a:custGeom>
              <a:avLst/>
              <a:gdLst/>
              <a:ahLst/>
              <a:cxnLst/>
              <a:rect l="l" t="t" r="r" b="b"/>
              <a:pathLst>
                <a:path w="10457" h="6149" extrusionOk="0">
                  <a:moveTo>
                    <a:pt x="186" y="1"/>
                  </a:moveTo>
                  <a:cubicBezTo>
                    <a:pt x="133" y="1"/>
                    <a:pt x="81" y="28"/>
                    <a:pt x="49" y="75"/>
                  </a:cubicBezTo>
                  <a:cubicBezTo>
                    <a:pt x="1" y="149"/>
                    <a:pt x="25" y="247"/>
                    <a:pt x="98" y="296"/>
                  </a:cubicBezTo>
                  <a:lnTo>
                    <a:pt x="10212" y="6124"/>
                  </a:lnTo>
                  <a:cubicBezTo>
                    <a:pt x="10236" y="6148"/>
                    <a:pt x="10261" y="6148"/>
                    <a:pt x="10285" y="6148"/>
                  </a:cubicBezTo>
                  <a:cubicBezTo>
                    <a:pt x="10334" y="6148"/>
                    <a:pt x="10383" y="6124"/>
                    <a:pt x="10408" y="6075"/>
                  </a:cubicBezTo>
                  <a:cubicBezTo>
                    <a:pt x="10457" y="6001"/>
                    <a:pt x="10432" y="5903"/>
                    <a:pt x="10359" y="5855"/>
                  </a:cubicBezTo>
                  <a:lnTo>
                    <a:pt x="270" y="26"/>
                  </a:lnTo>
                  <a:cubicBezTo>
                    <a:pt x="244" y="9"/>
                    <a:pt x="215" y="1"/>
                    <a:pt x="186" y="1"/>
                  </a:cubicBezTo>
                  <a:close/>
                </a:path>
              </a:pathLst>
            </a:custGeom>
            <a:solidFill>
              <a:srgbClr val="CEC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1197;p34"/>
            <p:cNvSpPr/>
            <p:nvPr/>
          </p:nvSpPr>
          <p:spPr>
            <a:xfrm>
              <a:off x="4666150" y="2227200"/>
              <a:ext cx="261425" cy="153700"/>
            </a:xfrm>
            <a:custGeom>
              <a:avLst/>
              <a:gdLst/>
              <a:ahLst/>
              <a:cxnLst/>
              <a:rect l="l" t="t" r="r" b="b"/>
              <a:pathLst>
                <a:path w="10457" h="6148" extrusionOk="0">
                  <a:moveTo>
                    <a:pt x="161" y="0"/>
                  </a:moveTo>
                  <a:cubicBezTo>
                    <a:pt x="109" y="0"/>
                    <a:pt x="57" y="27"/>
                    <a:pt x="25" y="75"/>
                  </a:cubicBezTo>
                  <a:cubicBezTo>
                    <a:pt x="0" y="148"/>
                    <a:pt x="25" y="246"/>
                    <a:pt x="98" y="295"/>
                  </a:cubicBezTo>
                  <a:lnTo>
                    <a:pt x="10187" y="6123"/>
                  </a:lnTo>
                  <a:cubicBezTo>
                    <a:pt x="10212" y="6148"/>
                    <a:pt x="10236" y="6148"/>
                    <a:pt x="10261" y="6148"/>
                  </a:cubicBezTo>
                  <a:cubicBezTo>
                    <a:pt x="10334" y="6148"/>
                    <a:pt x="10383" y="6123"/>
                    <a:pt x="10408" y="6074"/>
                  </a:cubicBezTo>
                  <a:cubicBezTo>
                    <a:pt x="10457" y="6001"/>
                    <a:pt x="10432" y="5903"/>
                    <a:pt x="10359" y="5854"/>
                  </a:cubicBezTo>
                  <a:lnTo>
                    <a:pt x="245" y="26"/>
                  </a:lnTo>
                  <a:cubicBezTo>
                    <a:pt x="219" y="8"/>
                    <a:pt x="190" y="0"/>
                    <a:pt x="161" y="0"/>
                  </a:cubicBezTo>
                  <a:close/>
                </a:path>
              </a:pathLst>
            </a:custGeom>
            <a:solidFill>
              <a:srgbClr val="CEC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1198;p34"/>
            <p:cNvSpPr/>
            <p:nvPr/>
          </p:nvSpPr>
          <p:spPr>
            <a:xfrm>
              <a:off x="4695525" y="2210050"/>
              <a:ext cx="261450" cy="153725"/>
            </a:xfrm>
            <a:custGeom>
              <a:avLst/>
              <a:gdLst/>
              <a:ahLst/>
              <a:cxnLst/>
              <a:rect l="l" t="t" r="r" b="b"/>
              <a:pathLst>
                <a:path w="10458" h="6149" extrusionOk="0">
                  <a:moveTo>
                    <a:pt x="169" y="1"/>
                  </a:moveTo>
                  <a:cubicBezTo>
                    <a:pt x="123" y="1"/>
                    <a:pt x="81" y="28"/>
                    <a:pt x="50" y="75"/>
                  </a:cubicBezTo>
                  <a:cubicBezTo>
                    <a:pt x="1" y="149"/>
                    <a:pt x="25" y="246"/>
                    <a:pt x="99" y="295"/>
                  </a:cubicBezTo>
                  <a:lnTo>
                    <a:pt x="10212" y="6124"/>
                  </a:lnTo>
                  <a:cubicBezTo>
                    <a:pt x="10237" y="6148"/>
                    <a:pt x="10261" y="6148"/>
                    <a:pt x="10286" y="6148"/>
                  </a:cubicBezTo>
                  <a:cubicBezTo>
                    <a:pt x="10335" y="6148"/>
                    <a:pt x="10384" y="6124"/>
                    <a:pt x="10408" y="6075"/>
                  </a:cubicBezTo>
                  <a:cubicBezTo>
                    <a:pt x="10457" y="6001"/>
                    <a:pt x="10433" y="5903"/>
                    <a:pt x="10359" y="5854"/>
                  </a:cubicBezTo>
                  <a:lnTo>
                    <a:pt x="246" y="26"/>
                  </a:lnTo>
                  <a:cubicBezTo>
                    <a:pt x="220" y="9"/>
                    <a:pt x="194" y="1"/>
                    <a:pt x="169" y="1"/>
                  </a:cubicBezTo>
                  <a:close/>
                </a:path>
              </a:pathLst>
            </a:custGeom>
            <a:solidFill>
              <a:srgbClr val="CEC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1199;p34"/>
            <p:cNvSpPr/>
            <p:nvPr/>
          </p:nvSpPr>
          <p:spPr>
            <a:xfrm>
              <a:off x="4965525" y="2614750"/>
              <a:ext cx="12875" cy="64300"/>
            </a:xfrm>
            <a:custGeom>
              <a:avLst/>
              <a:gdLst/>
              <a:ahLst/>
              <a:cxnLst/>
              <a:rect l="l" t="t" r="r" b="b"/>
              <a:pathLst>
                <a:path w="515" h="2572" extrusionOk="0">
                  <a:moveTo>
                    <a:pt x="514" y="0"/>
                  </a:moveTo>
                  <a:lnTo>
                    <a:pt x="514" y="14"/>
                  </a:lnTo>
                  <a:lnTo>
                    <a:pt x="514" y="14"/>
                  </a:lnTo>
                  <a:cubicBezTo>
                    <a:pt x="514" y="9"/>
                    <a:pt x="514" y="5"/>
                    <a:pt x="514" y="0"/>
                  </a:cubicBezTo>
                  <a:close/>
                  <a:moveTo>
                    <a:pt x="514" y="14"/>
                  </a:moveTo>
                  <a:cubicBezTo>
                    <a:pt x="508" y="254"/>
                    <a:pt x="337" y="494"/>
                    <a:pt x="25" y="686"/>
                  </a:cubicBezTo>
                  <a:lnTo>
                    <a:pt x="0" y="2571"/>
                  </a:lnTo>
                  <a:cubicBezTo>
                    <a:pt x="343" y="2375"/>
                    <a:pt x="490" y="2131"/>
                    <a:pt x="490" y="1861"/>
                  </a:cubicBezTo>
                  <a:lnTo>
                    <a:pt x="514" y="14"/>
                  </a:lnTo>
                  <a:close/>
                </a:path>
              </a:pathLst>
            </a:custGeom>
            <a:solidFill>
              <a:srgbClr val="EFBC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1200;p34"/>
            <p:cNvSpPr/>
            <p:nvPr/>
          </p:nvSpPr>
          <p:spPr>
            <a:xfrm>
              <a:off x="4503925" y="2614125"/>
              <a:ext cx="12875" cy="64925"/>
            </a:xfrm>
            <a:custGeom>
              <a:avLst/>
              <a:gdLst/>
              <a:ahLst/>
              <a:cxnLst/>
              <a:rect l="l" t="t" r="r" b="b"/>
              <a:pathLst>
                <a:path w="515" h="2597" extrusionOk="0">
                  <a:moveTo>
                    <a:pt x="25" y="1"/>
                  </a:moveTo>
                  <a:lnTo>
                    <a:pt x="25" y="1"/>
                  </a:lnTo>
                  <a:cubicBezTo>
                    <a:pt x="22" y="30"/>
                    <a:pt x="22" y="58"/>
                    <a:pt x="23" y="87"/>
                  </a:cubicBezTo>
                  <a:lnTo>
                    <a:pt x="23" y="87"/>
                  </a:lnTo>
                  <a:lnTo>
                    <a:pt x="25" y="1"/>
                  </a:lnTo>
                  <a:close/>
                  <a:moveTo>
                    <a:pt x="23" y="87"/>
                  </a:moveTo>
                  <a:lnTo>
                    <a:pt x="0" y="1886"/>
                  </a:lnTo>
                  <a:cubicBezTo>
                    <a:pt x="0" y="2131"/>
                    <a:pt x="172" y="2400"/>
                    <a:pt x="514" y="2596"/>
                  </a:cubicBezTo>
                  <a:lnTo>
                    <a:pt x="514" y="711"/>
                  </a:lnTo>
                  <a:cubicBezTo>
                    <a:pt x="208" y="536"/>
                    <a:pt x="39" y="322"/>
                    <a:pt x="23" y="87"/>
                  </a:cubicBezTo>
                  <a:close/>
                </a:path>
              </a:pathLst>
            </a:custGeom>
            <a:solidFill>
              <a:srgbClr val="FFDC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1201;p34"/>
            <p:cNvSpPr/>
            <p:nvPr/>
          </p:nvSpPr>
          <p:spPr>
            <a:xfrm>
              <a:off x="4772050" y="2631875"/>
              <a:ext cx="194100" cy="159825"/>
            </a:xfrm>
            <a:custGeom>
              <a:avLst/>
              <a:gdLst/>
              <a:ahLst/>
              <a:cxnLst/>
              <a:rect l="l" t="t" r="r" b="b"/>
              <a:pathLst>
                <a:path w="7764" h="6393" extrusionOk="0">
                  <a:moveTo>
                    <a:pt x="7764" y="1"/>
                  </a:moveTo>
                  <a:lnTo>
                    <a:pt x="1" y="4506"/>
                  </a:lnTo>
                  <a:lnTo>
                    <a:pt x="1" y="6392"/>
                  </a:lnTo>
                  <a:lnTo>
                    <a:pt x="7739" y="1886"/>
                  </a:lnTo>
                  <a:lnTo>
                    <a:pt x="7764" y="1"/>
                  </a:lnTo>
                  <a:close/>
                </a:path>
              </a:pathLst>
            </a:custGeom>
            <a:solidFill>
              <a:srgbClr val="EFBC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1202;p34"/>
            <p:cNvSpPr/>
            <p:nvPr/>
          </p:nvSpPr>
          <p:spPr>
            <a:xfrm>
              <a:off x="4516775" y="2631875"/>
              <a:ext cx="195325" cy="159825"/>
            </a:xfrm>
            <a:custGeom>
              <a:avLst/>
              <a:gdLst/>
              <a:ahLst/>
              <a:cxnLst/>
              <a:rect l="l" t="t" r="r" b="b"/>
              <a:pathLst>
                <a:path w="7813" h="6393" extrusionOk="0">
                  <a:moveTo>
                    <a:pt x="0" y="1"/>
                  </a:moveTo>
                  <a:lnTo>
                    <a:pt x="0" y="1886"/>
                  </a:lnTo>
                  <a:lnTo>
                    <a:pt x="7812" y="6392"/>
                  </a:lnTo>
                  <a:lnTo>
                    <a:pt x="7812" y="4506"/>
                  </a:lnTo>
                  <a:lnTo>
                    <a:pt x="0" y="1"/>
                  </a:lnTo>
                  <a:close/>
                </a:path>
              </a:pathLst>
            </a:custGeom>
            <a:solidFill>
              <a:srgbClr val="FFDC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1203;p34"/>
            <p:cNvSpPr/>
            <p:nvPr/>
          </p:nvSpPr>
          <p:spPr>
            <a:xfrm>
              <a:off x="4712075" y="2744525"/>
              <a:ext cx="60000" cy="53900"/>
            </a:xfrm>
            <a:custGeom>
              <a:avLst/>
              <a:gdLst/>
              <a:ahLst/>
              <a:cxnLst/>
              <a:rect l="l" t="t" r="r" b="b"/>
              <a:pathLst>
                <a:path w="2400" h="2156" extrusionOk="0">
                  <a:moveTo>
                    <a:pt x="0" y="0"/>
                  </a:moveTo>
                  <a:lnTo>
                    <a:pt x="0" y="1886"/>
                  </a:lnTo>
                  <a:cubicBezTo>
                    <a:pt x="318" y="2082"/>
                    <a:pt x="759" y="2155"/>
                    <a:pt x="1200" y="2155"/>
                  </a:cubicBezTo>
                  <a:cubicBezTo>
                    <a:pt x="1616" y="2155"/>
                    <a:pt x="2057" y="2082"/>
                    <a:pt x="2400" y="1886"/>
                  </a:cubicBezTo>
                  <a:lnTo>
                    <a:pt x="2400" y="0"/>
                  </a:lnTo>
                  <a:cubicBezTo>
                    <a:pt x="2057" y="196"/>
                    <a:pt x="1616" y="294"/>
                    <a:pt x="1200" y="294"/>
                  </a:cubicBezTo>
                  <a:cubicBezTo>
                    <a:pt x="759" y="294"/>
                    <a:pt x="318" y="196"/>
                    <a:pt x="0" y="0"/>
                  </a:cubicBezTo>
                  <a:close/>
                </a:path>
              </a:pathLst>
            </a:custGeom>
            <a:solidFill>
              <a:srgbClr val="FFDC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1204;p34"/>
            <p:cNvSpPr/>
            <p:nvPr/>
          </p:nvSpPr>
          <p:spPr>
            <a:xfrm>
              <a:off x="4500250" y="2477000"/>
              <a:ext cx="482425" cy="274900"/>
            </a:xfrm>
            <a:custGeom>
              <a:avLst/>
              <a:gdLst/>
              <a:ahLst/>
              <a:cxnLst/>
              <a:rect l="l" t="t" r="r" b="b"/>
              <a:pathLst>
                <a:path w="19297" h="10996" extrusionOk="0">
                  <a:moveTo>
                    <a:pt x="9599" y="0"/>
                  </a:moveTo>
                  <a:cubicBezTo>
                    <a:pt x="9165" y="0"/>
                    <a:pt x="8730" y="98"/>
                    <a:pt x="8400" y="294"/>
                  </a:cubicBezTo>
                  <a:lnTo>
                    <a:pt x="661" y="4800"/>
                  </a:lnTo>
                  <a:cubicBezTo>
                    <a:pt x="0" y="5192"/>
                    <a:pt x="0" y="5804"/>
                    <a:pt x="661" y="6196"/>
                  </a:cubicBezTo>
                  <a:lnTo>
                    <a:pt x="8473" y="10701"/>
                  </a:lnTo>
                  <a:cubicBezTo>
                    <a:pt x="8804" y="10897"/>
                    <a:pt x="9238" y="10995"/>
                    <a:pt x="9673" y="10995"/>
                  </a:cubicBezTo>
                  <a:cubicBezTo>
                    <a:pt x="10108" y="10995"/>
                    <a:pt x="10542" y="10897"/>
                    <a:pt x="10873" y="10701"/>
                  </a:cubicBezTo>
                  <a:lnTo>
                    <a:pt x="18636" y="6196"/>
                  </a:lnTo>
                  <a:cubicBezTo>
                    <a:pt x="19297" y="5804"/>
                    <a:pt x="19272" y="5192"/>
                    <a:pt x="18611" y="4800"/>
                  </a:cubicBezTo>
                  <a:lnTo>
                    <a:pt x="10799" y="294"/>
                  </a:lnTo>
                  <a:cubicBezTo>
                    <a:pt x="10469" y="98"/>
                    <a:pt x="10034" y="0"/>
                    <a:pt x="9599" y="0"/>
                  </a:cubicBezTo>
                  <a:close/>
                </a:path>
              </a:pathLst>
            </a:custGeom>
            <a:solidFill>
              <a:srgbClr val="FBD1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1205;p34"/>
            <p:cNvSpPr/>
            <p:nvPr/>
          </p:nvSpPr>
          <p:spPr>
            <a:xfrm>
              <a:off x="5356100" y="2480675"/>
              <a:ext cx="12875" cy="64300"/>
            </a:xfrm>
            <a:custGeom>
              <a:avLst/>
              <a:gdLst/>
              <a:ahLst/>
              <a:cxnLst/>
              <a:rect l="l" t="t" r="r" b="b"/>
              <a:pathLst>
                <a:path w="515" h="2572" extrusionOk="0">
                  <a:moveTo>
                    <a:pt x="515" y="0"/>
                  </a:moveTo>
                  <a:lnTo>
                    <a:pt x="514" y="17"/>
                  </a:lnTo>
                  <a:lnTo>
                    <a:pt x="514" y="17"/>
                  </a:lnTo>
                  <a:cubicBezTo>
                    <a:pt x="515" y="11"/>
                    <a:pt x="515" y="6"/>
                    <a:pt x="515" y="0"/>
                  </a:cubicBezTo>
                  <a:close/>
                  <a:moveTo>
                    <a:pt x="514" y="17"/>
                  </a:moveTo>
                  <a:lnTo>
                    <a:pt x="514" y="17"/>
                  </a:lnTo>
                  <a:cubicBezTo>
                    <a:pt x="508" y="280"/>
                    <a:pt x="336" y="518"/>
                    <a:pt x="0" y="710"/>
                  </a:cubicBezTo>
                  <a:lnTo>
                    <a:pt x="0" y="2571"/>
                  </a:lnTo>
                  <a:cubicBezTo>
                    <a:pt x="343" y="2400"/>
                    <a:pt x="490" y="2131"/>
                    <a:pt x="490" y="1886"/>
                  </a:cubicBezTo>
                  <a:lnTo>
                    <a:pt x="514" y="17"/>
                  </a:lnTo>
                  <a:close/>
                </a:path>
              </a:pathLst>
            </a:custGeom>
            <a:solidFill>
              <a:srgbClr val="D868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1206;p34"/>
            <p:cNvSpPr/>
            <p:nvPr/>
          </p:nvSpPr>
          <p:spPr>
            <a:xfrm>
              <a:off x="4894500" y="2480675"/>
              <a:ext cx="12875" cy="64300"/>
            </a:xfrm>
            <a:custGeom>
              <a:avLst/>
              <a:gdLst/>
              <a:ahLst/>
              <a:cxnLst/>
              <a:rect l="l" t="t" r="r" b="b"/>
              <a:pathLst>
                <a:path w="515" h="2572" extrusionOk="0">
                  <a:moveTo>
                    <a:pt x="0" y="0"/>
                  </a:moveTo>
                  <a:lnTo>
                    <a:pt x="0" y="1886"/>
                  </a:lnTo>
                  <a:cubicBezTo>
                    <a:pt x="0" y="2131"/>
                    <a:pt x="172" y="2376"/>
                    <a:pt x="515" y="2571"/>
                  </a:cubicBezTo>
                  <a:lnTo>
                    <a:pt x="515" y="710"/>
                  </a:lnTo>
                  <a:cubicBezTo>
                    <a:pt x="172" y="514"/>
                    <a:pt x="0" y="245"/>
                    <a:pt x="0" y="0"/>
                  </a:cubicBezTo>
                  <a:close/>
                </a:path>
              </a:pathLst>
            </a:custGeom>
            <a:solidFill>
              <a:srgbClr val="F49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1207;p34"/>
            <p:cNvSpPr/>
            <p:nvPr/>
          </p:nvSpPr>
          <p:spPr>
            <a:xfrm>
              <a:off x="5162650" y="2498425"/>
              <a:ext cx="193475" cy="159200"/>
            </a:xfrm>
            <a:custGeom>
              <a:avLst/>
              <a:gdLst/>
              <a:ahLst/>
              <a:cxnLst/>
              <a:rect l="l" t="t" r="r" b="b"/>
              <a:pathLst>
                <a:path w="7739" h="6368" extrusionOk="0">
                  <a:moveTo>
                    <a:pt x="7738" y="0"/>
                  </a:moveTo>
                  <a:lnTo>
                    <a:pt x="0" y="4506"/>
                  </a:lnTo>
                  <a:lnTo>
                    <a:pt x="0" y="6367"/>
                  </a:lnTo>
                  <a:lnTo>
                    <a:pt x="7738" y="1861"/>
                  </a:lnTo>
                  <a:lnTo>
                    <a:pt x="7738" y="0"/>
                  </a:lnTo>
                  <a:close/>
                </a:path>
              </a:pathLst>
            </a:custGeom>
            <a:solidFill>
              <a:srgbClr val="D868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1208;p34"/>
            <p:cNvSpPr/>
            <p:nvPr/>
          </p:nvSpPr>
          <p:spPr>
            <a:xfrm>
              <a:off x="4907350" y="2498425"/>
              <a:ext cx="195325" cy="159200"/>
            </a:xfrm>
            <a:custGeom>
              <a:avLst/>
              <a:gdLst/>
              <a:ahLst/>
              <a:cxnLst/>
              <a:rect l="l" t="t" r="r" b="b"/>
              <a:pathLst>
                <a:path w="7813" h="6368" extrusionOk="0">
                  <a:moveTo>
                    <a:pt x="1" y="0"/>
                  </a:moveTo>
                  <a:lnTo>
                    <a:pt x="1" y="1861"/>
                  </a:lnTo>
                  <a:lnTo>
                    <a:pt x="7812" y="6367"/>
                  </a:lnTo>
                  <a:lnTo>
                    <a:pt x="7812" y="4506"/>
                  </a:lnTo>
                  <a:lnTo>
                    <a:pt x="1" y="0"/>
                  </a:lnTo>
                  <a:close/>
                </a:path>
              </a:pathLst>
            </a:custGeom>
            <a:solidFill>
              <a:srgbClr val="F49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1209;p34"/>
            <p:cNvSpPr/>
            <p:nvPr/>
          </p:nvSpPr>
          <p:spPr>
            <a:xfrm>
              <a:off x="5102650" y="2611075"/>
              <a:ext cx="60025" cy="53900"/>
            </a:xfrm>
            <a:custGeom>
              <a:avLst/>
              <a:gdLst/>
              <a:ahLst/>
              <a:cxnLst/>
              <a:rect l="l" t="t" r="r" b="b"/>
              <a:pathLst>
                <a:path w="2401" h="2156" extrusionOk="0">
                  <a:moveTo>
                    <a:pt x="0" y="0"/>
                  </a:moveTo>
                  <a:lnTo>
                    <a:pt x="0" y="1861"/>
                  </a:lnTo>
                  <a:cubicBezTo>
                    <a:pt x="319" y="2057"/>
                    <a:pt x="759" y="2155"/>
                    <a:pt x="1200" y="2155"/>
                  </a:cubicBezTo>
                  <a:cubicBezTo>
                    <a:pt x="1617" y="2155"/>
                    <a:pt x="2057" y="2057"/>
                    <a:pt x="2400" y="1861"/>
                  </a:cubicBezTo>
                  <a:lnTo>
                    <a:pt x="2400" y="0"/>
                  </a:lnTo>
                  <a:cubicBezTo>
                    <a:pt x="2057" y="172"/>
                    <a:pt x="1641" y="270"/>
                    <a:pt x="1200" y="270"/>
                  </a:cubicBezTo>
                  <a:cubicBezTo>
                    <a:pt x="759" y="270"/>
                    <a:pt x="319" y="172"/>
                    <a:pt x="0" y="0"/>
                  </a:cubicBezTo>
                  <a:close/>
                </a:path>
              </a:pathLst>
            </a:custGeom>
            <a:solidFill>
              <a:srgbClr val="D868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1210;p34"/>
            <p:cNvSpPr/>
            <p:nvPr/>
          </p:nvSpPr>
          <p:spPr>
            <a:xfrm>
              <a:off x="4890825" y="2343525"/>
              <a:ext cx="482425" cy="274450"/>
            </a:xfrm>
            <a:custGeom>
              <a:avLst/>
              <a:gdLst/>
              <a:ahLst/>
              <a:cxnLst/>
              <a:rect l="l" t="t" r="r" b="b"/>
              <a:pathLst>
                <a:path w="19297" h="10978" extrusionOk="0">
                  <a:moveTo>
                    <a:pt x="9600" y="1"/>
                  </a:moveTo>
                  <a:cubicBezTo>
                    <a:pt x="9165" y="1"/>
                    <a:pt x="8730" y="99"/>
                    <a:pt x="8400" y="295"/>
                  </a:cubicBezTo>
                  <a:lnTo>
                    <a:pt x="662" y="4801"/>
                  </a:lnTo>
                  <a:cubicBezTo>
                    <a:pt x="1" y="5168"/>
                    <a:pt x="1" y="5805"/>
                    <a:pt x="662" y="6196"/>
                  </a:cubicBezTo>
                  <a:lnTo>
                    <a:pt x="8473" y="10702"/>
                  </a:lnTo>
                  <a:cubicBezTo>
                    <a:pt x="8804" y="10886"/>
                    <a:pt x="9239" y="10978"/>
                    <a:pt x="9673" y="10978"/>
                  </a:cubicBezTo>
                  <a:cubicBezTo>
                    <a:pt x="10108" y="10978"/>
                    <a:pt x="10543" y="10886"/>
                    <a:pt x="10873" y="10702"/>
                  </a:cubicBezTo>
                  <a:lnTo>
                    <a:pt x="18611" y="6196"/>
                  </a:lnTo>
                  <a:cubicBezTo>
                    <a:pt x="19297" y="5805"/>
                    <a:pt x="19273" y="5168"/>
                    <a:pt x="18611" y="4801"/>
                  </a:cubicBezTo>
                  <a:lnTo>
                    <a:pt x="10800" y="295"/>
                  </a:lnTo>
                  <a:cubicBezTo>
                    <a:pt x="10469" y="99"/>
                    <a:pt x="10034" y="1"/>
                    <a:pt x="9600" y="1"/>
                  </a:cubicBezTo>
                  <a:close/>
                </a:path>
              </a:pathLst>
            </a:custGeom>
            <a:solidFill>
              <a:srgbClr val="EC8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1211;p34"/>
            <p:cNvSpPr/>
            <p:nvPr/>
          </p:nvSpPr>
          <p:spPr>
            <a:xfrm>
              <a:off x="4777575" y="2624300"/>
              <a:ext cx="86950" cy="50450"/>
            </a:xfrm>
            <a:custGeom>
              <a:avLst/>
              <a:gdLst/>
              <a:ahLst/>
              <a:cxnLst/>
              <a:rect l="l" t="t" r="r" b="b"/>
              <a:pathLst>
                <a:path w="3478" h="2018" extrusionOk="0">
                  <a:moveTo>
                    <a:pt x="1665" y="402"/>
                  </a:moveTo>
                  <a:cubicBezTo>
                    <a:pt x="1886" y="426"/>
                    <a:pt x="2106" y="475"/>
                    <a:pt x="2327" y="598"/>
                  </a:cubicBezTo>
                  <a:lnTo>
                    <a:pt x="2522" y="720"/>
                  </a:lnTo>
                  <a:lnTo>
                    <a:pt x="1249" y="1455"/>
                  </a:lnTo>
                  <a:lnTo>
                    <a:pt x="1053" y="1357"/>
                  </a:lnTo>
                  <a:cubicBezTo>
                    <a:pt x="833" y="1210"/>
                    <a:pt x="710" y="1087"/>
                    <a:pt x="710" y="965"/>
                  </a:cubicBezTo>
                  <a:cubicBezTo>
                    <a:pt x="710" y="842"/>
                    <a:pt x="808" y="696"/>
                    <a:pt x="1004" y="598"/>
                  </a:cubicBezTo>
                  <a:cubicBezTo>
                    <a:pt x="1225" y="475"/>
                    <a:pt x="1445" y="402"/>
                    <a:pt x="1665" y="402"/>
                  </a:cubicBezTo>
                  <a:close/>
                  <a:moveTo>
                    <a:pt x="1341" y="0"/>
                  </a:moveTo>
                  <a:cubicBezTo>
                    <a:pt x="1206" y="0"/>
                    <a:pt x="1081" y="23"/>
                    <a:pt x="955" y="59"/>
                  </a:cubicBezTo>
                  <a:cubicBezTo>
                    <a:pt x="784" y="108"/>
                    <a:pt x="612" y="181"/>
                    <a:pt x="441" y="255"/>
                  </a:cubicBezTo>
                  <a:cubicBezTo>
                    <a:pt x="294" y="353"/>
                    <a:pt x="172" y="451"/>
                    <a:pt x="98" y="549"/>
                  </a:cubicBezTo>
                  <a:cubicBezTo>
                    <a:pt x="25" y="647"/>
                    <a:pt x="0" y="745"/>
                    <a:pt x="0" y="867"/>
                  </a:cubicBezTo>
                  <a:cubicBezTo>
                    <a:pt x="0" y="989"/>
                    <a:pt x="49" y="1112"/>
                    <a:pt x="172" y="1234"/>
                  </a:cubicBezTo>
                  <a:cubicBezTo>
                    <a:pt x="270" y="1357"/>
                    <a:pt x="490" y="1504"/>
                    <a:pt x="808" y="1675"/>
                  </a:cubicBezTo>
                  <a:lnTo>
                    <a:pt x="1372" y="2018"/>
                  </a:lnTo>
                  <a:lnTo>
                    <a:pt x="3478" y="793"/>
                  </a:lnTo>
                  <a:lnTo>
                    <a:pt x="2914" y="475"/>
                  </a:lnTo>
                  <a:cubicBezTo>
                    <a:pt x="2596" y="279"/>
                    <a:pt x="2327" y="157"/>
                    <a:pt x="2131" y="108"/>
                  </a:cubicBezTo>
                  <a:cubicBezTo>
                    <a:pt x="1935" y="34"/>
                    <a:pt x="1714" y="10"/>
                    <a:pt x="1494" y="10"/>
                  </a:cubicBezTo>
                  <a:cubicBezTo>
                    <a:pt x="1442" y="3"/>
                    <a:pt x="1391" y="0"/>
                    <a:pt x="13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1212;p34"/>
            <p:cNvSpPr/>
            <p:nvPr/>
          </p:nvSpPr>
          <p:spPr>
            <a:xfrm>
              <a:off x="4735950" y="2589025"/>
              <a:ext cx="88175" cy="50850"/>
            </a:xfrm>
            <a:custGeom>
              <a:avLst/>
              <a:gdLst/>
              <a:ahLst/>
              <a:cxnLst/>
              <a:rect l="l" t="t" r="r" b="b"/>
              <a:pathLst>
                <a:path w="3527" h="2034" extrusionOk="0">
                  <a:moveTo>
                    <a:pt x="1347" y="907"/>
                  </a:moveTo>
                  <a:lnTo>
                    <a:pt x="1935" y="1249"/>
                  </a:lnTo>
                  <a:lnTo>
                    <a:pt x="808" y="1568"/>
                  </a:lnTo>
                  <a:lnTo>
                    <a:pt x="808" y="1568"/>
                  </a:lnTo>
                  <a:lnTo>
                    <a:pt x="1347" y="907"/>
                  </a:lnTo>
                  <a:close/>
                  <a:moveTo>
                    <a:pt x="1322" y="1"/>
                  </a:moveTo>
                  <a:lnTo>
                    <a:pt x="0" y="1666"/>
                  </a:lnTo>
                  <a:lnTo>
                    <a:pt x="637" y="2033"/>
                  </a:lnTo>
                  <a:lnTo>
                    <a:pt x="3526" y="1274"/>
                  </a:lnTo>
                  <a:lnTo>
                    <a:pt x="2963" y="956"/>
                  </a:lnTo>
                  <a:lnTo>
                    <a:pt x="2449" y="1103"/>
                  </a:lnTo>
                  <a:lnTo>
                    <a:pt x="1616" y="613"/>
                  </a:lnTo>
                  <a:lnTo>
                    <a:pt x="1861" y="319"/>
                  </a:lnTo>
                  <a:lnTo>
                    <a:pt x="132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1213;p34"/>
            <p:cNvSpPr/>
            <p:nvPr/>
          </p:nvSpPr>
          <p:spPr>
            <a:xfrm>
              <a:off x="4684525" y="2580450"/>
              <a:ext cx="83275" cy="48400"/>
            </a:xfrm>
            <a:custGeom>
              <a:avLst/>
              <a:gdLst/>
              <a:ahLst/>
              <a:cxnLst/>
              <a:rect l="l" t="t" r="r" b="b"/>
              <a:pathLst>
                <a:path w="3331" h="1936" extrusionOk="0">
                  <a:moveTo>
                    <a:pt x="2792" y="1"/>
                  </a:moveTo>
                  <a:lnTo>
                    <a:pt x="1102" y="980"/>
                  </a:lnTo>
                  <a:lnTo>
                    <a:pt x="416" y="588"/>
                  </a:lnTo>
                  <a:lnTo>
                    <a:pt x="0" y="809"/>
                  </a:lnTo>
                  <a:lnTo>
                    <a:pt x="1935" y="1935"/>
                  </a:lnTo>
                  <a:lnTo>
                    <a:pt x="2351" y="1690"/>
                  </a:lnTo>
                  <a:lnTo>
                    <a:pt x="1641" y="1299"/>
                  </a:lnTo>
                  <a:lnTo>
                    <a:pt x="3330" y="319"/>
                  </a:lnTo>
                  <a:lnTo>
                    <a:pt x="279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1214;p34"/>
            <p:cNvSpPr/>
            <p:nvPr/>
          </p:nvSpPr>
          <p:spPr>
            <a:xfrm>
              <a:off x="4666750" y="2549225"/>
              <a:ext cx="88200" cy="50850"/>
            </a:xfrm>
            <a:custGeom>
              <a:avLst/>
              <a:gdLst/>
              <a:ahLst/>
              <a:cxnLst/>
              <a:rect l="l" t="t" r="r" b="b"/>
              <a:pathLst>
                <a:path w="3528" h="2034" extrusionOk="0">
                  <a:moveTo>
                    <a:pt x="1372" y="907"/>
                  </a:moveTo>
                  <a:lnTo>
                    <a:pt x="1935" y="1250"/>
                  </a:lnTo>
                  <a:lnTo>
                    <a:pt x="809" y="1568"/>
                  </a:lnTo>
                  <a:lnTo>
                    <a:pt x="1372" y="907"/>
                  </a:lnTo>
                  <a:close/>
                  <a:moveTo>
                    <a:pt x="1323" y="1"/>
                  </a:moveTo>
                  <a:lnTo>
                    <a:pt x="1" y="1666"/>
                  </a:lnTo>
                  <a:lnTo>
                    <a:pt x="662" y="2033"/>
                  </a:lnTo>
                  <a:lnTo>
                    <a:pt x="3527" y="1274"/>
                  </a:lnTo>
                  <a:lnTo>
                    <a:pt x="2988" y="956"/>
                  </a:lnTo>
                  <a:lnTo>
                    <a:pt x="2474" y="1103"/>
                  </a:lnTo>
                  <a:lnTo>
                    <a:pt x="1617" y="613"/>
                  </a:lnTo>
                  <a:lnTo>
                    <a:pt x="1862" y="319"/>
                  </a:lnTo>
                  <a:lnTo>
                    <a:pt x="132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1215;p34"/>
            <p:cNvSpPr/>
            <p:nvPr/>
          </p:nvSpPr>
          <p:spPr>
            <a:xfrm>
              <a:off x="5169375" y="2499025"/>
              <a:ext cx="103475" cy="60025"/>
            </a:xfrm>
            <a:custGeom>
              <a:avLst/>
              <a:gdLst/>
              <a:ahLst/>
              <a:cxnLst/>
              <a:rect l="l" t="t" r="r" b="b"/>
              <a:pathLst>
                <a:path w="4139" h="2401" extrusionOk="0">
                  <a:moveTo>
                    <a:pt x="1984" y="491"/>
                  </a:moveTo>
                  <a:cubicBezTo>
                    <a:pt x="2253" y="515"/>
                    <a:pt x="2523" y="589"/>
                    <a:pt x="2792" y="735"/>
                  </a:cubicBezTo>
                  <a:lnTo>
                    <a:pt x="3013" y="858"/>
                  </a:lnTo>
                  <a:lnTo>
                    <a:pt x="1494" y="1739"/>
                  </a:lnTo>
                  <a:lnTo>
                    <a:pt x="1274" y="1617"/>
                  </a:lnTo>
                  <a:cubicBezTo>
                    <a:pt x="1005" y="1470"/>
                    <a:pt x="858" y="1299"/>
                    <a:pt x="858" y="1152"/>
                  </a:cubicBezTo>
                  <a:cubicBezTo>
                    <a:pt x="858" y="1005"/>
                    <a:pt x="980" y="858"/>
                    <a:pt x="1225" y="711"/>
                  </a:cubicBezTo>
                  <a:cubicBezTo>
                    <a:pt x="1470" y="564"/>
                    <a:pt x="1715" y="491"/>
                    <a:pt x="1984" y="491"/>
                  </a:cubicBezTo>
                  <a:close/>
                  <a:moveTo>
                    <a:pt x="1788" y="1"/>
                  </a:moveTo>
                  <a:cubicBezTo>
                    <a:pt x="1568" y="1"/>
                    <a:pt x="1347" y="25"/>
                    <a:pt x="1151" y="74"/>
                  </a:cubicBezTo>
                  <a:cubicBezTo>
                    <a:pt x="931" y="148"/>
                    <a:pt x="735" y="221"/>
                    <a:pt x="564" y="319"/>
                  </a:cubicBezTo>
                  <a:cubicBezTo>
                    <a:pt x="368" y="442"/>
                    <a:pt x="221" y="540"/>
                    <a:pt x="147" y="662"/>
                  </a:cubicBezTo>
                  <a:cubicBezTo>
                    <a:pt x="49" y="784"/>
                    <a:pt x="1" y="907"/>
                    <a:pt x="1" y="1029"/>
                  </a:cubicBezTo>
                  <a:cubicBezTo>
                    <a:pt x="1" y="1201"/>
                    <a:pt x="74" y="1323"/>
                    <a:pt x="221" y="1470"/>
                  </a:cubicBezTo>
                  <a:cubicBezTo>
                    <a:pt x="343" y="1617"/>
                    <a:pt x="588" y="1788"/>
                    <a:pt x="980" y="2009"/>
                  </a:cubicBezTo>
                  <a:lnTo>
                    <a:pt x="1666" y="2401"/>
                  </a:lnTo>
                  <a:lnTo>
                    <a:pt x="4139" y="956"/>
                  </a:lnTo>
                  <a:lnTo>
                    <a:pt x="3478" y="564"/>
                  </a:lnTo>
                  <a:cubicBezTo>
                    <a:pt x="3086" y="344"/>
                    <a:pt x="2792" y="197"/>
                    <a:pt x="2547" y="123"/>
                  </a:cubicBezTo>
                  <a:cubicBezTo>
                    <a:pt x="2302" y="50"/>
                    <a:pt x="2058" y="1"/>
                    <a:pt x="1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1216;p34"/>
            <p:cNvSpPr/>
            <p:nvPr/>
          </p:nvSpPr>
          <p:spPr>
            <a:xfrm>
              <a:off x="5120400" y="2457400"/>
              <a:ext cx="104100" cy="60625"/>
            </a:xfrm>
            <a:custGeom>
              <a:avLst/>
              <a:gdLst/>
              <a:ahLst/>
              <a:cxnLst/>
              <a:rect l="l" t="t" r="r" b="b"/>
              <a:pathLst>
                <a:path w="4164" h="2425" extrusionOk="0">
                  <a:moveTo>
                    <a:pt x="1617" y="1078"/>
                  </a:moveTo>
                  <a:lnTo>
                    <a:pt x="2302" y="1470"/>
                  </a:lnTo>
                  <a:lnTo>
                    <a:pt x="956" y="1862"/>
                  </a:lnTo>
                  <a:lnTo>
                    <a:pt x="1617" y="1078"/>
                  </a:lnTo>
                  <a:close/>
                  <a:moveTo>
                    <a:pt x="1568" y="1"/>
                  </a:moveTo>
                  <a:lnTo>
                    <a:pt x="0" y="1984"/>
                  </a:lnTo>
                  <a:lnTo>
                    <a:pt x="760" y="2425"/>
                  </a:lnTo>
                  <a:lnTo>
                    <a:pt x="4163" y="1519"/>
                  </a:lnTo>
                  <a:lnTo>
                    <a:pt x="3527" y="1127"/>
                  </a:lnTo>
                  <a:lnTo>
                    <a:pt x="2915" y="1299"/>
                  </a:lnTo>
                  <a:lnTo>
                    <a:pt x="1911" y="735"/>
                  </a:lnTo>
                  <a:lnTo>
                    <a:pt x="2204" y="368"/>
                  </a:lnTo>
                  <a:lnTo>
                    <a:pt x="156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1217;p34"/>
            <p:cNvSpPr/>
            <p:nvPr/>
          </p:nvSpPr>
          <p:spPr>
            <a:xfrm>
              <a:off x="5059175" y="2447600"/>
              <a:ext cx="99200" cy="56975"/>
            </a:xfrm>
            <a:custGeom>
              <a:avLst/>
              <a:gdLst/>
              <a:ahLst/>
              <a:cxnLst/>
              <a:rect l="l" t="t" r="r" b="b"/>
              <a:pathLst>
                <a:path w="3968" h="2279" extrusionOk="0">
                  <a:moveTo>
                    <a:pt x="3331" y="1"/>
                  </a:moveTo>
                  <a:lnTo>
                    <a:pt x="1323" y="1152"/>
                  </a:lnTo>
                  <a:lnTo>
                    <a:pt x="490" y="687"/>
                  </a:lnTo>
                  <a:lnTo>
                    <a:pt x="1" y="956"/>
                  </a:lnTo>
                  <a:lnTo>
                    <a:pt x="2303" y="2278"/>
                  </a:lnTo>
                  <a:lnTo>
                    <a:pt x="2792" y="2009"/>
                  </a:lnTo>
                  <a:lnTo>
                    <a:pt x="1960" y="1519"/>
                  </a:lnTo>
                  <a:lnTo>
                    <a:pt x="3968" y="368"/>
                  </a:lnTo>
                  <a:lnTo>
                    <a:pt x="33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1218;p34"/>
            <p:cNvSpPr/>
            <p:nvPr/>
          </p:nvSpPr>
          <p:spPr>
            <a:xfrm>
              <a:off x="5038375" y="2410275"/>
              <a:ext cx="104700" cy="60000"/>
            </a:xfrm>
            <a:custGeom>
              <a:avLst/>
              <a:gdLst/>
              <a:ahLst/>
              <a:cxnLst/>
              <a:rect l="l" t="t" r="r" b="b"/>
              <a:pathLst>
                <a:path w="4188" h="2400" extrusionOk="0">
                  <a:moveTo>
                    <a:pt x="1616" y="1078"/>
                  </a:moveTo>
                  <a:lnTo>
                    <a:pt x="2302" y="1469"/>
                  </a:lnTo>
                  <a:lnTo>
                    <a:pt x="955" y="1861"/>
                  </a:lnTo>
                  <a:lnTo>
                    <a:pt x="1616" y="1078"/>
                  </a:lnTo>
                  <a:close/>
                  <a:moveTo>
                    <a:pt x="1567" y="0"/>
                  </a:moveTo>
                  <a:lnTo>
                    <a:pt x="0" y="1959"/>
                  </a:lnTo>
                  <a:lnTo>
                    <a:pt x="759" y="2400"/>
                  </a:lnTo>
                  <a:lnTo>
                    <a:pt x="4188" y="1494"/>
                  </a:lnTo>
                  <a:lnTo>
                    <a:pt x="3526" y="1127"/>
                  </a:lnTo>
                  <a:lnTo>
                    <a:pt x="2914" y="1298"/>
                  </a:lnTo>
                  <a:lnTo>
                    <a:pt x="1910" y="710"/>
                  </a:lnTo>
                  <a:lnTo>
                    <a:pt x="2204" y="367"/>
                  </a:lnTo>
                  <a:lnTo>
                    <a:pt x="156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1219;p34"/>
            <p:cNvSpPr/>
            <p:nvPr/>
          </p:nvSpPr>
          <p:spPr>
            <a:xfrm>
              <a:off x="5102650" y="2611075"/>
              <a:ext cx="30025" cy="53900"/>
            </a:xfrm>
            <a:custGeom>
              <a:avLst/>
              <a:gdLst/>
              <a:ahLst/>
              <a:cxnLst/>
              <a:rect l="l" t="t" r="r" b="b"/>
              <a:pathLst>
                <a:path w="1201" h="2156" extrusionOk="0">
                  <a:moveTo>
                    <a:pt x="0" y="0"/>
                  </a:moveTo>
                  <a:lnTo>
                    <a:pt x="0" y="1861"/>
                  </a:lnTo>
                  <a:cubicBezTo>
                    <a:pt x="319" y="2057"/>
                    <a:pt x="759" y="2155"/>
                    <a:pt x="1200" y="2155"/>
                  </a:cubicBezTo>
                  <a:lnTo>
                    <a:pt x="1200" y="270"/>
                  </a:lnTo>
                  <a:cubicBezTo>
                    <a:pt x="759" y="270"/>
                    <a:pt x="319" y="172"/>
                    <a:pt x="0" y="0"/>
                  </a:cubicBezTo>
                  <a:close/>
                </a:path>
              </a:pathLst>
            </a:custGeom>
            <a:solidFill>
              <a:srgbClr val="F49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1220;p34"/>
            <p:cNvSpPr/>
            <p:nvPr/>
          </p:nvSpPr>
          <p:spPr>
            <a:xfrm>
              <a:off x="4742050" y="2744525"/>
              <a:ext cx="30025" cy="53900"/>
            </a:xfrm>
            <a:custGeom>
              <a:avLst/>
              <a:gdLst/>
              <a:ahLst/>
              <a:cxnLst/>
              <a:rect l="l" t="t" r="r" b="b"/>
              <a:pathLst>
                <a:path w="1201" h="2156" extrusionOk="0">
                  <a:moveTo>
                    <a:pt x="1201" y="0"/>
                  </a:moveTo>
                  <a:cubicBezTo>
                    <a:pt x="858" y="196"/>
                    <a:pt x="417" y="294"/>
                    <a:pt x="1" y="294"/>
                  </a:cubicBezTo>
                  <a:lnTo>
                    <a:pt x="1" y="2155"/>
                  </a:lnTo>
                  <a:cubicBezTo>
                    <a:pt x="417" y="2155"/>
                    <a:pt x="858" y="2082"/>
                    <a:pt x="1201" y="1886"/>
                  </a:cubicBezTo>
                  <a:lnTo>
                    <a:pt x="1201" y="0"/>
                  </a:lnTo>
                  <a:close/>
                </a:path>
              </a:pathLst>
            </a:custGeom>
            <a:solidFill>
              <a:srgbClr val="EFBC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1221;p34"/>
            <p:cNvSpPr/>
            <p:nvPr/>
          </p:nvSpPr>
          <p:spPr>
            <a:xfrm>
              <a:off x="5128350" y="2354550"/>
              <a:ext cx="238800" cy="280425"/>
            </a:xfrm>
            <a:custGeom>
              <a:avLst/>
              <a:gdLst/>
              <a:ahLst/>
              <a:cxnLst/>
              <a:rect l="l" t="t" r="r" b="b"/>
              <a:pathLst>
                <a:path w="9552" h="11217" extrusionOk="0">
                  <a:moveTo>
                    <a:pt x="2890" y="1911"/>
                  </a:moveTo>
                  <a:cubicBezTo>
                    <a:pt x="1397" y="2572"/>
                    <a:pt x="1" y="7567"/>
                    <a:pt x="833" y="9331"/>
                  </a:cubicBezTo>
                  <a:cubicBezTo>
                    <a:pt x="1642" y="11094"/>
                    <a:pt x="2964" y="11216"/>
                    <a:pt x="4605" y="10775"/>
                  </a:cubicBezTo>
                  <a:cubicBezTo>
                    <a:pt x="6245" y="10335"/>
                    <a:pt x="8106" y="8180"/>
                    <a:pt x="8719" y="6196"/>
                  </a:cubicBezTo>
                  <a:cubicBezTo>
                    <a:pt x="9551" y="3454"/>
                    <a:pt x="7151" y="1"/>
                    <a:pt x="2890" y="1911"/>
                  </a:cubicBezTo>
                  <a:close/>
                </a:path>
              </a:pathLst>
            </a:custGeom>
            <a:solidFill>
              <a:srgbClr val="FFC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1222;p34"/>
            <p:cNvSpPr/>
            <p:nvPr/>
          </p:nvSpPr>
          <p:spPr>
            <a:xfrm>
              <a:off x="4945300" y="3867900"/>
              <a:ext cx="211250" cy="63700"/>
            </a:xfrm>
            <a:custGeom>
              <a:avLst/>
              <a:gdLst/>
              <a:ahLst/>
              <a:cxnLst/>
              <a:rect l="l" t="t" r="r" b="b"/>
              <a:pathLst>
                <a:path w="8450" h="2548" extrusionOk="0">
                  <a:moveTo>
                    <a:pt x="8449" y="1690"/>
                  </a:moveTo>
                  <a:lnTo>
                    <a:pt x="8449" y="2082"/>
                  </a:lnTo>
                  <a:cubicBezTo>
                    <a:pt x="7666" y="2547"/>
                    <a:pt x="5903" y="2303"/>
                    <a:pt x="5437" y="2082"/>
                  </a:cubicBezTo>
                  <a:cubicBezTo>
                    <a:pt x="5119" y="1617"/>
                    <a:pt x="4311" y="1739"/>
                    <a:pt x="3846" y="1935"/>
                  </a:cubicBezTo>
                  <a:cubicBezTo>
                    <a:pt x="2082" y="2082"/>
                    <a:pt x="1421" y="1813"/>
                    <a:pt x="834" y="1397"/>
                  </a:cubicBezTo>
                  <a:cubicBezTo>
                    <a:pt x="540" y="1176"/>
                    <a:pt x="1" y="613"/>
                    <a:pt x="74" y="1"/>
                  </a:cubicBezTo>
                  <a:cubicBezTo>
                    <a:pt x="2156" y="490"/>
                    <a:pt x="8449" y="1690"/>
                    <a:pt x="8449" y="1690"/>
                  </a:cubicBez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1223;p34"/>
            <p:cNvSpPr/>
            <p:nvPr/>
          </p:nvSpPr>
          <p:spPr>
            <a:xfrm>
              <a:off x="4941650" y="3833625"/>
              <a:ext cx="226525" cy="88175"/>
            </a:xfrm>
            <a:custGeom>
              <a:avLst/>
              <a:gdLst/>
              <a:ahLst/>
              <a:cxnLst/>
              <a:rect l="l" t="t" r="r" b="b"/>
              <a:pathLst>
                <a:path w="9061" h="3527" extrusionOk="0">
                  <a:moveTo>
                    <a:pt x="5583" y="0"/>
                  </a:moveTo>
                  <a:cubicBezTo>
                    <a:pt x="5583" y="0"/>
                    <a:pt x="3649" y="539"/>
                    <a:pt x="2498" y="711"/>
                  </a:cubicBezTo>
                  <a:cubicBezTo>
                    <a:pt x="1371" y="882"/>
                    <a:pt x="539" y="686"/>
                    <a:pt x="269" y="1102"/>
                  </a:cubicBezTo>
                  <a:cubicBezTo>
                    <a:pt x="0" y="1494"/>
                    <a:pt x="612" y="2547"/>
                    <a:pt x="1616" y="2914"/>
                  </a:cubicBezTo>
                  <a:cubicBezTo>
                    <a:pt x="2620" y="3257"/>
                    <a:pt x="4677" y="2865"/>
                    <a:pt x="5436" y="3012"/>
                  </a:cubicBezTo>
                  <a:cubicBezTo>
                    <a:pt x="6195" y="3184"/>
                    <a:pt x="8130" y="3527"/>
                    <a:pt x="8595" y="3061"/>
                  </a:cubicBezTo>
                  <a:cubicBezTo>
                    <a:pt x="9061" y="2596"/>
                    <a:pt x="8595" y="270"/>
                    <a:pt x="8595" y="270"/>
                  </a:cubicBez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1224;p34"/>
            <p:cNvSpPr/>
            <p:nvPr/>
          </p:nvSpPr>
          <p:spPr>
            <a:xfrm>
              <a:off x="5191425" y="3661600"/>
              <a:ext cx="159800" cy="143275"/>
            </a:xfrm>
            <a:custGeom>
              <a:avLst/>
              <a:gdLst/>
              <a:ahLst/>
              <a:cxnLst/>
              <a:rect l="l" t="t" r="r" b="b"/>
              <a:pathLst>
                <a:path w="6392" h="5731" extrusionOk="0">
                  <a:moveTo>
                    <a:pt x="6293" y="4335"/>
                  </a:moveTo>
                  <a:lnTo>
                    <a:pt x="2841" y="466"/>
                  </a:lnTo>
                  <a:cubicBezTo>
                    <a:pt x="1445" y="74"/>
                    <a:pt x="0" y="0"/>
                    <a:pt x="196" y="1274"/>
                  </a:cubicBezTo>
                  <a:cubicBezTo>
                    <a:pt x="343" y="2400"/>
                    <a:pt x="2155" y="2890"/>
                    <a:pt x="3379" y="3992"/>
                  </a:cubicBezTo>
                  <a:lnTo>
                    <a:pt x="4530" y="4996"/>
                  </a:lnTo>
                  <a:cubicBezTo>
                    <a:pt x="5338" y="5730"/>
                    <a:pt x="6391" y="5094"/>
                    <a:pt x="6293" y="4335"/>
                  </a:cubicBez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1225;p34"/>
            <p:cNvSpPr/>
            <p:nvPr/>
          </p:nvSpPr>
          <p:spPr>
            <a:xfrm>
              <a:off x="5171200" y="2559025"/>
              <a:ext cx="117575" cy="80850"/>
            </a:xfrm>
            <a:custGeom>
              <a:avLst/>
              <a:gdLst/>
              <a:ahLst/>
              <a:cxnLst/>
              <a:rect l="l" t="t" r="r" b="b"/>
              <a:pathLst>
                <a:path w="4703" h="3234" extrusionOk="0">
                  <a:moveTo>
                    <a:pt x="3821" y="1"/>
                  </a:moveTo>
                  <a:cubicBezTo>
                    <a:pt x="3699" y="148"/>
                    <a:pt x="3552" y="270"/>
                    <a:pt x="3405" y="392"/>
                  </a:cubicBezTo>
                  <a:cubicBezTo>
                    <a:pt x="2499" y="1078"/>
                    <a:pt x="1642" y="1494"/>
                    <a:pt x="540" y="1788"/>
                  </a:cubicBezTo>
                  <a:cubicBezTo>
                    <a:pt x="368" y="1837"/>
                    <a:pt x="172" y="1862"/>
                    <a:pt x="1" y="1911"/>
                  </a:cubicBezTo>
                  <a:lnTo>
                    <a:pt x="74" y="2915"/>
                  </a:lnTo>
                  <a:cubicBezTo>
                    <a:pt x="1250" y="3233"/>
                    <a:pt x="2376" y="2743"/>
                    <a:pt x="3184" y="2498"/>
                  </a:cubicBezTo>
                  <a:cubicBezTo>
                    <a:pt x="3772" y="2352"/>
                    <a:pt x="4703" y="2180"/>
                    <a:pt x="4703" y="1568"/>
                  </a:cubicBezTo>
                  <a:lnTo>
                    <a:pt x="3821" y="1"/>
                  </a:lnTo>
                  <a:close/>
                </a:path>
              </a:pathLst>
            </a:custGeom>
            <a:solidFill>
              <a:srgbClr val="FFC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1226;p34"/>
            <p:cNvSpPr/>
            <p:nvPr/>
          </p:nvSpPr>
          <p:spPr>
            <a:xfrm>
              <a:off x="5195700" y="3692825"/>
              <a:ext cx="158575" cy="124300"/>
            </a:xfrm>
            <a:custGeom>
              <a:avLst/>
              <a:gdLst/>
              <a:ahLst/>
              <a:cxnLst/>
              <a:rect l="l" t="t" r="r" b="b"/>
              <a:pathLst>
                <a:path w="6343" h="4972" extrusionOk="0">
                  <a:moveTo>
                    <a:pt x="4359" y="3747"/>
                  </a:moveTo>
                  <a:lnTo>
                    <a:pt x="3208" y="2743"/>
                  </a:lnTo>
                  <a:cubicBezTo>
                    <a:pt x="1984" y="1641"/>
                    <a:pt x="172" y="1151"/>
                    <a:pt x="25" y="25"/>
                  </a:cubicBezTo>
                  <a:lnTo>
                    <a:pt x="25" y="25"/>
                  </a:lnTo>
                  <a:lnTo>
                    <a:pt x="25" y="25"/>
                  </a:lnTo>
                  <a:lnTo>
                    <a:pt x="25" y="25"/>
                  </a:lnTo>
                  <a:lnTo>
                    <a:pt x="25" y="25"/>
                  </a:lnTo>
                  <a:lnTo>
                    <a:pt x="25" y="25"/>
                  </a:lnTo>
                  <a:lnTo>
                    <a:pt x="25" y="25"/>
                  </a:lnTo>
                  <a:lnTo>
                    <a:pt x="25" y="25"/>
                  </a:lnTo>
                  <a:lnTo>
                    <a:pt x="25" y="0"/>
                  </a:lnTo>
                  <a:lnTo>
                    <a:pt x="25" y="0"/>
                  </a:lnTo>
                  <a:lnTo>
                    <a:pt x="25" y="0"/>
                  </a:lnTo>
                  <a:lnTo>
                    <a:pt x="25" y="0"/>
                  </a:lnTo>
                  <a:lnTo>
                    <a:pt x="25" y="0"/>
                  </a:lnTo>
                  <a:lnTo>
                    <a:pt x="25" y="0"/>
                  </a:lnTo>
                  <a:lnTo>
                    <a:pt x="25" y="0"/>
                  </a:lnTo>
                  <a:lnTo>
                    <a:pt x="25" y="0"/>
                  </a:lnTo>
                  <a:lnTo>
                    <a:pt x="25" y="0"/>
                  </a:lnTo>
                  <a:lnTo>
                    <a:pt x="25" y="0"/>
                  </a:lnTo>
                  <a:lnTo>
                    <a:pt x="25" y="0"/>
                  </a:lnTo>
                  <a:lnTo>
                    <a:pt x="25" y="0"/>
                  </a:lnTo>
                  <a:lnTo>
                    <a:pt x="25" y="0"/>
                  </a:lnTo>
                  <a:lnTo>
                    <a:pt x="25" y="0"/>
                  </a:lnTo>
                  <a:cubicBezTo>
                    <a:pt x="1" y="123"/>
                    <a:pt x="1" y="245"/>
                    <a:pt x="25" y="392"/>
                  </a:cubicBezTo>
                  <a:cubicBezTo>
                    <a:pt x="172" y="1518"/>
                    <a:pt x="1984" y="2008"/>
                    <a:pt x="3208" y="3110"/>
                  </a:cubicBezTo>
                  <a:lnTo>
                    <a:pt x="4359" y="4114"/>
                  </a:lnTo>
                  <a:cubicBezTo>
                    <a:pt x="5314" y="4971"/>
                    <a:pt x="6343" y="4359"/>
                    <a:pt x="6122" y="3086"/>
                  </a:cubicBezTo>
                  <a:cubicBezTo>
                    <a:pt x="6220" y="3845"/>
                    <a:pt x="5167" y="4481"/>
                    <a:pt x="4359" y="3747"/>
                  </a:cubicBez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1227;p34"/>
            <p:cNvSpPr/>
            <p:nvPr/>
          </p:nvSpPr>
          <p:spPr>
            <a:xfrm>
              <a:off x="5189575" y="3055525"/>
              <a:ext cx="188575" cy="734050"/>
            </a:xfrm>
            <a:custGeom>
              <a:avLst/>
              <a:gdLst/>
              <a:ahLst/>
              <a:cxnLst/>
              <a:rect l="l" t="t" r="r" b="b"/>
              <a:pathLst>
                <a:path w="7543" h="29362" extrusionOk="0">
                  <a:moveTo>
                    <a:pt x="6343" y="1714"/>
                  </a:moveTo>
                  <a:cubicBezTo>
                    <a:pt x="7543" y="3404"/>
                    <a:pt x="4555" y="8081"/>
                    <a:pt x="5363" y="13885"/>
                  </a:cubicBezTo>
                  <a:cubicBezTo>
                    <a:pt x="5927" y="17827"/>
                    <a:pt x="7004" y="24464"/>
                    <a:pt x="6735" y="28186"/>
                  </a:cubicBezTo>
                  <a:cubicBezTo>
                    <a:pt x="6686" y="28872"/>
                    <a:pt x="4041" y="29361"/>
                    <a:pt x="3306" y="26080"/>
                  </a:cubicBezTo>
                  <a:cubicBezTo>
                    <a:pt x="2082" y="20472"/>
                    <a:pt x="539" y="16970"/>
                    <a:pt x="1" y="12612"/>
                  </a:cubicBezTo>
                  <a:lnTo>
                    <a:pt x="294" y="0"/>
                  </a:lnTo>
                  <a:close/>
                </a:path>
              </a:pathLst>
            </a:custGeom>
            <a:solidFill>
              <a:srgbClr val="3030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1228;p34"/>
            <p:cNvSpPr/>
            <p:nvPr/>
          </p:nvSpPr>
          <p:spPr>
            <a:xfrm>
              <a:off x="5008375" y="3083075"/>
              <a:ext cx="252850" cy="802600"/>
            </a:xfrm>
            <a:custGeom>
              <a:avLst/>
              <a:gdLst/>
              <a:ahLst/>
              <a:cxnLst/>
              <a:rect l="l" t="t" r="r" b="b"/>
              <a:pathLst>
                <a:path w="10114" h="32104" extrusionOk="0">
                  <a:moveTo>
                    <a:pt x="9771" y="0"/>
                  </a:moveTo>
                  <a:cubicBezTo>
                    <a:pt x="10114" y="5241"/>
                    <a:pt x="6343" y="11657"/>
                    <a:pt x="6587" y="15868"/>
                  </a:cubicBezTo>
                  <a:cubicBezTo>
                    <a:pt x="6857" y="20252"/>
                    <a:pt x="6367" y="25541"/>
                    <a:pt x="6367" y="30267"/>
                  </a:cubicBezTo>
                  <a:cubicBezTo>
                    <a:pt x="6367" y="30267"/>
                    <a:pt x="2498" y="32104"/>
                    <a:pt x="2327" y="29263"/>
                  </a:cubicBezTo>
                  <a:cubicBezTo>
                    <a:pt x="1763" y="20031"/>
                    <a:pt x="0" y="17142"/>
                    <a:pt x="2400" y="221"/>
                  </a:cubicBezTo>
                  <a:close/>
                </a:path>
              </a:pathLst>
            </a:custGeom>
            <a:solidFill>
              <a:srgbClr val="4646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1229;p34"/>
            <p:cNvSpPr/>
            <p:nvPr/>
          </p:nvSpPr>
          <p:spPr>
            <a:xfrm>
              <a:off x="5029800" y="2597600"/>
              <a:ext cx="366125" cy="644050"/>
            </a:xfrm>
            <a:custGeom>
              <a:avLst/>
              <a:gdLst/>
              <a:ahLst/>
              <a:cxnLst/>
              <a:rect l="l" t="t" r="r" b="b"/>
              <a:pathLst>
                <a:path w="14645" h="25762" extrusionOk="0">
                  <a:moveTo>
                    <a:pt x="1935" y="14350"/>
                  </a:moveTo>
                  <a:cubicBezTo>
                    <a:pt x="1788" y="9306"/>
                    <a:pt x="2743" y="4310"/>
                    <a:pt x="2743" y="4310"/>
                  </a:cubicBezTo>
                  <a:cubicBezTo>
                    <a:pt x="3184" y="3674"/>
                    <a:pt x="3747" y="3110"/>
                    <a:pt x="4384" y="2645"/>
                  </a:cubicBezTo>
                  <a:lnTo>
                    <a:pt x="5608" y="1151"/>
                  </a:lnTo>
                  <a:cubicBezTo>
                    <a:pt x="6490" y="931"/>
                    <a:pt x="7371" y="686"/>
                    <a:pt x="8204" y="417"/>
                  </a:cubicBezTo>
                  <a:cubicBezTo>
                    <a:pt x="9600" y="0"/>
                    <a:pt x="11093" y="0"/>
                    <a:pt x="12465" y="417"/>
                  </a:cubicBezTo>
                  <a:cubicBezTo>
                    <a:pt x="14277" y="1200"/>
                    <a:pt x="14644" y="2425"/>
                    <a:pt x="13836" y="4776"/>
                  </a:cubicBezTo>
                  <a:cubicBezTo>
                    <a:pt x="13836" y="4873"/>
                    <a:pt x="12220" y="11338"/>
                    <a:pt x="12024" y="13322"/>
                  </a:cubicBezTo>
                  <a:cubicBezTo>
                    <a:pt x="11999" y="13518"/>
                    <a:pt x="13395" y="18734"/>
                    <a:pt x="13714" y="20889"/>
                  </a:cubicBezTo>
                  <a:cubicBezTo>
                    <a:pt x="13714" y="20889"/>
                    <a:pt x="12367" y="22088"/>
                    <a:pt x="11999" y="22407"/>
                  </a:cubicBezTo>
                  <a:cubicBezTo>
                    <a:pt x="9306" y="25762"/>
                    <a:pt x="466" y="21697"/>
                    <a:pt x="123" y="19909"/>
                  </a:cubicBezTo>
                  <a:cubicBezTo>
                    <a:pt x="0" y="19223"/>
                    <a:pt x="1078" y="17166"/>
                    <a:pt x="1935" y="1435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1230;p34"/>
            <p:cNvSpPr/>
            <p:nvPr/>
          </p:nvSpPr>
          <p:spPr>
            <a:xfrm>
              <a:off x="5157750" y="2363750"/>
              <a:ext cx="222250" cy="265700"/>
            </a:xfrm>
            <a:custGeom>
              <a:avLst/>
              <a:gdLst/>
              <a:ahLst/>
              <a:cxnLst/>
              <a:rect l="l" t="t" r="r" b="b"/>
              <a:pathLst>
                <a:path w="8890" h="10628" extrusionOk="0">
                  <a:moveTo>
                    <a:pt x="1151" y="1837"/>
                  </a:moveTo>
                  <a:cubicBezTo>
                    <a:pt x="1151" y="1837"/>
                    <a:pt x="710" y="2253"/>
                    <a:pt x="441" y="3134"/>
                  </a:cubicBezTo>
                  <a:cubicBezTo>
                    <a:pt x="172" y="3992"/>
                    <a:pt x="245" y="4579"/>
                    <a:pt x="221" y="5045"/>
                  </a:cubicBezTo>
                  <a:cubicBezTo>
                    <a:pt x="196" y="5485"/>
                    <a:pt x="0" y="5730"/>
                    <a:pt x="98" y="5951"/>
                  </a:cubicBezTo>
                  <a:cubicBezTo>
                    <a:pt x="196" y="6171"/>
                    <a:pt x="735" y="4971"/>
                    <a:pt x="1249" y="4824"/>
                  </a:cubicBezTo>
                  <a:cubicBezTo>
                    <a:pt x="1788" y="4702"/>
                    <a:pt x="1714" y="6293"/>
                    <a:pt x="563" y="6734"/>
                  </a:cubicBezTo>
                  <a:cubicBezTo>
                    <a:pt x="74" y="7469"/>
                    <a:pt x="466" y="9330"/>
                    <a:pt x="735" y="9722"/>
                  </a:cubicBezTo>
                  <a:cubicBezTo>
                    <a:pt x="1004" y="10114"/>
                    <a:pt x="2694" y="10628"/>
                    <a:pt x="4139" y="10138"/>
                  </a:cubicBezTo>
                  <a:cubicBezTo>
                    <a:pt x="5584" y="9624"/>
                    <a:pt x="6514" y="8179"/>
                    <a:pt x="7714" y="6293"/>
                  </a:cubicBezTo>
                  <a:cubicBezTo>
                    <a:pt x="8889" y="4383"/>
                    <a:pt x="7714" y="3012"/>
                    <a:pt x="7714" y="3012"/>
                  </a:cubicBezTo>
                  <a:cubicBezTo>
                    <a:pt x="8302" y="1714"/>
                    <a:pt x="3845" y="49"/>
                    <a:pt x="2008" y="0"/>
                  </a:cubicBezTo>
                  <a:cubicBezTo>
                    <a:pt x="857" y="25"/>
                    <a:pt x="1151" y="1837"/>
                    <a:pt x="1151" y="1837"/>
                  </a:cubicBez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1231;p34"/>
            <p:cNvSpPr/>
            <p:nvPr/>
          </p:nvSpPr>
          <p:spPr>
            <a:xfrm>
              <a:off x="5053675" y="2640150"/>
              <a:ext cx="197925" cy="376225"/>
            </a:xfrm>
            <a:custGeom>
              <a:avLst/>
              <a:gdLst/>
              <a:ahLst/>
              <a:cxnLst/>
              <a:rect l="l" t="t" r="r" b="b"/>
              <a:pathLst>
                <a:path w="7917" h="15049" extrusionOk="0">
                  <a:moveTo>
                    <a:pt x="4494" y="0"/>
                  </a:moveTo>
                  <a:cubicBezTo>
                    <a:pt x="4269" y="0"/>
                    <a:pt x="4043" y="35"/>
                    <a:pt x="3820" y="111"/>
                  </a:cubicBezTo>
                  <a:cubicBezTo>
                    <a:pt x="3110" y="331"/>
                    <a:pt x="2523" y="576"/>
                    <a:pt x="2155" y="1188"/>
                  </a:cubicBezTo>
                  <a:cubicBezTo>
                    <a:pt x="1249" y="2706"/>
                    <a:pt x="1102" y="7922"/>
                    <a:pt x="343" y="11081"/>
                  </a:cubicBezTo>
                  <a:cubicBezTo>
                    <a:pt x="245" y="11106"/>
                    <a:pt x="123" y="11106"/>
                    <a:pt x="0" y="11130"/>
                  </a:cubicBezTo>
                  <a:cubicBezTo>
                    <a:pt x="1200" y="12771"/>
                    <a:pt x="1763" y="13579"/>
                    <a:pt x="2841" y="15048"/>
                  </a:cubicBezTo>
                  <a:cubicBezTo>
                    <a:pt x="2939" y="15024"/>
                    <a:pt x="3037" y="14999"/>
                    <a:pt x="3061" y="14975"/>
                  </a:cubicBezTo>
                  <a:cubicBezTo>
                    <a:pt x="3380" y="14803"/>
                    <a:pt x="7396" y="3906"/>
                    <a:pt x="7396" y="3882"/>
                  </a:cubicBezTo>
                  <a:cubicBezTo>
                    <a:pt x="7917" y="2124"/>
                    <a:pt x="6245" y="0"/>
                    <a:pt x="44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1232;p34"/>
            <p:cNvSpPr/>
            <p:nvPr/>
          </p:nvSpPr>
          <p:spPr>
            <a:xfrm>
              <a:off x="2923225" y="4243800"/>
              <a:ext cx="238775" cy="105325"/>
            </a:xfrm>
            <a:custGeom>
              <a:avLst/>
              <a:gdLst/>
              <a:ahLst/>
              <a:cxnLst/>
              <a:rect l="l" t="t" r="r" b="b"/>
              <a:pathLst>
                <a:path w="9551" h="4213" extrusionOk="0">
                  <a:moveTo>
                    <a:pt x="490" y="294"/>
                  </a:moveTo>
                  <a:lnTo>
                    <a:pt x="3722" y="0"/>
                  </a:lnTo>
                  <a:cubicBezTo>
                    <a:pt x="3722" y="0"/>
                    <a:pt x="5804" y="588"/>
                    <a:pt x="7028" y="759"/>
                  </a:cubicBezTo>
                  <a:cubicBezTo>
                    <a:pt x="8253" y="931"/>
                    <a:pt x="9134" y="735"/>
                    <a:pt x="9428" y="1176"/>
                  </a:cubicBezTo>
                  <a:cubicBezTo>
                    <a:pt x="9477" y="1249"/>
                    <a:pt x="9502" y="1347"/>
                    <a:pt x="9502" y="1470"/>
                  </a:cubicBezTo>
                  <a:lnTo>
                    <a:pt x="9502" y="1470"/>
                  </a:lnTo>
                  <a:cubicBezTo>
                    <a:pt x="9502" y="1470"/>
                    <a:pt x="9502" y="1470"/>
                    <a:pt x="9502" y="1470"/>
                  </a:cubicBezTo>
                  <a:cubicBezTo>
                    <a:pt x="9550" y="2131"/>
                    <a:pt x="8987" y="2718"/>
                    <a:pt x="8669" y="2963"/>
                  </a:cubicBezTo>
                  <a:cubicBezTo>
                    <a:pt x="8032" y="3429"/>
                    <a:pt x="7347" y="3698"/>
                    <a:pt x="5437" y="3551"/>
                  </a:cubicBezTo>
                  <a:cubicBezTo>
                    <a:pt x="4947" y="3355"/>
                    <a:pt x="4065" y="3208"/>
                    <a:pt x="3722" y="3698"/>
                  </a:cubicBezTo>
                  <a:cubicBezTo>
                    <a:pt x="3233" y="3943"/>
                    <a:pt x="1347" y="4212"/>
                    <a:pt x="490" y="3698"/>
                  </a:cubicBezTo>
                  <a:lnTo>
                    <a:pt x="490" y="3282"/>
                  </a:lnTo>
                  <a:cubicBezTo>
                    <a:pt x="0" y="2767"/>
                    <a:pt x="490" y="294"/>
                    <a:pt x="490" y="294"/>
                  </a:cubicBez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1233;p34"/>
            <p:cNvSpPr/>
            <p:nvPr/>
          </p:nvSpPr>
          <p:spPr>
            <a:xfrm>
              <a:off x="2873025" y="3504875"/>
              <a:ext cx="230825" cy="781175"/>
            </a:xfrm>
            <a:custGeom>
              <a:avLst/>
              <a:gdLst/>
              <a:ahLst/>
              <a:cxnLst/>
              <a:rect l="l" t="t" r="r" b="b"/>
              <a:pathLst>
                <a:path w="9233" h="31247" extrusionOk="0">
                  <a:moveTo>
                    <a:pt x="1078" y="0"/>
                  </a:moveTo>
                  <a:cubicBezTo>
                    <a:pt x="0" y="5510"/>
                    <a:pt x="3845" y="11559"/>
                    <a:pt x="3526" y="16015"/>
                  </a:cubicBezTo>
                  <a:cubicBezTo>
                    <a:pt x="3086" y="22113"/>
                    <a:pt x="2865" y="24782"/>
                    <a:pt x="2229" y="29778"/>
                  </a:cubicBezTo>
                  <a:cubicBezTo>
                    <a:pt x="2229" y="29778"/>
                    <a:pt x="4702" y="31247"/>
                    <a:pt x="6538" y="29557"/>
                  </a:cubicBezTo>
                  <a:cubicBezTo>
                    <a:pt x="8424" y="19811"/>
                    <a:pt x="9232" y="18048"/>
                    <a:pt x="8987" y="22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1234;p34"/>
            <p:cNvSpPr/>
            <p:nvPr/>
          </p:nvSpPr>
          <p:spPr>
            <a:xfrm>
              <a:off x="3086675" y="2778800"/>
              <a:ext cx="217975" cy="317775"/>
            </a:xfrm>
            <a:custGeom>
              <a:avLst/>
              <a:gdLst/>
              <a:ahLst/>
              <a:cxnLst/>
              <a:rect l="l" t="t" r="r" b="b"/>
              <a:pathLst>
                <a:path w="8719" h="12711" extrusionOk="0">
                  <a:moveTo>
                    <a:pt x="7616" y="3650"/>
                  </a:moveTo>
                  <a:cubicBezTo>
                    <a:pt x="8718" y="4923"/>
                    <a:pt x="7788" y="10163"/>
                    <a:pt x="6269" y="11437"/>
                  </a:cubicBezTo>
                  <a:cubicBezTo>
                    <a:pt x="4727" y="12710"/>
                    <a:pt x="3453" y="12269"/>
                    <a:pt x="2106" y="11143"/>
                  </a:cubicBezTo>
                  <a:cubicBezTo>
                    <a:pt x="784" y="9992"/>
                    <a:pt x="0" y="7176"/>
                    <a:pt x="319" y="5045"/>
                  </a:cubicBezTo>
                  <a:cubicBezTo>
                    <a:pt x="760" y="2156"/>
                    <a:pt x="4506" y="1"/>
                    <a:pt x="7616" y="3650"/>
                  </a:cubicBezTo>
                  <a:close/>
                </a:path>
              </a:pathLst>
            </a:custGeom>
            <a:solidFill>
              <a:srgbClr val="F2AD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1235;p34"/>
            <p:cNvSpPr/>
            <p:nvPr/>
          </p:nvSpPr>
          <p:spPr>
            <a:xfrm>
              <a:off x="3079325" y="2801450"/>
              <a:ext cx="234500" cy="275525"/>
            </a:xfrm>
            <a:custGeom>
              <a:avLst/>
              <a:gdLst/>
              <a:ahLst/>
              <a:cxnLst/>
              <a:rect l="l" t="t" r="r" b="b"/>
              <a:pathLst>
                <a:path w="9380" h="11021" extrusionOk="0">
                  <a:moveTo>
                    <a:pt x="8302" y="3282"/>
                  </a:moveTo>
                  <a:cubicBezTo>
                    <a:pt x="8302" y="3282"/>
                    <a:pt x="8522" y="3845"/>
                    <a:pt x="8400" y="4776"/>
                  </a:cubicBezTo>
                  <a:cubicBezTo>
                    <a:pt x="8278" y="5707"/>
                    <a:pt x="7935" y="6221"/>
                    <a:pt x="7763" y="6637"/>
                  </a:cubicBezTo>
                  <a:cubicBezTo>
                    <a:pt x="7592" y="7078"/>
                    <a:pt x="7641" y="7396"/>
                    <a:pt x="7469" y="7568"/>
                  </a:cubicBezTo>
                  <a:cubicBezTo>
                    <a:pt x="7274" y="7715"/>
                    <a:pt x="7298" y="6343"/>
                    <a:pt x="6882" y="6000"/>
                  </a:cubicBezTo>
                  <a:cubicBezTo>
                    <a:pt x="6441" y="5658"/>
                    <a:pt x="5829" y="7151"/>
                    <a:pt x="6686" y="8057"/>
                  </a:cubicBezTo>
                  <a:cubicBezTo>
                    <a:pt x="6808" y="8988"/>
                    <a:pt x="5633" y="10506"/>
                    <a:pt x="5217" y="10776"/>
                  </a:cubicBezTo>
                  <a:cubicBezTo>
                    <a:pt x="4776" y="11020"/>
                    <a:pt x="2988" y="10751"/>
                    <a:pt x="1862" y="9649"/>
                  </a:cubicBezTo>
                  <a:cubicBezTo>
                    <a:pt x="760" y="8547"/>
                    <a:pt x="515" y="6784"/>
                    <a:pt x="246" y="4507"/>
                  </a:cubicBezTo>
                  <a:cubicBezTo>
                    <a:pt x="1" y="2229"/>
                    <a:pt x="1690" y="1470"/>
                    <a:pt x="1690" y="1470"/>
                  </a:cubicBezTo>
                  <a:cubicBezTo>
                    <a:pt x="1715" y="1"/>
                    <a:pt x="6588" y="417"/>
                    <a:pt x="8327" y="1176"/>
                  </a:cubicBezTo>
                  <a:cubicBezTo>
                    <a:pt x="9380" y="1715"/>
                    <a:pt x="8302" y="3282"/>
                    <a:pt x="8302" y="3282"/>
                  </a:cubicBezTo>
                  <a:close/>
                </a:path>
              </a:pathLst>
            </a:custGeom>
            <a:solidFill>
              <a:srgbClr val="565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1236;p34"/>
            <p:cNvSpPr/>
            <p:nvPr/>
          </p:nvSpPr>
          <p:spPr>
            <a:xfrm>
              <a:off x="3078100" y="4317250"/>
              <a:ext cx="239400" cy="105325"/>
            </a:xfrm>
            <a:custGeom>
              <a:avLst/>
              <a:gdLst/>
              <a:ahLst/>
              <a:cxnLst/>
              <a:rect l="l" t="t" r="r" b="b"/>
              <a:pathLst>
                <a:path w="9576" h="4213" extrusionOk="0">
                  <a:moveTo>
                    <a:pt x="490" y="295"/>
                  </a:moveTo>
                  <a:lnTo>
                    <a:pt x="3747" y="1"/>
                  </a:lnTo>
                  <a:cubicBezTo>
                    <a:pt x="3747" y="1"/>
                    <a:pt x="5829" y="589"/>
                    <a:pt x="7053" y="760"/>
                  </a:cubicBezTo>
                  <a:cubicBezTo>
                    <a:pt x="8278" y="931"/>
                    <a:pt x="9159" y="735"/>
                    <a:pt x="9453" y="1176"/>
                  </a:cubicBezTo>
                  <a:cubicBezTo>
                    <a:pt x="9502" y="1250"/>
                    <a:pt x="9526" y="1348"/>
                    <a:pt x="9502" y="1470"/>
                  </a:cubicBezTo>
                  <a:lnTo>
                    <a:pt x="9502" y="1470"/>
                  </a:lnTo>
                  <a:lnTo>
                    <a:pt x="9502" y="1470"/>
                  </a:lnTo>
                  <a:cubicBezTo>
                    <a:pt x="9575" y="2131"/>
                    <a:pt x="9012" y="2743"/>
                    <a:pt x="8694" y="2964"/>
                  </a:cubicBezTo>
                  <a:cubicBezTo>
                    <a:pt x="8057" y="3429"/>
                    <a:pt x="7347" y="3698"/>
                    <a:pt x="5461" y="3552"/>
                  </a:cubicBezTo>
                  <a:cubicBezTo>
                    <a:pt x="4947" y="3356"/>
                    <a:pt x="4066" y="3209"/>
                    <a:pt x="3747" y="3698"/>
                  </a:cubicBezTo>
                  <a:cubicBezTo>
                    <a:pt x="3258" y="3943"/>
                    <a:pt x="1347" y="4213"/>
                    <a:pt x="490" y="3698"/>
                  </a:cubicBezTo>
                  <a:lnTo>
                    <a:pt x="490" y="3282"/>
                  </a:lnTo>
                  <a:cubicBezTo>
                    <a:pt x="1" y="2768"/>
                    <a:pt x="490" y="295"/>
                    <a:pt x="490" y="295"/>
                  </a:cubicBezTo>
                  <a:close/>
                </a:path>
              </a:pathLst>
            </a:custGeom>
            <a:solidFill>
              <a:srgbClr val="112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1237;p34"/>
            <p:cNvSpPr/>
            <p:nvPr/>
          </p:nvSpPr>
          <p:spPr>
            <a:xfrm>
              <a:off x="2952600" y="3539775"/>
              <a:ext cx="271225" cy="849750"/>
            </a:xfrm>
            <a:custGeom>
              <a:avLst/>
              <a:gdLst/>
              <a:ahLst/>
              <a:cxnLst/>
              <a:rect l="l" t="t" r="r" b="b"/>
              <a:pathLst>
                <a:path w="10849" h="33990" extrusionOk="0">
                  <a:moveTo>
                    <a:pt x="343" y="0"/>
                  </a:moveTo>
                  <a:cubicBezTo>
                    <a:pt x="1" y="5632"/>
                    <a:pt x="4604" y="11779"/>
                    <a:pt x="4874" y="16334"/>
                  </a:cubicBezTo>
                  <a:cubicBezTo>
                    <a:pt x="5241" y="22554"/>
                    <a:pt x="5241" y="26961"/>
                    <a:pt x="5266" y="32030"/>
                  </a:cubicBezTo>
                  <a:cubicBezTo>
                    <a:pt x="5266" y="32030"/>
                    <a:pt x="9404" y="33989"/>
                    <a:pt x="9600" y="30953"/>
                  </a:cubicBezTo>
                  <a:cubicBezTo>
                    <a:pt x="10212" y="21035"/>
                    <a:pt x="10849" y="18415"/>
                    <a:pt x="8278" y="22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1238;p34"/>
            <p:cNvSpPr/>
            <p:nvPr/>
          </p:nvSpPr>
          <p:spPr>
            <a:xfrm>
              <a:off x="2884025" y="2980225"/>
              <a:ext cx="407750" cy="670375"/>
            </a:xfrm>
            <a:custGeom>
              <a:avLst/>
              <a:gdLst/>
              <a:ahLst/>
              <a:cxnLst/>
              <a:rect l="l" t="t" r="r" b="b"/>
              <a:pathLst>
                <a:path w="16310" h="26815" extrusionOk="0">
                  <a:moveTo>
                    <a:pt x="13935" y="4310"/>
                  </a:moveTo>
                  <a:cubicBezTo>
                    <a:pt x="11633" y="3159"/>
                    <a:pt x="7886" y="0"/>
                    <a:pt x="4825" y="4139"/>
                  </a:cubicBezTo>
                  <a:cubicBezTo>
                    <a:pt x="1936" y="8008"/>
                    <a:pt x="760" y="19664"/>
                    <a:pt x="442" y="21990"/>
                  </a:cubicBezTo>
                  <a:cubicBezTo>
                    <a:pt x="1" y="25125"/>
                    <a:pt x="8743" y="26815"/>
                    <a:pt x="10702" y="26717"/>
                  </a:cubicBezTo>
                  <a:cubicBezTo>
                    <a:pt x="11143" y="26717"/>
                    <a:pt x="11412" y="26496"/>
                    <a:pt x="11535" y="26080"/>
                  </a:cubicBezTo>
                  <a:cubicBezTo>
                    <a:pt x="11706" y="25492"/>
                    <a:pt x="11241" y="25076"/>
                    <a:pt x="11363" y="24562"/>
                  </a:cubicBezTo>
                  <a:cubicBezTo>
                    <a:pt x="11437" y="24243"/>
                    <a:pt x="11633" y="23998"/>
                    <a:pt x="11829" y="23754"/>
                  </a:cubicBezTo>
                  <a:cubicBezTo>
                    <a:pt x="12000" y="23509"/>
                    <a:pt x="12196" y="23239"/>
                    <a:pt x="12245" y="22945"/>
                  </a:cubicBezTo>
                  <a:cubicBezTo>
                    <a:pt x="12318" y="22431"/>
                    <a:pt x="12000" y="21966"/>
                    <a:pt x="11951" y="21476"/>
                  </a:cubicBezTo>
                  <a:cubicBezTo>
                    <a:pt x="11902" y="21109"/>
                    <a:pt x="12000" y="20742"/>
                    <a:pt x="12098" y="20374"/>
                  </a:cubicBezTo>
                  <a:cubicBezTo>
                    <a:pt x="12882" y="17436"/>
                    <a:pt x="14277" y="14693"/>
                    <a:pt x="15037" y="11706"/>
                  </a:cubicBezTo>
                  <a:cubicBezTo>
                    <a:pt x="15551" y="9698"/>
                    <a:pt x="16310" y="6490"/>
                    <a:pt x="14645" y="4824"/>
                  </a:cubicBezTo>
                  <a:cubicBezTo>
                    <a:pt x="14473" y="4653"/>
                    <a:pt x="14179" y="4384"/>
                    <a:pt x="13935" y="431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1239;p34"/>
            <p:cNvSpPr/>
            <p:nvPr/>
          </p:nvSpPr>
          <p:spPr>
            <a:xfrm>
              <a:off x="3159525" y="3069000"/>
              <a:ext cx="333050" cy="513025"/>
            </a:xfrm>
            <a:custGeom>
              <a:avLst/>
              <a:gdLst/>
              <a:ahLst/>
              <a:cxnLst/>
              <a:rect l="l" t="t" r="r" b="b"/>
              <a:pathLst>
                <a:path w="13322" h="20521" extrusionOk="0">
                  <a:moveTo>
                    <a:pt x="4335" y="2326"/>
                  </a:moveTo>
                  <a:cubicBezTo>
                    <a:pt x="6196" y="8203"/>
                    <a:pt x="6367" y="11118"/>
                    <a:pt x="8180" y="13444"/>
                  </a:cubicBezTo>
                  <a:cubicBezTo>
                    <a:pt x="8326" y="13615"/>
                    <a:pt x="13322" y="18978"/>
                    <a:pt x="13322" y="18978"/>
                  </a:cubicBezTo>
                  <a:cubicBezTo>
                    <a:pt x="13322" y="18978"/>
                    <a:pt x="12661" y="20203"/>
                    <a:pt x="10898" y="20521"/>
                  </a:cubicBezTo>
                  <a:cubicBezTo>
                    <a:pt x="8106" y="19321"/>
                    <a:pt x="4947" y="14913"/>
                    <a:pt x="4090" y="13958"/>
                  </a:cubicBezTo>
                  <a:cubicBezTo>
                    <a:pt x="3600" y="13419"/>
                    <a:pt x="833" y="8350"/>
                    <a:pt x="417" y="5779"/>
                  </a:cubicBezTo>
                  <a:cubicBezTo>
                    <a:pt x="1" y="3208"/>
                    <a:pt x="3576" y="0"/>
                    <a:pt x="4335" y="232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1240;p34"/>
            <p:cNvSpPr/>
            <p:nvPr/>
          </p:nvSpPr>
          <p:spPr>
            <a:xfrm>
              <a:off x="5046325" y="2820425"/>
              <a:ext cx="161650" cy="239400"/>
            </a:xfrm>
            <a:custGeom>
              <a:avLst/>
              <a:gdLst/>
              <a:ahLst/>
              <a:cxnLst/>
              <a:rect l="l" t="t" r="r" b="b"/>
              <a:pathLst>
                <a:path w="6466" h="9576" extrusionOk="0">
                  <a:moveTo>
                    <a:pt x="294" y="8180"/>
                  </a:moveTo>
                  <a:cubicBezTo>
                    <a:pt x="2302" y="8057"/>
                    <a:pt x="3355" y="7764"/>
                    <a:pt x="3355" y="7764"/>
                  </a:cubicBezTo>
                  <a:cubicBezTo>
                    <a:pt x="3355" y="7764"/>
                    <a:pt x="5804" y="2523"/>
                    <a:pt x="6465" y="1"/>
                  </a:cubicBezTo>
                  <a:cubicBezTo>
                    <a:pt x="6465" y="1"/>
                    <a:pt x="5584" y="5388"/>
                    <a:pt x="4996" y="7127"/>
                  </a:cubicBezTo>
                  <a:cubicBezTo>
                    <a:pt x="4384" y="8890"/>
                    <a:pt x="3551" y="9576"/>
                    <a:pt x="2278" y="9404"/>
                  </a:cubicBezTo>
                  <a:cubicBezTo>
                    <a:pt x="980" y="9257"/>
                    <a:pt x="0" y="9013"/>
                    <a:pt x="0" y="9013"/>
                  </a:cubicBezTo>
                  <a:close/>
                </a:path>
              </a:pathLst>
            </a:custGeom>
            <a:solidFill>
              <a:srgbClr val="3030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1" name="Google Shape;13471;p63"/>
          <p:cNvGrpSpPr/>
          <p:nvPr/>
        </p:nvGrpSpPr>
        <p:grpSpPr>
          <a:xfrm>
            <a:off x="8337689" y="121317"/>
            <a:ext cx="640188" cy="545334"/>
            <a:chOff x="2189681" y="3821606"/>
            <a:chExt cx="395607" cy="318928"/>
          </a:xfrm>
        </p:grpSpPr>
        <p:sp>
          <p:nvSpPr>
            <p:cNvPr id="552" name="Google Shape;13472;p63"/>
            <p:cNvSpPr/>
            <p:nvPr/>
          </p:nvSpPr>
          <p:spPr>
            <a:xfrm>
              <a:off x="2189681" y="3846973"/>
              <a:ext cx="395607" cy="293561"/>
            </a:xfrm>
            <a:custGeom>
              <a:avLst/>
              <a:gdLst/>
              <a:ahLst/>
              <a:cxnLst/>
              <a:rect l="l" t="t" r="r" b="b"/>
              <a:pathLst>
                <a:path w="15065" h="11179" extrusionOk="0">
                  <a:moveTo>
                    <a:pt x="728" y="1"/>
                  </a:moveTo>
                  <a:cubicBezTo>
                    <a:pt x="326" y="1"/>
                    <a:pt x="1" y="326"/>
                    <a:pt x="1" y="728"/>
                  </a:cubicBezTo>
                  <a:lnTo>
                    <a:pt x="1" y="10451"/>
                  </a:lnTo>
                  <a:cubicBezTo>
                    <a:pt x="1" y="10853"/>
                    <a:pt x="326" y="11179"/>
                    <a:pt x="728" y="11179"/>
                  </a:cubicBezTo>
                  <a:lnTo>
                    <a:pt x="14337" y="11179"/>
                  </a:lnTo>
                  <a:cubicBezTo>
                    <a:pt x="14739" y="11179"/>
                    <a:pt x="15064" y="10853"/>
                    <a:pt x="15064" y="10451"/>
                  </a:cubicBezTo>
                  <a:lnTo>
                    <a:pt x="15064" y="728"/>
                  </a:lnTo>
                  <a:cubicBezTo>
                    <a:pt x="15064" y="326"/>
                    <a:pt x="14739" y="1"/>
                    <a:pt x="143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13473;p63"/>
            <p:cNvSpPr/>
            <p:nvPr/>
          </p:nvSpPr>
          <p:spPr>
            <a:xfrm>
              <a:off x="2189681" y="3846973"/>
              <a:ext cx="395607" cy="38235"/>
            </a:xfrm>
            <a:custGeom>
              <a:avLst/>
              <a:gdLst/>
              <a:ahLst/>
              <a:cxnLst/>
              <a:rect l="l" t="t" r="r" b="b"/>
              <a:pathLst>
                <a:path w="15065" h="1456" extrusionOk="0">
                  <a:moveTo>
                    <a:pt x="728" y="1"/>
                  </a:moveTo>
                  <a:cubicBezTo>
                    <a:pt x="326" y="1"/>
                    <a:pt x="1" y="326"/>
                    <a:pt x="1" y="728"/>
                  </a:cubicBezTo>
                  <a:lnTo>
                    <a:pt x="1" y="1455"/>
                  </a:lnTo>
                  <a:lnTo>
                    <a:pt x="15064" y="1455"/>
                  </a:lnTo>
                  <a:lnTo>
                    <a:pt x="15064" y="728"/>
                  </a:lnTo>
                  <a:cubicBezTo>
                    <a:pt x="15064" y="326"/>
                    <a:pt x="14739" y="1"/>
                    <a:pt x="14337"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13474;p63"/>
            <p:cNvSpPr/>
            <p:nvPr/>
          </p:nvSpPr>
          <p:spPr>
            <a:xfrm>
              <a:off x="2215075" y="3847235"/>
              <a:ext cx="51286" cy="25393"/>
            </a:xfrm>
            <a:custGeom>
              <a:avLst/>
              <a:gdLst/>
              <a:ahLst/>
              <a:cxnLst/>
              <a:rect l="l" t="t" r="r" b="b"/>
              <a:pathLst>
                <a:path w="1953" h="967" extrusionOk="0">
                  <a:moveTo>
                    <a:pt x="10" y="0"/>
                  </a:moveTo>
                  <a:lnTo>
                    <a:pt x="10" y="239"/>
                  </a:lnTo>
                  <a:cubicBezTo>
                    <a:pt x="0" y="641"/>
                    <a:pt x="335" y="967"/>
                    <a:pt x="737" y="967"/>
                  </a:cubicBezTo>
                  <a:lnTo>
                    <a:pt x="1225" y="967"/>
                  </a:lnTo>
                  <a:cubicBezTo>
                    <a:pt x="1627" y="967"/>
                    <a:pt x="1953" y="641"/>
                    <a:pt x="1953" y="239"/>
                  </a:cubicBezTo>
                  <a:lnTo>
                    <a:pt x="1953" y="0"/>
                  </a:lnTo>
                  <a:close/>
                </a:path>
              </a:pathLst>
            </a:custGeom>
            <a:solidFill>
              <a:srgbClr val="3049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13475;p63"/>
            <p:cNvSpPr/>
            <p:nvPr/>
          </p:nvSpPr>
          <p:spPr>
            <a:xfrm>
              <a:off x="2508609" y="3847235"/>
              <a:ext cx="51286" cy="25393"/>
            </a:xfrm>
            <a:custGeom>
              <a:avLst/>
              <a:gdLst/>
              <a:ahLst/>
              <a:cxnLst/>
              <a:rect l="l" t="t" r="r" b="b"/>
              <a:pathLst>
                <a:path w="1953" h="967" extrusionOk="0">
                  <a:moveTo>
                    <a:pt x="10" y="0"/>
                  </a:moveTo>
                  <a:lnTo>
                    <a:pt x="10" y="239"/>
                  </a:lnTo>
                  <a:cubicBezTo>
                    <a:pt x="1" y="641"/>
                    <a:pt x="336" y="967"/>
                    <a:pt x="737" y="967"/>
                  </a:cubicBezTo>
                  <a:lnTo>
                    <a:pt x="1226" y="967"/>
                  </a:lnTo>
                  <a:cubicBezTo>
                    <a:pt x="1628" y="967"/>
                    <a:pt x="1953" y="641"/>
                    <a:pt x="1953" y="239"/>
                  </a:cubicBezTo>
                  <a:lnTo>
                    <a:pt x="1953" y="0"/>
                  </a:lnTo>
                  <a:close/>
                </a:path>
              </a:pathLst>
            </a:custGeom>
            <a:solidFill>
              <a:srgbClr val="3049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13476;p63"/>
            <p:cNvSpPr/>
            <p:nvPr/>
          </p:nvSpPr>
          <p:spPr>
            <a:xfrm>
              <a:off x="2228152" y="3821606"/>
              <a:ext cx="25393" cy="38208"/>
            </a:xfrm>
            <a:custGeom>
              <a:avLst/>
              <a:gdLst/>
              <a:ahLst/>
              <a:cxnLst/>
              <a:rect l="l" t="t" r="r" b="b"/>
              <a:pathLst>
                <a:path w="967" h="1455" extrusionOk="0">
                  <a:moveTo>
                    <a:pt x="239" y="0"/>
                  </a:moveTo>
                  <a:cubicBezTo>
                    <a:pt x="105" y="0"/>
                    <a:pt x="0" y="105"/>
                    <a:pt x="0" y="239"/>
                  </a:cubicBezTo>
                  <a:lnTo>
                    <a:pt x="0" y="1215"/>
                  </a:lnTo>
                  <a:cubicBezTo>
                    <a:pt x="0" y="1349"/>
                    <a:pt x="105" y="1455"/>
                    <a:pt x="239" y="1455"/>
                  </a:cubicBezTo>
                  <a:lnTo>
                    <a:pt x="727" y="1455"/>
                  </a:lnTo>
                  <a:cubicBezTo>
                    <a:pt x="861" y="1455"/>
                    <a:pt x="967" y="1340"/>
                    <a:pt x="967" y="1206"/>
                  </a:cubicBezTo>
                  <a:lnTo>
                    <a:pt x="967" y="239"/>
                  </a:lnTo>
                  <a:cubicBezTo>
                    <a:pt x="967" y="105"/>
                    <a:pt x="852" y="0"/>
                    <a:pt x="727" y="0"/>
                  </a:cubicBezTo>
                  <a:close/>
                </a:path>
              </a:pathLst>
            </a:custGeom>
            <a:solidFill>
              <a:srgbClr val="E2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13477;p63"/>
            <p:cNvSpPr/>
            <p:nvPr/>
          </p:nvSpPr>
          <p:spPr>
            <a:xfrm>
              <a:off x="2228152" y="3821842"/>
              <a:ext cx="25393" cy="18881"/>
            </a:xfrm>
            <a:custGeom>
              <a:avLst/>
              <a:gdLst/>
              <a:ahLst/>
              <a:cxnLst/>
              <a:rect l="l" t="t" r="r" b="b"/>
              <a:pathLst>
                <a:path w="967" h="719" extrusionOk="0">
                  <a:moveTo>
                    <a:pt x="239" y="1"/>
                  </a:moveTo>
                  <a:cubicBezTo>
                    <a:pt x="105" y="1"/>
                    <a:pt x="0" y="106"/>
                    <a:pt x="0" y="240"/>
                  </a:cubicBezTo>
                  <a:lnTo>
                    <a:pt x="0" y="479"/>
                  </a:lnTo>
                  <a:cubicBezTo>
                    <a:pt x="0" y="613"/>
                    <a:pt x="105" y="718"/>
                    <a:pt x="239" y="718"/>
                  </a:cubicBezTo>
                  <a:lnTo>
                    <a:pt x="727" y="718"/>
                  </a:lnTo>
                  <a:cubicBezTo>
                    <a:pt x="852" y="718"/>
                    <a:pt x="967" y="613"/>
                    <a:pt x="967" y="479"/>
                  </a:cubicBezTo>
                  <a:lnTo>
                    <a:pt x="967" y="240"/>
                  </a:lnTo>
                  <a:cubicBezTo>
                    <a:pt x="967" y="106"/>
                    <a:pt x="852" y="1"/>
                    <a:pt x="727" y="1"/>
                  </a:cubicBezTo>
                  <a:close/>
                </a:path>
              </a:pathLst>
            </a:custGeom>
            <a:solidFill>
              <a:srgbClr val="C3CD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13478;p63"/>
            <p:cNvSpPr/>
            <p:nvPr/>
          </p:nvSpPr>
          <p:spPr>
            <a:xfrm>
              <a:off x="2521686" y="3821606"/>
              <a:ext cx="25393" cy="38208"/>
            </a:xfrm>
            <a:custGeom>
              <a:avLst/>
              <a:gdLst/>
              <a:ahLst/>
              <a:cxnLst/>
              <a:rect l="l" t="t" r="r" b="b"/>
              <a:pathLst>
                <a:path w="967" h="1455" extrusionOk="0">
                  <a:moveTo>
                    <a:pt x="239" y="0"/>
                  </a:moveTo>
                  <a:cubicBezTo>
                    <a:pt x="105" y="0"/>
                    <a:pt x="0" y="105"/>
                    <a:pt x="0" y="239"/>
                  </a:cubicBezTo>
                  <a:lnTo>
                    <a:pt x="0" y="1215"/>
                  </a:lnTo>
                  <a:cubicBezTo>
                    <a:pt x="0" y="1349"/>
                    <a:pt x="105" y="1455"/>
                    <a:pt x="239" y="1455"/>
                  </a:cubicBezTo>
                  <a:lnTo>
                    <a:pt x="728" y="1455"/>
                  </a:lnTo>
                  <a:cubicBezTo>
                    <a:pt x="862" y="1455"/>
                    <a:pt x="967" y="1340"/>
                    <a:pt x="967" y="1206"/>
                  </a:cubicBezTo>
                  <a:lnTo>
                    <a:pt x="967" y="239"/>
                  </a:lnTo>
                  <a:cubicBezTo>
                    <a:pt x="967" y="105"/>
                    <a:pt x="852" y="0"/>
                    <a:pt x="728" y="0"/>
                  </a:cubicBezTo>
                  <a:close/>
                </a:path>
              </a:pathLst>
            </a:custGeom>
            <a:solidFill>
              <a:srgbClr val="E2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13479;p63"/>
            <p:cNvSpPr/>
            <p:nvPr/>
          </p:nvSpPr>
          <p:spPr>
            <a:xfrm>
              <a:off x="2521686" y="3821842"/>
              <a:ext cx="25393" cy="18881"/>
            </a:xfrm>
            <a:custGeom>
              <a:avLst/>
              <a:gdLst/>
              <a:ahLst/>
              <a:cxnLst/>
              <a:rect l="l" t="t" r="r" b="b"/>
              <a:pathLst>
                <a:path w="967" h="719" extrusionOk="0">
                  <a:moveTo>
                    <a:pt x="239" y="1"/>
                  </a:moveTo>
                  <a:cubicBezTo>
                    <a:pt x="105" y="1"/>
                    <a:pt x="0" y="106"/>
                    <a:pt x="0" y="240"/>
                  </a:cubicBezTo>
                  <a:lnTo>
                    <a:pt x="0" y="479"/>
                  </a:lnTo>
                  <a:cubicBezTo>
                    <a:pt x="0" y="613"/>
                    <a:pt x="105" y="718"/>
                    <a:pt x="239" y="718"/>
                  </a:cubicBezTo>
                  <a:lnTo>
                    <a:pt x="728" y="718"/>
                  </a:lnTo>
                  <a:cubicBezTo>
                    <a:pt x="852" y="718"/>
                    <a:pt x="967" y="613"/>
                    <a:pt x="967" y="479"/>
                  </a:cubicBezTo>
                  <a:lnTo>
                    <a:pt x="967" y="240"/>
                  </a:lnTo>
                  <a:cubicBezTo>
                    <a:pt x="967" y="106"/>
                    <a:pt x="852" y="1"/>
                    <a:pt x="728" y="1"/>
                  </a:cubicBezTo>
                  <a:close/>
                </a:path>
              </a:pathLst>
            </a:custGeom>
            <a:solidFill>
              <a:srgbClr val="C3CD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13480;p63"/>
            <p:cNvSpPr/>
            <p:nvPr/>
          </p:nvSpPr>
          <p:spPr>
            <a:xfrm>
              <a:off x="2189681" y="3885418"/>
              <a:ext cx="395607" cy="12605"/>
            </a:xfrm>
            <a:custGeom>
              <a:avLst/>
              <a:gdLst/>
              <a:ahLst/>
              <a:cxnLst/>
              <a:rect l="l" t="t" r="r" b="b"/>
              <a:pathLst>
                <a:path w="15065" h="480" extrusionOk="0">
                  <a:moveTo>
                    <a:pt x="1" y="1"/>
                  </a:moveTo>
                  <a:lnTo>
                    <a:pt x="1" y="479"/>
                  </a:lnTo>
                  <a:lnTo>
                    <a:pt x="15064" y="479"/>
                  </a:lnTo>
                  <a:lnTo>
                    <a:pt x="15064" y="1"/>
                  </a:lnTo>
                  <a:close/>
                </a:path>
              </a:pathLst>
            </a:custGeom>
            <a:solidFill>
              <a:srgbClr val="E2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13481;p63"/>
            <p:cNvSpPr/>
            <p:nvPr/>
          </p:nvSpPr>
          <p:spPr>
            <a:xfrm>
              <a:off x="2228152" y="3923888"/>
              <a:ext cx="51023" cy="25157"/>
            </a:xfrm>
            <a:custGeom>
              <a:avLst/>
              <a:gdLst/>
              <a:ahLst/>
              <a:cxnLst/>
              <a:rect l="l" t="t" r="r" b="b"/>
              <a:pathLst>
                <a:path w="1943" h="958" extrusionOk="0">
                  <a:moveTo>
                    <a:pt x="239" y="0"/>
                  </a:moveTo>
                  <a:cubicBezTo>
                    <a:pt x="105" y="0"/>
                    <a:pt x="0" y="105"/>
                    <a:pt x="0" y="239"/>
                  </a:cubicBezTo>
                  <a:lnTo>
                    <a:pt x="0" y="718"/>
                  </a:lnTo>
                  <a:cubicBezTo>
                    <a:pt x="0" y="852"/>
                    <a:pt x="105" y="957"/>
                    <a:pt x="239" y="957"/>
                  </a:cubicBezTo>
                  <a:lnTo>
                    <a:pt x="1704" y="957"/>
                  </a:lnTo>
                  <a:cubicBezTo>
                    <a:pt x="1828" y="957"/>
                    <a:pt x="1943" y="852"/>
                    <a:pt x="1943" y="718"/>
                  </a:cubicBezTo>
                  <a:lnTo>
                    <a:pt x="1943" y="239"/>
                  </a:lnTo>
                  <a:cubicBezTo>
                    <a:pt x="1943" y="105"/>
                    <a:pt x="1828" y="0"/>
                    <a:pt x="17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13482;p63"/>
            <p:cNvSpPr/>
            <p:nvPr/>
          </p:nvSpPr>
          <p:spPr>
            <a:xfrm>
              <a:off x="2228152" y="3974885"/>
              <a:ext cx="51023" cy="25420"/>
            </a:xfrm>
            <a:custGeom>
              <a:avLst/>
              <a:gdLst/>
              <a:ahLst/>
              <a:cxnLst/>
              <a:rect l="l" t="t" r="r" b="b"/>
              <a:pathLst>
                <a:path w="1943" h="968" extrusionOk="0">
                  <a:moveTo>
                    <a:pt x="239" y="1"/>
                  </a:moveTo>
                  <a:cubicBezTo>
                    <a:pt x="105" y="1"/>
                    <a:pt x="0" y="106"/>
                    <a:pt x="0" y="240"/>
                  </a:cubicBezTo>
                  <a:lnTo>
                    <a:pt x="0" y="728"/>
                  </a:lnTo>
                  <a:cubicBezTo>
                    <a:pt x="0" y="853"/>
                    <a:pt x="105" y="967"/>
                    <a:pt x="239" y="967"/>
                  </a:cubicBezTo>
                  <a:lnTo>
                    <a:pt x="1704" y="967"/>
                  </a:lnTo>
                  <a:cubicBezTo>
                    <a:pt x="1828" y="967"/>
                    <a:pt x="1943" y="853"/>
                    <a:pt x="1943" y="728"/>
                  </a:cubicBezTo>
                  <a:lnTo>
                    <a:pt x="1943" y="240"/>
                  </a:lnTo>
                  <a:cubicBezTo>
                    <a:pt x="1943" y="106"/>
                    <a:pt x="1828" y="1"/>
                    <a:pt x="17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13483;p63"/>
            <p:cNvSpPr/>
            <p:nvPr/>
          </p:nvSpPr>
          <p:spPr>
            <a:xfrm>
              <a:off x="2228152" y="4025672"/>
              <a:ext cx="51023" cy="25656"/>
            </a:xfrm>
            <a:custGeom>
              <a:avLst/>
              <a:gdLst/>
              <a:ahLst/>
              <a:cxnLst/>
              <a:rect l="l" t="t" r="r" b="b"/>
              <a:pathLst>
                <a:path w="1943" h="977" extrusionOk="0">
                  <a:moveTo>
                    <a:pt x="239" y="0"/>
                  </a:moveTo>
                  <a:cubicBezTo>
                    <a:pt x="105" y="0"/>
                    <a:pt x="0" y="105"/>
                    <a:pt x="0" y="239"/>
                  </a:cubicBezTo>
                  <a:lnTo>
                    <a:pt x="0" y="737"/>
                  </a:lnTo>
                  <a:cubicBezTo>
                    <a:pt x="0" y="861"/>
                    <a:pt x="105" y="976"/>
                    <a:pt x="239" y="976"/>
                  </a:cubicBezTo>
                  <a:lnTo>
                    <a:pt x="1704" y="976"/>
                  </a:lnTo>
                  <a:cubicBezTo>
                    <a:pt x="1838" y="976"/>
                    <a:pt x="1943" y="861"/>
                    <a:pt x="1943" y="727"/>
                  </a:cubicBezTo>
                  <a:lnTo>
                    <a:pt x="1943" y="239"/>
                  </a:lnTo>
                  <a:cubicBezTo>
                    <a:pt x="1943" y="105"/>
                    <a:pt x="1828" y="0"/>
                    <a:pt x="17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13484;p63"/>
            <p:cNvSpPr/>
            <p:nvPr/>
          </p:nvSpPr>
          <p:spPr>
            <a:xfrm>
              <a:off x="2317357" y="4025672"/>
              <a:ext cx="51049" cy="25656"/>
            </a:xfrm>
            <a:custGeom>
              <a:avLst/>
              <a:gdLst/>
              <a:ahLst/>
              <a:cxnLst/>
              <a:rect l="l" t="t" r="r" b="b"/>
              <a:pathLst>
                <a:path w="1944" h="977" extrusionOk="0">
                  <a:moveTo>
                    <a:pt x="240" y="0"/>
                  </a:moveTo>
                  <a:cubicBezTo>
                    <a:pt x="106" y="0"/>
                    <a:pt x="1" y="105"/>
                    <a:pt x="1" y="239"/>
                  </a:cubicBezTo>
                  <a:lnTo>
                    <a:pt x="1" y="737"/>
                  </a:lnTo>
                  <a:cubicBezTo>
                    <a:pt x="1" y="861"/>
                    <a:pt x="106" y="976"/>
                    <a:pt x="240" y="976"/>
                  </a:cubicBezTo>
                  <a:lnTo>
                    <a:pt x="1704" y="976"/>
                  </a:lnTo>
                  <a:cubicBezTo>
                    <a:pt x="1838" y="976"/>
                    <a:pt x="1943" y="861"/>
                    <a:pt x="1943" y="727"/>
                  </a:cubicBezTo>
                  <a:lnTo>
                    <a:pt x="1943" y="239"/>
                  </a:lnTo>
                  <a:cubicBezTo>
                    <a:pt x="1943" y="105"/>
                    <a:pt x="1828" y="0"/>
                    <a:pt x="17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13485;p63"/>
            <p:cNvSpPr/>
            <p:nvPr/>
          </p:nvSpPr>
          <p:spPr>
            <a:xfrm>
              <a:off x="2406825" y="4025672"/>
              <a:ext cx="50787" cy="25656"/>
            </a:xfrm>
            <a:custGeom>
              <a:avLst/>
              <a:gdLst/>
              <a:ahLst/>
              <a:cxnLst/>
              <a:rect l="l" t="t" r="r" b="b"/>
              <a:pathLst>
                <a:path w="1934" h="977" extrusionOk="0">
                  <a:moveTo>
                    <a:pt x="240" y="0"/>
                  </a:moveTo>
                  <a:cubicBezTo>
                    <a:pt x="106" y="0"/>
                    <a:pt x="1" y="105"/>
                    <a:pt x="1" y="239"/>
                  </a:cubicBezTo>
                  <a:lnTo>
                    <a:pt x="1" y="737"/>
                  </a:lnTo>
                  <a:cubicBezTo>
                    <a:pt x="1" y="861"/>
                    <a:pt x="106" y="976"/>
                    <a:pt x="240" y="976"/>
                  </a:cubicBezTo>
                  <a:lnTo>
                    <a:pt x="1695" y="976"/>
                  </a:lnTo>
                  <a:cubicBezTo>
                    <a:pt x="1829" y="976"/>
                    <a:pt x="1934" y="861"/>
                    <a:pt x="1934" y="727"/>
                  </a:cubicBezTo>
                  <a:lnTo>
                    <a:pt x="1934" y="239"/>
                  </a:lnTo>
                  <a:cubicBezTo>
                    <a:pt x="1934" y="105"/>
                    <a:pt x="1829" y="0"/>
                    <a:pt x="16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13486;p63"/>
            <p:cNvSpPr/>
            <p:nvPr/>
          </p:nvSpPr>
          <p:spPr>
            <a:xfrm>
              <a:off x="2317357" y="3974885"/>
              <a:ext cx="51049" cy="25420"/>
            </a:xfrm>
            <a:custGeom>
              <a:avLst/>
              <a:gdLst/>
              <a:ahLst/>
              <a:cxnLst/>
              <a:rect l="l" t="t" r="r" b="b"/>
              <a:pathLst>
                <a:path w="1944" h="968" extrusionOk="0">
                  <a:moveTo>
                    <a:pt x="240" y="1"/>
                  </a:moveTo>
                  <a:cubicBezTo>
                    <a:pt x="106" y="1"/>
                    <a:pt x="1" y="106"/>
                    <a:pt x="1" y="240"/>
                  </a:cubicBezTo>
                  <a:lnTo>
                    <a:pt x="1" y="728"/>
                  </a:lnTo>
                  <a:cubicBezTo>
                    <a:pt x="1" y="853"/>
                    <a:pt x="106" y="967"/>
                    <a:pt x="240" y="967"/>
                  </a:cubicBezTo>
                  <a:lnTo>
                    <a:pt x="1704" y="967"/>
                  </a:lnTo>
                  <a:cubicBezTo>
                    <a:pt x="1828" y="967"/>
                    <a:pt x="1943" y="853"/>
                    <a:pt x="1943" y="728"/>
                  </a:cubicBezTo>
                  <a:lnTo>
                    <a:pt x="1943" y="240"/>
                  </a:lnTo>
                  <a:cubicBezTo>
                    <a:pt x="1943" y="106"/>
                    <a:pt x="1828" y="1"/>
                    <a:pt x="17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13487;p63"/>
            <p:cNvSpPr/>
            <p:nvPr/>
          </p:nvSpPr>
          <p:spPr>
            <a:xfrm>
              <a:off x="2228152" y="4076932"/>
              <a:ext cx="51023" cy="25393"/>
            </a:xfrm>
            <a:custGeom>
              <a:avLst/>
              <a:gdLst/>
              <a:ahLst/>
              <a:cxnLst/>
              <a:rect l="l" t="t" r="r" b="b"/>
              <a:pathLst>
                <a:path w="1943" h="967" extrusionOk="0">
                  <a:moveTo>
                    <a:pt x="239" y="0"/>
                  </a:moveTo>
                  <a:cubicBezTo>
                    <a:pt x="105" y="0"/>
                    <a:pt x="0" y="106"/>
                    <a:pt x="0" y="240"/>
                  </a:cubicBezTo>
                  <a:lnTo>
                    <a:pt x="0" y="728"/>
                  </a:lnTo>
                  <a:cubicBezTo>
                    <a:pt x="0" y="862"/>
                    <a:pt x="105" y="967"/>
                    <a:pt x="239" y="967"/>
                  </a:cubicBezTo>
                  <a:lnTo>
                    <a:pt x="1704" y="967"/>
                  </a:lnTo>
                  <a:cubicBezTo>
                    <a:pt x="1828" y="967"/>
                    <a:pt x="1943" y="862"/>
                    <a:pt x="1943" y="728"/>
                  </a:cubicBezTo>
                  <a:lnTo>
                    <a:pt x="1943" y="240"/>
                  </a:lnTo>
                  <a:cubicBezTo>
                    <a:pt x="1943" y="106"/>
                    <a:pt x="1828" y="0"/>
                    <a:pt x="17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13488;p63"/>
            <p:cNvSpPr/>
            <p:nvPr/>
          </p:nvSpPr>
          <p:spPr>
            <a:xfrm>
              <a:off x="2317357" y="3923888"/>
              <a:ext cx="51049" cy="25157"/>
            </a:xfrm>
            <a:custGeom>
              <a:avLst/>
              <a:gdLst/>
              <a:ahLst/>
              <a:cxnLst/>
              <a:rect l="l" t="t" r="r" b="b"/>
              <a:pathLst>
                <a:path w="1944" h="958" extrusionOk="0">
                  <a:moveTo>
                    <a:pt x="240" y="0"/>
                  </a:moveTo>
                  <a:cubicBezTo>
                    <a:pt x="106" y="0"/>
                    <a:pt x="1" y="105"/>
                    <a:pt x="1" y="239"/>
                  </a:cubicBezTo>
                  <a:lnTo>
                    <a:pt x="1" y="718"/>
                  </a:lnTo>
                  <a:cubicBezTo>
                    <a:pt x="1" y="852"/>
                    <a:pt x="106" y="957"/>
                    <a:pt x="240" y="957"/>
                  </a:cubicBezTo>
                  <a:lnTo>
                    <a:pt x="1704" y="957"/>
                  </a:lnTo>
                  <a:cubicBezTo>
                    <a:pt x="1828" y="957"/>
                    <a:pt x="1943" y="852"/>
                    <a:pt x="1943" y="718"/>
                  </a:cubicBezTo>
                  <a:lnTo>
                    <a:pt x="1943" y="239"/>
                  </a:lnTo>
                  <a:cubicBezTo>
                    <a:pt x="1943" y="105"/>
                    <a:pt x="1828" y="0"/>
                    <a:pt x="17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13489;p63"/>
            <p:cNvSpPr/>
            <p:nvPr/>
          </p:nvSpPr>
          <p:spPr>
            <a:xfrm>
              <a:off x="2317357" y="4076932"/>
              <a:ext cx="51049" cy="25393"/>
            </a:xfrm>
            <a:custGeom>
              <a:avLst/>
              <a:gdLst/>
              <a:ahLst/>
              <a:cxnLst/>
              <a:rect l="l" t="t" r="r" b="b"/>
              <a:pathLst>
                <a:path w="1944" h="967" extrusionOk="0">
                  <a:moveTo>
                    <a:pt x="240" y="0"/>
                  </a:moveTo>
                  <a:cubicBezTo>
                    <a:pt x="106" y="0"/>
                    <a:pt x="1" y="106"/>
                    <a:pt x="1" y="240"/>
                  </a:cubicBezTo>
                  <a:lnTo>
                    <a:pt x="1" y="728"/>
                  </a:lnTo>
                  <a:cubicBezTo>
                    <a:pt x="1" y="862"/>
                    <a:pt x="106" y="967"/>
                    <a:pt x="240" y="967"/>
                  </a:cubicBezTo>
                  <a:lnTo>
                    <a:pt x="1704" y="967"/>
                  </a:lnTo>
                  <a:cubicBezTo>
                    <a:pt x="1828" y="967"/>
                    <a:pt x="1943" y="862"/>
                    <a:pt x="1943" y="728"/>
                  </a:cubicBezTo>
                  <a:lnTo>
                    <a:pt x="1943" y="240"/>
                  </a:lnTo>
                  <a:cubicBezTo>
                    <a:pt x="1943" y="106"/>
                    <a:pt x="1828" y="0"/>
                    <a:pt x="17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13490;p63"/>
            <p:cNvSpPr/>
            <p:nvPr/>
          </p:nvSpPr>
          <p:spPr>
            <a:xfrm>
              <a:off x="2496057" y="4025672"/>
              <a:ext cx="51023" cy="25656"/>
            </a:xfrm>
            <a:custGeom>
              <a:avLst/>
              <a:gdLst/>
              <a:ahLst/>
              <a:cxnLst/>
              <a:rect l="l" t="t" r="r" b="b"/>
              <a:pathLst>
                <a:path w="1943" h="977" extrusionOk="0">
                  <a:moveTo>
                    <a:pt x="239" y="0"/>
                  </a:moveTo>
                  <a:cubicBezTo>
                    <a:pt x="105" y="0"/>
                    <a:pt x="0" y="105"/>
                    <a:pt x="0" y="239"/>
                  </a:cubicBezTo>
                  <a:lnTo>
                    <a:pt x="0" y="737"/>
                  </a:lnTo>
                  <a:cubicBezTo>
                    <a:pt x="0" y="861"/>
                    <a:pt x="105" y="976"/>
                    <a:pt x="239" y="976"/>
                  </a:cubicBezTo>
                  <a:lnTo>
                    <a:pt x="1704" y="976"/>
                  </a:lnTo>
                  <a:cubicBezTo>
                    <a:pt x="1838" y="976"/>
                    <a:pt x="1943" y="861"/>
                    <a:pt x="1943" y="727"/>
                  </a:cubicBezTo>
                  <a:lnTo>
                    <a:pt x="1943" y="239"/>
                  </a:lnTo>
                  <a:cubicBezTo>
                    <a:pt x="1943" y="105"/>
                    <a:pt x="1828" y="0"/>
                    <a:pt x="17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13491;p63"/>
            <p:cNvSpPr/>
            <p:nvPr/>
          </p:nvSpPr>
          <p:spPr>
            <a:xfrm>
              <a:off x="2496057" y="3923888"/>
              <a:ext cx="51023" cy="25157"/>
            </a:xfrm>
            <a:custGeom>
              <a:avLst/>
              <a:gdLst/>
              <a:ahLst/>
              <a:cxnLst/>
              <a:rect l="l" t="t" r="r" b="b"/>
              <a:pathLst>
                <a:path w="1943" h="958" extrusionOk="0">
                  <a:moveTo>
                    <a:pt x="239" y="0"/>
                  </a:moveTo>
                  <a:cubicBezTo>
                    <a:pt x="105" y="0"/>
                    <a:pt x="0" y="105"/>
                    <a:pt x="0" y="239"/>
                  </a:cubicBezTo>
                  <a:lnTo>
                    <a:pt x="0" y="718"/>
                  </a:lnTo>
                  <a:cubicBezTo>
                    <a:pt x="0" y="852"/>
                    <a:pt x="105" y="957"/>
                    <a:pt x="239" y="957"/>
                  </a:cubicBezTo>
                  <a:lnTo>
                    <a:pt x="1704" y="957"/>
                  </a:lnTo>
                  <a:cubicBezTo>
                    <a:pt x="1828" y="957"/>
                    <a:pt x="1943" y="852"/>
                    <a:pt x="1943" y="718"/>
                  </a:cubicBezTo>
                  <a:lnTo>
                    <a:pt x="1943" y="239"/>
                  </a:lnTo>
                  <a:cubicBezTo>
                    <a:pt x="1943" y="105"/>
                    <a:pt x="1828" y="0"/>
                    <a:pt x="17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13492;p63"/>
            <p:cNvSpPr/>
            <p:nvPr/>
          </p:nvSpPr>
          <p:spPr>
            <a:xfrm>
              <a:off x="2496057" y="4076932"/>
              <a:ext cx="51023" cy="25393"/>
            </a:xfrm>
            <a:custGeom>
              <a:avLst/>
              <a:gdLst/>
              <a:ahLst/>
              <a:cxnLst/>
              <a:rect l="l" t="t" r="r" b="b"/>
              <a:pathLst>
                <a:path w="1943" h="967" extrusionOk="0">
                  <a:moveTo>
                    <a:pt x="239" y="0"/>
                  </a:moveTo>
                  <a:cubicBezTo>
                    <a:pt x="105" y="0"/>
                    <a:pt x="0" y="106"/>
                    <a:pt x="0" y="240"/>
                  </a:cubicBezTo>
                  <a:lnTo>
                    <a:pt x="0" y="728"/>
                  </a:lnTo>
                  <a:cubicBezTo>
                    <a:pt x="0" y="862"/>
                    <a:pt x="105" y="967"/>
                    <a:pt x="239" y="967"/>
                  </a:cubicBezTo>
                  <a:lnTo>
                    <a:pt x="1704" y="967"/>
                  </a:lnTo>
                  <a:cubicBezTo>
                    <a:pt x="1828" y="967"/>
                    <a:pt x="1943" y="862"/>
                    <a:pt x="1943" y="728"/>
                  </a:cubicBezTo>
                  <a:lnTo>
                    <a:pt x="1943" y="240"/>
                  </a:lnTo>
                  <a:cubicBezTo>
                    <a:pt x="1943" y="106"/>
                    <a:pt x="1828" y="0"/>
                    <a:pt x="17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13493;p63"/>
            <p:cNvSpPr/>
            <p:nvPr/>
          </p:nvSpPr>
          <p:spPr>
            <a:xfrm>
              <a:off x="2406825" y="3974885"/>
              <a:ext cx="50787" cy="25420"/>
            </a:xfrm>
            <a:custGeom>
              <a:avLst/>
              <a:gdLst/>
              <a:ahLst/>
              <a:cxnLst/>
              <a:rect l="l" t="t" r="r" b="b"/>
              <a:pathLst>
                <a:path w="1934" h="968" extrusionOk="0">
                  <a:moveTo>
                    <a:pt x="240" y="1"/>
                  </a:moveTo>
                  <a:cubicBezTo>
                    <a:pt x="106" y="1"/>
                    <a:pt x="1" y="106"/>
                    <a:pt x="1" y="240"/>
                  </a:cubicBezTo>
                  <a:lnTo>
                    <a:pt x="1" y="728"/>
                  </a:lnTo>
                  <a:cubicBezTo>
                    <a:pt x="1" y="853"/>
                    <a:pt x="106" y="967"/>
                    <a:pt x="240" y="967"/>
                  </a:cubicBezTo>
                  <a:lnTo>
                    <a:pt x="1695" y="967"/>
                  </a:lnTo>
                  <a:cubicBezTo>
                    <a:pt x="1829" y="967"/>
                    <a:pt x="1934" y="853"/>
                    <a:pt x="1934" y="728"/>
                  </a:cubicBezTo>
                  <a:lnTo>
                    <a:pt x="1934" y="240"/>
                  </a:lnTo>
                  <a:cubicBezTo>
                    <a:pt x="1934" y="106"/>
                    <a:pt x="1829" y="1"/>
                    <a:pt x="16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13494;p63"/>
            <p:cNvSpPr/>
            <p:nvPr/>
          </p:nvSpPr>
          <p:spPr>
            <a:xfrm>
              <a:off x="2406825" y="3923888"/>
              <a:ext cx="50787" cy="25157"/>
            </a:xfrm>
            <a:custGeom>
              <a:avLst/>
              <a:gdLst/>
              <a:ahLst/>
              <a:cxnLst/>
              <a:rect l="l" t="t" r="r" b="b"/>
              <a:pathLst>
                <a:path w="1934" h="958" extrusionOk="0">
                  <a:moveTo>
                    <a:pt x="240" y="0"/>
                  </a:moveTo>
                  <a:cubicBezTo>
                    <a:pt x="106" y="0"/>
                    <a:pt x="1" y="105"/>
                    <a:pt x="1" y="239"/>
                  </a:cubicBezTo>
                  <a:lnTo>
                    <a:pt x="1" y="718"/>
                  </a:lnTo>
                  <a:cubicBezTo>
                    <a:pt x="1" y="852"/>
                    <a:pt x="106" y="957"/>
                    <a:pt x="240" y="957"/>
                  </a:cubicBezTo>
                  <a:lnTo>
                    <a:pt x="1695" y="957"/>
                  </a:lnTo>
                  <a:cubicBezTo>
                    <a:pt x="1829" y="957"/>
                    <a:pt x="1934" y="852"/>
                    <a:pt x="1934" y="718"/>
                  </a:cubicBezTo>
                  <a:lnTo>
                    <a:pt x="1934" y="239"/>
                  </a:lnTo>
                  <a:cubicBezTo>
                    <a:pt x="1934" y="105"/>
                    <a:pt x="1829" y="0"/>
                    <a:pt x="16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13495;p63"/>
            <p:cNvSpPr/>
            <p:nvPr/>
          </p:nvSpPr>
          <p:spPr>
            <a:xfrm>
              <a:off x="2496057" y="3974885"/>
              <a:ext cx="51023" cy="25420"/>
            </a:xfrm>
            <a:custGeom>
              <a:avLst/>
              <a:gdLst/>
              <a:ahLst/>
              <a:cxnLst/>
              <a:rect l="l" t="t" r="r" b="b"/>
              <a:pathLst>
                <a:path w="1943" h="968" extrusionOk="0">
                  <a:moveTo>
                    <a:pt x="239" y="1"/>
                  </a:moveTo>
                  <a:cubicBezTo>
                    <a:pt x="105" y="1"/>
                    <a:pt x="0" y="106"/>
                    <a:pt x="0" y="240"/>
                  </a:cubicBezTo>
                  <a:lnTo>
                    <a:pt x="0" y="728"/>
                  </a:lnTo>
                  <a:cubicBezTo>
                    <a:pt x="0" y="853"/>
                    <a:pt x="105" y="967"/>
                    <a:pt x="239" y="967"/>
                  </a:cubicBezTo>
                  <a:lnTo>
                    <a:pt x="1704" y="967"/>
                  </a:lnTo>
                  <a:cubicBezTo>
                    <a:pt x="1828" y="967"/>
                    <a:pt x="1943" y="853"/>
                    <a:pt x="1943" y="728"/>
                  </a:cubicBezTo>
                  <a:lnTo>
                    <a:pt x="1943" y="240"/>
                  </a:lnTo>
                  <a:cubicBezTo>
                    <a:pt x="1943" y="106"/>
                    <a:pt x="1828" y="1"/>
                    <a:pt x="17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13496;p63"/>
            <p:cNvSpPr/>
            <p:nvPr/>
          </p:nvSpPr>
          <p:spPr>
            <a:xfrm>
              <a:off x="2406825" y="4076932"/>
              <a:ext cx="50787" cy="25393"/>
            </a:xfrm>
            <a:custGeom>
              <a:avLst/>
              <a:gdLst/>
              <a:ahLst/>
              <a:cxnLst/>
              <a:rect l="l" t="t" r="r" b="b"/>
              <a:pathLst>
                <a:path w="1934" h="967" extrusionOk="0">
                  <a:moveTo>
                    <a:pt x="240" y="0"/>
                  </a:moveTo>
                  <a:cubicBezTo>
                    <a:pt x="106" y="0"/>
                    <a:pt x="1" y="106"/>
                    <a:pt x="1" y="240"/>
                  </a:cubicBezTo>
                  <a:lnTo>
                    <a:pt x="1" y="728"/>
                  </a:lnTo>
                  <a:cubicBezTo>
                    <a:pt x="1" y="862"/>
                    <a:pt x="106" y="967"/>
                    <a:pt x="240" y="967"/>
                  </a:cubicBezTo>
                  <a:lnTo>
                    <a:pt x="1695" y="967"/>
                  </a:lnTo>
                  <a:cubicBezTo>
                    <a:pt x="1829" y="967"/>
                    <a:pt x="1934" y="862"/>
                    <a:pt x="1934" y="728"/>
                  </a:cubicBezTo>
                  <a:lnTo>
                    <a:pt x="1934" y="240"/>
                  </a:lnTo>
                  <a:cubicBezTo>
                    <a:pt x="1934" y="106"/>
                    <a:pt x="1829" y="0"/>
                    <a:pt x="16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13497;p63"/>
            <p:cNvSpPr/>
            <p:nvPr/>
          </p:nvSpPr>
          <p:spPr>
            <a:xfrm>
              <a:off x="2493168" y="3968137"/>
              <a:ext cx="56538" cy="38445"/>
            </a:xfrm>
            <a:custGeom>
              <a:avLst/>
              <a:gdLst/>
              <a:ahLst/>
              <a:cxnLst/>
              <a:rect l="l" t="t" r="r" b="b"/>
              <a:pathLst>
                <a:path w="2153" h="1464" extrusionOk="0">
                  <a:moveTo>
                    <a:pt x="1806" y="0"/>
                  </a:moveTo>
                  <a:cubicBezTo>
                    <a:pt x="1750" y="0"/>
                    <a:pt x="1692" y="23"/>
                    <a:pt x="1641" y="76"/>
                  </a:cubicBezTo>
                  <a:lnTo>
                    <a:pt x="837" y="880"/>
                  </a:lnTo>
                  <a:lnTo>
                    <a:pt x="522" y="564"/>
                  </a:lnTo>
                  <a:cubicBezTo>
                    <a:pt x="468" y="511"/>
                    <a:pt x="409" y="488"/>
                    <a:pt x="351" y="488"/>
                  </a:cubicBezTo>
                  <a:cubicBezTo>
                    <a:pt x="163" y="488"/>
                    <a:pt x="1" y="732"/>
                    <a:pt x="177" y="909"/>
                  </a:cubicBezTo>
                  <a:lnTo>
                    <a:pt x="665" y="1397"/>
                  </a:lnTo>
                  <a:cubicBezTo>
                    <a:pt x="713" y="1435"/>
                    <a:pt x="770" y="1464"/>
                    <a:pt x="837" y="1464"/>
                  </a:cubicBezTo>
                  <a:cubicBezTo>
                    <a:pt x="904" y="1464"/>
                    <a:pt x="962" y="1435"/>
                    <a:pt x="1010" y="1397"/>
                  </a:cubicBezTo>
                  <a:lnTo>
                    <a:pt x="1976" y="421"/>
                  </a:lnTo>
                  <a:cubicBezTo>
                    <a:pt x="2153" y="244"/>
                    <a:pt x="1991" y="0"/>
                    <a:pt x="1806" y="0"/>
                  </a:cubicBezTo>
                  <a:close/>
                </a:path>
              </a:pathLst>
            </a:custGeom>
            <a:solidFill>
              <a:srgbClr val="5D74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13498;p63"/>
            <p:cNvSpPr/>
            <p:nvPr/>
          </p:nvSpPr>
          <p:spPr>
            <a:xfrm>
              <a:off x="2314495" y="3968137"/>
              <a:ext cx="56590" cy="38445"/>
            </a:xfrm>
            <a:custGeom>
              <a:avLst/>
              <a:gdLst/>
              <a:ahLst/>
              <a:cxnLst/>
              <a:rect l="l" t="t" r="r" b="b"/>
              <a:pathLst>
                <a:path w="2155" h="1464" extrusionOk="0">
                  <a:moveTo>
                    <a:pt x="1810" y="0"/>
                  </a:moveTo>
                  <a:cubicBezTo>
                    <a:pt x="1753" y="0"/>
                    <a:pt x="1694" y="23"/>
                    <a:pt x="1641" y="76"/>
                  </a:cubicBezTo>
                  <a:lnTo>
                    <a:pt x="837" y="880"/>
                  </a:lnTo>
                  <a:lnTo>
                    <a:pt x="521" y="564"/>
                  </a:lnTo>
                  <a:cubicBezTo>
                    <a:pt x="468" y="511"/>
                    <a:pt x="408" y="488"/>
                    <a:pt x="351" y="488"/>
                  </a:cubicBezTo>
                  <a:cubicBezTo>
                    <a:pt x="162" y="488"/>
                    <a:pt x="0" y="732"/>
                    <a:pt x="177" y="909"/>
                  </a:cubicBezTo>
                  <a:lnTo>
                    <a:pt x="665" y="1397"/>
                  </a:lnTo>
                  <a:cubicBezTo>
                    <a:pt x="712" y="1435"/>
                    <a:pt x="770" y="1464"/>
                    <a:pt x="837" y="1464"/>
                  </a:cubicBezTo>
                  <a:cubicBezTo>
                    <a:pt x="904" y="1464"/>
                    <a:pt x="961" y="1435"/>
                    <a:pt x="1009" y="1397"/>
                  </a:cubicBezTo>
                  <a:lnTo>
                    <a:pt x="1985" y="421"/>
                  </a:lnTo>
                  <a:cubicBezTo>
                    <a:pt x="2154" y="244"/>
                    <a:pt x="1996" y="0"/>
                    <a:pt x="1810" y="0"/>
                  </a:cubicBezTo>
                  <a:close/>
                </a:path>
              </a:pathLst>
            </a:custGeom>
            <a:solidFill>
              <a:srgbClr val="5D74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13499;p63"/>
            <p:cNvSpPr/>
            <p:nvPr/>
          </p:nvSpPr>
          <p:spPr>
            <a:xfrm>
              <a:off x="2403963" y="4019160"/>
              <a:ext cx="56538" cy="38445"/>
            </a:xfrm>
            <a:custGeom>
              <a:avLst/>
              <a:gdLst/>
              <a:ahLst/>
              <a:cxnLst/>
              <a:rect l="l" t="t" r="r" b="b"/>
              <a:pathLst>
                <a:path w="2153" h="1464" extrusionOk="0">
                  <a:moveTo>
                    <a:pt x="1801" y="0"/>
                  </a:moveTo>
                  <a:cubicBezTo>
                    <a:pt x="1744" y="0"/>
                    <a:pt x="1685" y="22"/>
                    <a:pt x="1631" y="76"/>
                  </a:cubicBezTo>
                  <a:lnTo>
                    <a:pt x="837" y="880"/>
                  </a:lnTo>
                  <a:lnTo>
                    <a:pt x="521" y="564"/>
                  </a:lnTo>
                  <a:cubicBezTo>
                    <a:pt x="468" y="510"/>
                    <a:pt x="408" y="488"/>
                    <a:pt x="351" y="488"/>
                  </a:cubicBezTo>
                  <a:cubicBezTo>
                    <a:pt x="162" y="488"/>
                    <a:pt x="0" y="732"/>
                    <a:pt x="177" y="908"/>
                  </a:cubicBezTo>
                  <a:lnTo>
                    <a:pt x="665" y="1396"/>
                  </a:lnTo>
                  <a:cubicBezTo>
                    <a:pt x="703" y="1435"/>
                    <a:pt x="770" y="1463"/>
                    <a:pt x="837" y="1463"/>
                  </a:cubicBezTo>
                  <a:cubicBezTo>
                    <a:pt x="894" y="1463"/>
                    <a:pt x="961" y="1444"/>
                    <a:pt x="1000" y="1396"/>
                  </a:cubicBezTo>
                  <a:lnTo>
                    <a:pt x="1976" y="420"/>
                  </a:lnTo>
                  <a:cubicBezTo>
                    <a:pt x="2152" y="244"/>
                    <a:pt x="1990" y="0"/>
                    <a:pt x="1801" y="0"/>
                  </a:cubicBezTo>
                  <a:close/>
                </a:path>
              </a:pathLst>
            </a:custGeom>
            <a:solidFill>
              <a:srgbClr val="5D74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13500;p63"/>
            <p:cNvSpPr/>
            <p:nvPr/>
          </p:nvSpPr>
          <p:spPr>
            <a:xfrm>
              <a:off x="2225263" y="4070157"/>
              <a:ext cx="56538" cy="38471"/>
            </a:xfrm>
            <a:custGeom>
              <a:avLst/>
              <a:gdLst/>
              <a:ahLst/>
              <a:cxnLst/>
              <a:rect l="l" t="t" r="r" b="b"/>
              <a:pathLst>
                <a:path w="2153" h="1465" extrusionOk="0">
                  <a:moveTo>
                    <a:pt x="1802" y="1"/>
                  </a:moveTo>
                  <a:cubicBezTo>
                    <a:pt x="1745" y="1"/>
                    <a:pt x="1685" y="23"/>
                    <a:pt x="1632" y="77"/>
                  </a:cubicBezTo>
                  <a:lnTo>
                    <a:pt x="837" y="880"/>
                  </a:lnTo>
                  <a:lnTo>
                    <a:pt x="522" y="565"/>
                  </a:lnTo>
                  <a:cubicBezTo>
                    <a:pt x="468" y="511"/>
                    <a:pt x="409" y="489"/>
                    <a:pt x="352" y="489"/>
                  </a:cubicBezTo>
                  <a:cubicBezTo>
                    <a:pt x="163" y="489"/>
                    <a:pt x="1" y="733"/>
                    <a:pt x="177" y="909"/>
                  </a:cubicBezTo>
                  <a:lnTo>
                    <a:pt x="665" y="1397"/>
                  </a:lnTo>
                  <a:cubicBezTo>
                    <a:pt x="703" y="1445"/>
                    <a:pt x="770" y="1464"/>
                    <a:pt x="837" y="1464"/>
                  </a:cubicBezTo>
                  <a:cubicBezTo>
                    <a:pt x="895" y="1464"/>
                    <a:pt x="962" y="1445"/>
                    <a:pt x="1000" y="1397"/>
                  </a:cubicBezTo>
                  <a:lnTo>
                    <a:pt x="1976" y="421"/>
                  </a:lnTo>
                  <a:cubicBezTo>
                    <a:pt x="2153" y="245"/>
                    <a:pt x="1991" y="1"/>
                    <a:pt x="1802" y="1"/>
                  </a:cubicBezTo>
                  <a:close/>
                </a:path>
              </a:pathLst>
            </a:custGeom>
            <a:solidFill>
              <a:srgbClr val="5D74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13501;p63"/>
            <p:cNvSpPr/>
            <p:nvPr/>
          </p:nvSpPr>
          <p:spPr>
            <a:xfrm>
              <a:off x="2403963" y="3917113"/>
              <a:ext cx="56538" cy="38445"/>
            </a:xfrm>
            <a:custGeom>
              <a:avLst/>
              <a:gdLst/>
              <a:ahLst/>
              <a:cxnLst/>
              <a:rect l="l" t="t" r="r" b="b"/>
              <a:pathLst>
                <a:path w="2153" h="1464" extrusionOk="0">
                  <a:moveTo>
                    <a:pt x="1801" y="1"/>
                  </a:moveTo>
                  <a:cubicBezTo>
                    <a:pt x="1744" y="1"/>
                    <a:pt x="1685" y="23"/>
                    <a:pt x="1631" y="76"/>
                  </a:cubicBezTo>
                  <a:lnTo>
                    <a:pt x="837" y="880"/>
                  </a:lnTo>
                  <a:lnTo>
                    <a:pt x="521" y="564"/>
                  </a:lnTo>
                  <a:cubicBezTo>
                    <a:pt x="468" y="511"/>
                    <a:pt x="408" y="489"/>
                    <a:pt x="351" y="489"/>
                  </a:cubicBezTo>
                  <a:cubicBezTo>
                    <a:pt x="162" y="489"/>
                    <a:pt x="0" y="733"/>
                    <a:pt x="177" y="909"/>
                  </a:cubicBezTo>
                  <a:lnTo>
                    <a:pt x="665" y="1387"/>
                  </a:lnTo>
                  <a:cubicBezTo>
                    <a:pt x="703" y="1435"/>
                    <a:pt x="770" y="1464"/>
                    <a:pt x="837" y="1464"/>
                  </a:cubicBezTo>
                  <a:cubicBezTo>
                    <a:pt x="894" y="1464"/>
                    <a:pt x="961" y="1435"/>
                    <a:pt x="1000" y="1387"/>
                  </a:cubicBezTo>
                  <a:lnTo>
                    <a:pt x="1976" y="421"/>
                  </a:lnTo>
                  <a:cubicBezTo>
                    <a:pt x="2152" y="244"/>
                    <a:pt x="1990" y="1"/>
                    <a:pt x="1801" y="1"/>
                  </a:cubicBezTo>
                  <a:close/>
                </a:path>
              </a:pathLst>
            </a:custGeom>
            <a:solidFill>
              <a:srgbClr val="5D74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201851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13" name="Rectangle 12"/>
          <p:cNvSpPr/>
          <p:nvPr/>
        </p:nvSpPr>
        <p:spPr>
          <a:xfrm>
            <a:off x="258787" y="-8654"/>
            <a:ext cx="5107488" cy="76944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accent1"/>
                </a:solidFill>
                <a:effectLst/>
                <a:uLnTx/>
                <a:uFillTx/>
                <a:latin typeface="Overpass Black" panose="020B0604020202020204" charset="0"/>
                <a:ea typeface="+mj-ea"/>
                <a:cs typeface="+mj-cs"/>
              </a:rPr>
              <a:t>Place Description </a:t>
            </a:r>
            <a:endParaRPr kumimoji="0" lang="en-US" sz="1800" b="1" i="0" u="none" strike="noStrike" kern="0" cap="none" spc="0" normalizeH="0" baseline="0" noProof="0" dirty="0">
              <a:ln>
                <a:noFill/>
              </a:ln>
              <a:solidFill>
                <a:schemeClr val="accent1"/>
              </a:solidFill>
              <a:effectLst/>
              <a:uLnTx/>
              <a:uFillTx/>
              <a:latin typeface="Overpass Black" panose="020B0604020202020204" charset="0"/>
            </a:endParaRPr>
          </a:p>
        </p:txBody>
      </p:sp>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5736808" y="1827122"/>
            <a:ext cx="3795355" cy="4098983"/>
          </a:xfrm>
          <a:prstGeom prst="rect">
            <a:avLst/>
          </a:prstGeom>
        </p:spPr>
      </p:pic>
      <p:sp>
        <p:nvSpPr>
          <p:cNvPr id="15" name="Rectangle 14"/>
          <p:cNvSpPr/>
          <p:nvPr/>
        </p:nvSpPr>
        <p:spPr>
          <a:xfrm>
            <a:off x="7084358" y="3013993"/>
            <a:ext cx="1100254" cy="334537"/>
          </a:xfrm>
          <a:prstGeom prst="rect">
            <a:avLst/>
          </a:prstGeom>
          <a:solidFill>
            <a:schemeClr val="accent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1"/>
                </a:solidFill>
              </a:rPr>
              <a:t>OT Clinic</a:t>
            </a:r>
          </a:p>
        </p:txBody>
      </p:sp>
      <p:sp>
        <p:nvSpPr>
          <p:cNvPr id="3" name="Text Placeholder 2">
            <a:extLst>
              <a:ext uri="{FF2B5EF4-FFF2-40B4-BE49-F238E27FC236}">
                <a16:creationId xmlns:a16="http://schemas.microsoft.com/office/drawing/2014/main" id="{B852DCA5-2D30-4809-9D8D-D53C8D3E2D6C}"/>
              </a:ext>
            </a:extLst>
          </p:cNvPr>
          <p:cNvSpPr>
            <a:spLocks noGrp="1"/>
          </p:cNvSpPr>
          <p:nvPr>
            <p:ph type="body" idx="1"/>
          </p:nvPr>
        </p:nvSpPr>
        <p:spPr>
          <a:xfrm>
            <a:off x="258787" y="760787"/>
            <a:ext cx="8166122" cy="4248487"/>
          </a:xfrm>
        </p:spPr>
        <p:txBody>
          <a:bodyPr/>
          <a:lstStyle/>
          <a:p>
            <a:pPr>
              <a:buFont typeface="Wingdings" panose="05000000000000000000" pitchFamily="2" charset="2"/>
              <a:buChar char="§"/>
            </a:pPr>
            <a:r>
              <a:rPr lang="en-US" sz="1600" b="1" dirty="0">
                <a:solidFill>
                  <a:schemeClr val="tx2">
                    <a:lumMod val="25000"/>
                  </a:schemeClr>
                </a:solidFill>
                <a:latin typeface="Georgia Pro Light" panose="02040302050405020303" pitchFamily="18" charset="0"/>
              </a:rPr>
              <a:t>Office Room </a:t>
            </a:r>
          </a:p>
          <a:p>
            <a:pPr lvl="1">
              <a:lnSpc>
                <a:spcPct val="150000"/>
              </a:lnSpc>
              <a:buFont typeface="Arial" panose="020B0604020202020204" pitchFamily="34" charset="0"/>
              <a:buChar char="•"/>
            </a:pPr>
            <a:r>
              <a:rPr lang="en-US" sz="1400" b="1" dirty="0">
                <a:solidFill>
                  <a:schemeClr val="tx2">
                    <a:lumMod val="25000"/>
                  </a:schemeClr>
                </a:solidFill>
                <a:latin typeface="Georgia Pro Light" panose="02040302050405020303" pitchFamily="18" charset="0"/>
              </a:rPr>
              <a:t>Interviews</a:t>
            </a:r>
          </a:p>
          <a:p>
            <a:pPr>
              <a:lnSpc>
                <a:spcPct val="150000"/>
              </a:lnSpc>
              <a:buFont typeface="Wingdings" panose="05000000000000000000" pitchFamily="2" charset="2"/>
              <a:buChar char="§"/>
            </a:pPr>
            <a:r>
              <a:rPr lang="en-US" sz="1600" b="1" dirty="0">
                <a:solidFill>
                  <a:schemeClr val="tx2">
                    <a:lumMod val="25000"/>
                  </a:schemeClr>
                </a:solidFill>
                <a:latin typeface="Georgia Pro Light" panose="02040302050405020303" pitchFamily="18" charset="0"/>
              </a:rPr>
              <a:t>Intervention Rooms </a:t>
            </a:r>
          </a:p>
          <a:p>
            <a:pPr lvl="1">
              <a:lnSpc>
                <a:spcPct val="100000"/>
              </a:lnSpc>
              <a:buFont typeface="+mj-lt"/>
              <a:buAutoNum type="arabicPeriod"/>
            </a:pPr>
            <a:r>
              <a:rPr lang="en-US" sz="1400" b="1" dirty="0">
                <a:solidFill>
                  <a:schemeClr val="tx2">
                    <a:lumMod val="25000"/>
                  </a:schemeClr>
                </a:solidFill>
                <a:latin typeface="Georgia Pro Light" panose="02040302050405020303" pitchFamily="18" charset="0"/>
              </a:rPr>
              <a:t>A room contains a Library, A preparatory kitchen and office corner</a:t>
            </a:r>
          </a:p>
          <a:p>
            <a:pPr lvl="1">
              <a:lnSpc>
                <a:spcPct val="200000"/>
              </a:lnSpc>
              <a:buFont typeface="+mj-lt"/>
              <a:buAutoNum type="arabicPeriod"/>
            </a:pPr>
            <a:r>
              <a:rPr lang="en-US" sz="1400" b="1" dirty="0">
                <a:solidFill>
                  <a:schemeClr val="tx2">
                    <a:lumMod val="25000"/>
                  </a:schemeClr>
                </a:solidFill>
                <a:latin typeface="Georgia Pro Light" panose="02040302050405020303" pitchFamily="18" charset="0"/>
              </a:rPr>
              <a:t>A room for Group Therapy</a:t>
            </a:r>
          </a:p>
          <a:p>
            <a:pPr>
              <a:lnSpc>
                <a:spcPct val="200000"/>
              </a:lnSpc>
              <a:buSzPct val="108000"/>
              <a:buFont typeface="Wingdings" panose="05000000000000000000" pitchFamily="2" charset="2"/>
              <a:buChar char="§"/>
            </a:pPr>
            <a:r>
              <a:rPr lang="en-US" sz="1600" b="1" dirty="0">
                <a:solidFill>
                  <a:schemeClr val="tx2">
                    <a:lumMod val="25000"/>
                  </a:schemeClr>
                </a:solidFill>
                <a:latin typeface="Georgia Pro Light" panose="02040302050405020303" pitchFamily="18" charset="0"/>
              </a:rPr>
              <a:t>Staff Room </a:t>
            </a:r>
          </a:p>
          <a:p>
            <a:pPr>
              <a:lnSpc>
                <a:spcPct val="150000"/>
              </a:lnSpc>
              <a:buSzPct val="108000"/>
              <a:buFont typeface="Wingdings" panose="05000000000000000000" pitchFamily="2" charset="2"/>
              <a:buChar char="§"/>
            </a:pPr>
            <a:r>
              <a:rPr lang="en-US" sz="1600" b="1" dirty="0">
                <a:solidFill>
                  <a:schemeClr val="tx2">
                    <a:lumMod val="25000"/>
                  </a:schemeClr>
                </a:solidFill>
                <a:latin typeface="Georgia Pro Light" panose="02040302050405020303" pitchFamily="18" charset="0"/>
              </a:rPr>
              <a:t>Storage Room </a:t>
            </a:r>
          </a:p>
          <a:p>
            <a:pPr>
              <a:lnSpc>
                <a:spcPct val="150000"/>
              </a:lnSpc>
              <a:buSzPct val="108000"/>
              <a:buFont typeface="Wingdings" panose="05000000000000000000" pitchFamily="2" charset="2"/>
              <a:buChar char="§"/>
            </a:pPr>
            <a:r>
              <a:rPr lang="en-US" sz="1600" b="1" dirty="0">
                <a:solidFill>
                  <a:schemeClr val="tx2">
                    <a:lumMod val="25000"/>
                  </a:schemeClr>
                </a:solidFill>
                <a:latin typeface="Georgia Pro Light" panose="02040302050405020303" pitchFamily="18" charset="0"/>
              </a:rPr>
              <a:t>Bathroom </a:t>
            </a:r>
            <a:r>
              <a:rPr lang="en-US" sz="1400" b="1" kern="1200" dirty="0">
                <a:solidFill>
                  <a:srgbClr val="C00000"/>
                </a:solidFill>
                <a:latin typeface="Georgia Pro Light" panose="02040302050405020303" pitchFamily="18" charset="0"/>
                <a:ea typeface="+mn-ea"/>
                <a:cs typeface="+mn-cs"/>
              </a:rPr>
              <a:t>(1/males, 1/females)</a:t>
            </a:r>
            <a:endParaRPr lang="en-US" sz="1400" b="1" dirty="0">
              <a:solidFill>
                <a:srgbClr val="C00000"/>
              </a:solidFill>
              <a:latin typeface="Georgia Pro Light" panose="02040302050405020303" pitchFamily="18" charset="0"/>
            </a:endParaRPr>
          </a:p>
          <a:p>
            <a:pPr>
              <a:lnSpc>
                <a:spcPct val="150000"/>
              </a:lnSpc>
              <a:buSzPct val="108000"/>
              <a:buFont typeface="Wingdings" panose="05000000000000000000" pitchFamily="2" charset="2"/>
              <a:buChar char="§"/>
            </a:pPr>
            <a:r>
              <a:rPr lang="en-US" sz="1600" b="1" dirty="0">
                <a:solidFill>
                  <a:schemeClr val="tx2">
                    <a:lumMod val="25000"/>
                  </a:schemeClr>
                </a:solidFill>
                <a:latin typeface="Georgia Pro Light" panose="02040302050405020303" pitchFamily="18" charset="0"/>
              </a:rPr>
              <a:t>Garden</a:t>
            </a:r>
            <a:r>
              <a:rPr lang="en-US" sz="1600" b="1" dirty="0">
                <a:latin typeface="Georgia Pro Light" panose="02040302050405020303" pitchFamily="18" charset="0"/>
              </a:rPr>
              <a:t> </a:t>
            </a:r>
            <a:r>
              <a:rPr lang="en-US" sz="1400" b="1" dirty="0">
                <a:solidFill>
                  <a:srgbClr val="C00000"/>
                </a:solidFill>
                <a:latin typeface="Georgia Pro Light" panose="02040302050405020303" pitchFamily="18" charset="0"/>
              </a:rPr>
              <a:t>(Multipurpose)</a:t>
            </a:r>
          </a:p>
          <a:p>
            <a:pPr>
              <a:buFont typeface="Arial" panose="020B0604020202020204" pitchFamily="34" charset="0"/>
              <a:buChar char="•"/>
            </a:pPr>
            <a:endParaRPr lang="en-US" b="1" dirty="0">
              <a:latin typeface="Georgia Pro Light" panose="02040302050405020303" pitchFamily="18" charset="0"/>
            </a:endParaRPr>
          </a:p>
        </p:txBody>
      </p:sp>
    </p:spTree>
    <p:extLst>
      <p:ext uri="{BB962C8B-B14F-4D97-AF65-F5344CB8AC3E}">
        <p14:creationId xmlns:p14="http://schemas.microsoft.com/office/powerpoint/2010/main" val="14884198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 name="Title 2">
            <a:extLst>
              <a:ext uri="{FF2B5EF4-FFF2-40B4-BE49-F238E27FC236}">
                <a16:creationId xmlns:a16="http://schemas.microsoft.com/office/drawing/2014/main" id="{86BABC4F-481B-4949-98F9-D607491229A6}"/>
              </a:ext>
            </a:extLst>
          </p:cNvPr>
          <p:cNvSpPr>
            <a:spLocks noGrp="1"/>
          </p:cNvSpPr>
          <p:nvPr>
            <p:ph type="title"/>
          </p:nvPr>
        </p:nvSpPr>
        <p:spPr>
          <a:xfrm>
            <a:off x="1071152" y="686503"/>
            <a:ext cx="3709853" cy="750411"/>
          </a:xfrm>
        </p:spPr>
        <p:txBody>
          <a:bodyPr/>
          <a:lstStyle/>
          <a:p>
            <a:pPr algn="l"/>
            <a:r>
              <a:rPr lang="en-US" sz="8000" dirty="0"/>
              <a:t>Map</a:t>
            </a:r>
          </a:p>
        </p:txBody>
      </p:sp>
      <p:sp>
        <p:nvSpPr>
          <p:cNvPr id="1036" name="Title 2">
            <a:extLst>
              <a:ext uri="{FF2B5EF4-FFF2-40B4-BE49-F238E27FC236}">
                <a16:creationId xmlns:a16="http://schemas.microsoft.com/office/drawing/2014/main" id="{523E5DC7-71AD-4E14-BAFC-ABDDBA0E1402}"/>
              </a:ext>
            </a:extLst>
          </p:cNvPr>
          <p:cNvSpPr txBox="1">
            <a:spLocks/>
          </p:cNvSpPr>
          <p:nvPr/>
        </p:nvSpPr>
        <p:spPr>
          <a:xfrm>
            <a:off x="2569027" y="1821339"/>
            <a:ext cx="3709853" cy="75041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2400"/>
              <a:buFont typeface="Overpass Black"/>
              <a:buNone/>
              <a:defRPr sz="3000" b="0" i="0" u="none" strike="noStrike" cap="none">
                <a:solidFill>
                  <a:schemeClr val="dk1"/>
                </a:solidFill>
                <a:latin typeface="Overpass Black"/>
                <a:ea typeface="Overpass Black"/>
                <a:cs typeface="Overpass Black"/>
                <a:sym typeface="Overpass Black"/>
              </a:defRPr>
            </a:lvl1pPr>
            <a:lvl2pPr marR="0" lvl="1" algn="l" rtl="0">
              <a:lnSpc>
                <a:spcPct val="100000"/>
              </a:lnSpc>
              <a:spcBef>
                <a:spcPts val="0"/>
              </a:spcBef>
              <a:spcAft>
                <a:spcPts val="0"/>
              </a:spcAft>
              <a:buClr>
                <a:schemeClr val="dk1"/>
              </a:buClr>
              <a:buSzPts val="2400"/>
              <a:buFont typeface="Overpass Black"/>
              <a:buNone/>
              <a:defRPr sz="2400" b="0" i="0" u="none" strike="noStrike" cap="none">
                <a:solidFill>
                  <a:schemeClr val="dk1"/>
                </a:solidFill>
                <a:latin typeface="Overpass Black"/>
                <a:ea typeface="Overpass Black"/>
                <a:cs typeface="Overpass Black"/>
                <a:sym typeface="Overpass Black"/>
              </a:defRPr>
            </a:lvl2pPr>
            <a:lvl3pPr marR="0" lvl="2" algn="l" rtl="0">
              <a:lnSpc>
                <a:spcPct val="100000"/>
              </a:lnSpc>
              <a:spcBef>
                <a:spcPts val="0"/>
              </a:spcBef>
              <a:spcAft>
                <a:spcPts val="0"/>
              </a:spcAft>
              <a:buClr>
                <a:schemeClr val="dk1"/>
              </a:buClr>
              <a:buSzPts val="2400"/>
              <a:buFont typeface="Overpass Black"/>
              <a:buNone/>
              <a:defRPr sz="2400" b="0" i="0" u="none" strike="noStrike" cap="none">
                <a:solidFill>
                  <a:schemeClr val="dk1"/>
                </a:solidFill>
                <a:latin typeface="Overpass Black"/>
                <a:ea typeface="Overpass Black"/>
                <a:cs typeface="Overpass Black"/>
                <a:sym typeface="Overpass Black"/>
              </a:defRPr>
            </a:lvl3pPr>
            <a:lvl4pPr marR="0" lvl="3" algn="l" rtl="0">
              <a:lnSpc>
                <a:spcPct val="100000"/>
              </a:lnSpc>
              <a:spcBef>
                <a:spcPts val="0"/>
              </a:spcBef>
              <a:spcAft>
                <a:spcPts val="0"/>
              </a:spcAft>
              <a:buClr>
                <a:schemeClr val="dk1"/>
              </a:buClr>
              <a:buSzPts val="2400"/>
              <a:buFont typeface="Overpass Black"/>
              <a:buNone/>
              <a:defRPr sz="2400" b="0" i="0" u="none" strike="noStrike" cap="none">
                <a:solidFill>
                  <a:schemeClr val="dk1"/>
                </a:solidFill>
                <a:latin typeface="Overpass Black"/>
                <a:ea typeface="Overpass Black"/>
                <a:cs typeface="Overpass Black"/>
                <a:sym typeface="Overpass Black"/>
              </a:defRPr>
            </a:lvl4pPr>
            <a:lvl5pPr marR="0" lvl="4" algn="l" rtl="0">
              <a:lnSpc>
                <a:spcPct val="100000"/>
              </a:lnSpc>
              <a:spcBef>
                <a:spcPts val="0"/>
              </a:spcBef>
              <a:spcAft>
                <a:spcPts val="0"/>
              </a:spcAft>
              <a:buClr>
                <a:schemeClr val="dk1"/>
              </a:buClr>
              <a:buSzPts val="2400"/>
              <a:buFont typeface="Overpass Black"/>
              <a:buNone/>
              <a:defRPr sz="2400" b="0" i="0" u="none" strike="noStrike" cap="none">
                <a:solidFill>
                  <a:schemeClr val="dk1"/>
                </a:solidFill>
                <a:latin typeface="Overpass Black"/>
                <a:ea typeface="Overpass Black"/>
                <a:cs typeface="Overpass Black"/>
                <a:sym typeface="Overpass Black"/>
              </a:defRPr>
            </a:lvl5pPr>
            <a:lvl6pPr marR="0" lvl="5" algn="l" rtl="0">
              <a:lnSpc>
                <a:spcPct val="100000"/>
              </a:lnSpc>
              <a:spcBef>
                <a:spcPts val="0"/>
              </a:spcBef>
              <a:spcAft>
                <a:spcPts val="0"/>
              </a:spcAft>
              <a:buClr>
                <a:schemeClr val="dk1"/>
              </a:buClr>
              <a:buSzPts val="2400"/>
              <a:buFont typeface="Overpass Black"/>
              <a:buNone/>
              <a:defRPr sz="2400" b="0" i="0" u="none" strike="noStrike" cap="none">
                <a:solidFill>
                  <a:schemeClr val="dk1"/>
                </a:solidFill>
                <a:latin typeface="Overpass Black"/>
                <a:ea typeface="Overpass Black"/>
                <a:cs typeface="Overpass Black"/>
                <a:sym typeface="Overpass Black"/>
              </a:defRPr>
            </a:lvl6pPr>
            <a:lvl7pPr marR="0" lvl="6" algn="l" rtl="0">
              <a:lnSpc>
                <a:spcPct val="100000"/>
              </a:lnSpc>
              <a:spcBef>
                <a:spcPts val="0"/>
              </a:spcBef>
              <a:spcAft>
                <a:spcPts val="0"/>
              </a:spcAft>
              <a:buClr>
                <a:schemeClr val="dk1"/>
              </a:buClr>
              <a:buSzPts val="2400"/>
              <a:buFont typeface="Overpass Black"/>
              <a:buNone/>
              <a:defRPr sz="2400" b="0" i="0" u="none" strike="noStrike" cap="none">
                <a:solidFill>
                  <a:schemeClr val="dk1"/>
                </a:solidFill>
                <a:latin typeface="Overpass Black"/>
                <a:ea typeface="Overpass Black"/>
                <a:cs typeface="Overpass Black"/>
                <a:sym typeface="Overpass Black"/>
              </a:defRPr>
            </a:lvl7pPr>
            <a:lvl8pPr marR="0" lvl="7" algn="l" rtl="0">
              <a:lnSpc>
                <a:spcPct val="100000"/>
              </a:lnSpc>
              <a:spcBef>
                <a:spcPts val="0"/>
              </a:spcBef>
              <a:spcAft>
                <a:spcPts val="0"/>
              </a:spcAft>
              <a:buClr>
                <a:schemeClr val="dk1"/>
              </a:buClr>
              <a:buSzPts val="2400"/>
              <a:buFont typeface="Overpass Black"/>
              <a:buNone/>
              <a:defRPr sz="2400" b="0" i="0" u="none" strike="noStrike" cap="none">
                <a:solidFill>
                  <a:schemeClr val="dk1"/>
                </a:solidFill>
                <a:latin typeface="Overpass Black"/>
                <a:ea typeface="Overpass Black"/>
                <a:cs typeface="Overpass Black"/>
                <a:sym typeface="Overpass Black"/>
              </a:defRPr>
            </a:lvl8pPr>
            <a:lvl9pPr marR="0" lvl="8" algn="l" rtl="0">
              <a:lnSpc>
                <a:spcPct val="100000"/>
              </a:lnSpc>
              <a:spcBef>
                <a:spcPts val="0"/>
              </a:spcBef>
              <a:spcAft>
                <a:spcPts val="0"/>
              </a:spcAft>
              <a:buClr>
                <a:schemeClr val="dk1"/>
              </a:buClr>
              <a:buSzPts val="2400"/>
              <a:buFont typeface="Overpass Black"/>
              <a:buNone/>
              <a:defRPr sz="2400" b="0" i="0" u="none" strike="noStrike" cap="none">
                <a:solidFill>
                  <a:schemeClr val="dk1"/>
                </a:solidFill>
                <a:latin typeface="Overpass Black"/>
                <a:ea typeface="Overpass Black"/>
                <a:cs typeface="Overpass Black"/>
                <a:sym typeface="Overpass Black"/>
              </a:defRPr>
            </a:lvl9pPr>
          </a:lstStyle>
          <a:p>
            <a:pPr algn="l"/>
            <a:r>
              <a:rPr lang="en-US" sz="9600" dirty="0">
                <a:solidFill>
                  <a:schemeClr val="accent2">
                    <a:lumMod val="75000"/>
                  </a:schemeClr>
                </a:solidFill>
                <a:latin typeface="Georgia Pro Light" panose="02040302050405020303" pitchFamily="18" charset="0"/>
              </a:rPr>
              <a:t>of</a:t>
            </a:r>
          </a:p>
        </p:txBody>
      </p:sp>
      <p:sp>
        <p:nvSpPr>
          <p:cNvPr id="1037" name="Title 2">
            <a:extLst>
              <a:ext uri="{FF2B5EF4-FFF2-40B4-BE49-F238E27FC236}">
                <a16:creationId xmlns:a16="http://schemas.microsoft.com/office/drawing/2014/main" id="{90FA9BA1-36F4-4FB5-9AE7-7A427B607BD2}"/>
              </a:ext>
            </a:extLst>
          </p:cNvPr>
          <p:cNvSpPr txBox="1">
            <a:spLocks/>
          </p:cNvSpPr>
          <p:nvPr/>
        </p:nvSpPr>
        <p:spPr>
          <a:xfrm>
            <a:off x="3470364" y="2785269"/>
            <a:ext cx="3709853" cy="75041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2400"/>
              <a:buFont typeface="Overpass Black"/>
              <a:buNone/>
              <a:defRPr sz="3000" b="0" i="0" u="none" strike="noStrike" cap="none">
                <a:solidFill>
                  <a:schemeClr val="dk1"/>
                </a:solidFill>
                <a:latin typeface="Overpass Black"/>
                <a:ea typeface="Overpass Black"/>
                <a:cs typeface="Overpass Black"/>
                <a:sym typeface="Overpass Black"/>
              </a:defRPr>
            </a:lvl1pPr>
            <a:lvl2pPr marR="0" lvl="1" algn="l" rtl="0">
              <a:lnSpc>
                <a:spcPct val="100000"/>
              </a:lnSpc>
              <a:spcBef>
                <a:spcPts val="0"/>
              </a:spcBef>
              <a:spcAft>
                <a:spcPts val="0"/>
              </a:spcAft>
              <a:buClr>
                <a:schemeClr val="dk1"/>
              </a:buClr>
              <a:buSzPts val="2400"/>
              <a:buFont typeface="Overpass Black"/>
              <a:buNone/>
              <a:defRPr sz="2400" b="0" i="0" u="none" strike="noStrike" cap="none">
                <a:solidFill>
                  <a:schemeClr val="dk1"/>
                </a:solidFill>
                <a:latin typeface="Overpass Black"/>
                <a:ea typeface="Overpass Black"/>
                <a:cs typeface="Overpass Black"/>
                <a:sym typeface="Overpass Black"/>
              </a:defRPr>
            </a:lvl2pPr>
            <a:lvl3pPr marR="0" lvl="2" algn="l" rtl="0">
              <a:lnSpc>
                <a:spcPct val="100000"/>
              </a:lnSpc>
              <a:spcBef>
                <a:spcPts val="0"/>
              </a:spcBef>
              <a:spcAft>
                <a:spcPts val="0"/>
              </a:spcAft>
              <a:buClr>
                <a:schemeClr val="dk1"/>
              </a:buClr>
              <a:buSzPts val="2400"/>
              <a:buFont typeface="Overpass Black"/>
              <a:buNone/>
              <a:defRPr sz="2400" b="0" i="0" u="none" strike="noStrike" cap="none">
                <a:solidFill>
                  <a:schemeClr val="dk1"/>
                </a:solidFill>
                <a:latin typeface="Overpass Black"/>
                <a:ea typeface="Overpass Black"/>
                <a:cs typeface="Overpass Black"/>
                <a:sym typeface="Overpass Black"/>
              </a:defRPr>
            </a:lvl3pPr>
            <a:lvl4pPr marR="0" lvl="3" algn="l" rtl="0">
              <a:lnSpc>
                <a:spcPct val="100000"/>
              </a:lnSpc>
              <a:spcBef>
                <a:spcPts val="0"/>
              </a:spcBef>
              <a:spcAft>
                <a:spcPts val="0"/>
              </a:spcAft>
              <a:buClr>
                <a:schemeClr val="dk1"/>
              </a:buClr>
              <a:buSzPts val="2400"/>
              <a:buFont typeface="Overpass Black"/>
              <a:buNone/>
              <a:defRPr sz="2400" b="0" i="0" u="none" strike="noStrike" cap="none">
                <a:solidFill>
                  <a:schemeClr val="dk1"/>
                </a:solidFill>
                <a:latin typeface="Overpass Black"/>
                <a:ea typeface="Overpass Black"/>
                <a:cs typeface="Overpass Black"/>
                <a:sym typeface="Overpass Black"/>
              </a:defRPr>
            </a:lvl4pPr>
            <a:lvl5pPr marR="0" lvl="4" algn="l" rtl="0">
              <a:lnSpc>
                <a:spcPct val="100000"/>
              </a:lnSpc>
              <a:spcBef>
                <a:spcPts val="0"/>
              </a:spcBef>
              <a:spcAft>
                <a:spcPts val="0"/>
              </a:spcAft>
              <a:buClr>
                <a:schemeClr val="dk1"/>
              </a:buClr>
              <a:buSzPts val="2400"/>
              <a:buFont typeface="Overpass Black"/>
              <a:buNone/>
              <a:defRPr sz="2400" b="0" i="0" u="none" strike="noStrike" cap="none">
                <a:solidFill>
                  <a:schemeClr val="dk1"/>
                </a:solidFill>
                <a:latin typeface="Overpass Black"/>
                <a:ea typeface="Overpass Black"/>
                <a:cs typeface="Overpass Black"/>
                <a:sym typeface="Overpass Black"/>
              </a:defRPr>
            </a:lvl5pPr>
            <a:lvl6pPr marR="0" lvl="5" algn="l" rtl="0">
              <a:lnSpc>
                <a:spcPct val="100000"/>
              </a:lnSpc>
              <a:spcBef>
                <a:spcPts val="0"/>
              </a:spcBef>
              <a:spcAft>
                <a:spcPts val="0"/>
              </a:spcAft>
              <a:buClr>
                <a:schemeClr val="dk1"/>
              </a:buClr>
              <a:buSzPts val="2400"/>
              <a:buFont typeface="Overpass Black"/>
              <a:buNone/>
              <a:defRPr sz="2400" b="0" i="0" u="none" strike="noStrike" cap="none">
                <a:solidFill>
                  <a:schemeClr val="dk1"/>
                </a:solidFill>
                <a:latin typeface="Overpass Black"/>
                <a:ea typeface="Overpass Black"/>
                <a:cs typeface="Overpass Black"/>
                <a:sym typeface="Overpass Black"/>
              </a:defRPr>
            </a:lvl6pPr>
            <a:lvl7pPr marR="0" lvl="6" algn="l" rtl="0">
              <a:lnSpc>
                <a:spcPct val="100000"/>
              </a:lnSpc>
              <a:spcBef>
                <a:spcPts val="0"/>
              </a:spcBef>
              <a:spcAft>
                <a:spcPts val="0"/>
              </a:spcAft>
              <a:buClr>
                <a:schemeClr val="dk1"/>
              </a:buClr>
              <a:buSzPts val="2400"/>
              <a:buFont typeface="Overpass Black"/>
              <a:buNone/>
              <a:defRPr sz="2400" b="0" i="0" u="none" strike="noStrike" cap="none">
                <a:solidFill>
                  <a:schemeClr val="dk1"/>
                </a:solidFill>
                <a:latin typeface="Overpass Black"/>
                <a:ea typeface="Overpass Black"/>
                <a:cs typeface="Overpass Black"/>
                <a:sym typeface="Overpass Black"/>
              </a:defRPr>
            </a:lvl7pPr>
            <a:lvl8pPr marR="0" lvl="7" algn="l" rtl="0">
              <a:lnSpc>
                <a:spcPct val="100000"/>
              </a:lnSpc>
              <a:spcBef>
                <a:spcPts val="0"/>
              </a:spcBef>
              <a:spcAft>
                <a:spcPts val="0"/>
              </a:spcAft>
              <a:buClr>
                <a:schemeClr val="dk1"/>
              </a:buClr>
              <a:buSzPts val="2400"/>
              <a:buFont typeface="Overpass Black"/>
              <a:buNone/>
              <a:defRPr sz="2400" b="0" i="0" u="none" strike="noStrike" cap="none">
                <a:solidFill>
                  <a:schemeClr val="dk1"/>
                </a:solidFill>
                <a:latin typeface="Overpass Black"/>
                <a:ea typeface="Overpass Black"/>
                <a:cs typeface="Overpass Black"/>
                <a:sym typeface="Overpass Black"/>
              </a:defRPr>
            </a:lvl8pPr>
            <a:lvl9pPr marR="0" lvl="8" algn="l" rtl="0">
              <a:lnSpc>
                <a:spcPct val="100000"/>
              </a:lnSpc>
              <a:spcBef>
                <a:spcPts val="0"/>
              </a:spcBef>
              <a:spcAft>
                <a:spcPts val="0"/>
              </a:spcAft>
              <a:buClr>
                <a:schemeClr val="dk1"/>
              </a:buClr>
              <a:buSzPts val="2400"/>
              <a:buFont typeface="Overpass Black"/>
              <a:buNone/>
              <a:defRPr sz="2400" b="0" i="0" u="none" strike="noStrike" cap="none">
                <a:solidFill>
                  <a:schemeClr val="dk1"/>
                </a:solidFill>
                <a:latin typeface="Overpass Black"/>
                <a:ea typeface="Overpass Black"/>
                <a:cs typeface="Overpass Black"/>
                <a:sym typeface="Overpass Black"/>
              </a:defRPr>
            </a:lvl9pPr>
          </a:lstStyle>
          <a:p>
            <a:pPr algn="l"/>
            <a:r>
              <a:rPr lang="en-US" sz="8000" dirty="0"/>
              <a:t>The</a:t>
            </a:r>
          </a:p>
        </p:txBody>
      </p:sp>
      <p:sp>
        <p:nvSpPr>
          <p:cNvPr id="1038" name="Title 2">
            <a:extLst>
              <a:ext uri="{FF2B5EF4-FFF2-40B4-BE49-F238E27FC236}">
                <a16:creationId xmlns:a16="http://schemas.microsoft.com/office/drawing/2014/main" id="{8F70CFDD-7C6E-48A1-B6C3-5055D525B3B1}"/>
              </a:ext>
            </a:extLst>
          </p:cNvPr>
          <p:cNvSpPr txBox="1">
            <a:spLocks/>
          </p:cNvSpPr>
          <p:nvPr/>
        </p:nvSpPr>
        <p:spPr>
          <a:xfrm>
            <a:off x="4781005" y="4081791"/>
            <a:ext cx="4362995" cy="75041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2400"/>
              <a:buFont typeface="Overpass Black"/>
              <a:buNone/>
              <a:defRPr sz="3000" b="0" i="0" u="none" strike="noStrike" cap="none">
                <a:solidFill>
                  <a:schemeClr val="dk1"/>
                </a:solidFill>
                <a:latin typeface="Overpass Black"/>
                <a:ea typeface="Overpass Black"/>
                <a:cs typeface="Overpass Black"/>
                <a:sym typeface="Overpass Black"/>
              </a:defRPr>
            </a:lvl1pPr>
            <a:lvl2pPr marR="0" lvl="1" algn="l" rtl="0">
              <a:lnSpc>
                <a:spcPct val="100000"/>
              </a:lnSpc>
              <a:spcBef>
                <a:spcPts val="0"/>
              </a:spcBef>
              <a:spcAft>
                <a:spcPts val="0"/>
              </a:spcAft>
              <a:buClr>
                <a:schemeClr val="dk1"/>
              </a:buClr>
              <a:buSzPts val="2400"/>
              <a:buFont typeface="Overpass Black"/>
              <a:buNone/>
              <a:defRPr sz="2400" b="0" i="0" u="none" strike="noStrike" cap="none">
                <a:solidFill>
                  <a:schemeClr val="dk1"/>
                </a:solidFill>
                <a:latin typeface="Overpass Black"/>
                <a:ea typeface="Overpass Black"/>
                <a:cs typeface="Overpass Black"/>
                <a:sym typeface="Overpass Black"/>
              </a:defRPr>
            </a:lvl2pPr>
            <a:lvl3pPr marR="0" lvl="2" algn="l" rtl="0">
              <a:lnSpc>
                <a:spcPct val="100000"/>
              </a:lnSpc>
              <a:spcBef>
                <a:spcPts val="0"/>
              </a:spcBef>
              <a:spcAft>
                <a:spcPts val="0"/>
              </a:spcAft>
              <a:buClr>
                <a:schemeClr val="dk1"/>
              </a:buClr>
              <a:buSzPts val="2400"/>
              <a:buFont typeface="Overpass Black"/>
              <a:buNone/>
              <a:defRPr sz="2400" b="0" i="0" u="none" strike="noStrike" cap="none">
                <a:solidFill>
                  <a:schemeClr val="dk1"/>
                </a:solidFill>
                <a:latin typeface="Overpass Black"/>
                <a:ea typeface="Overpass Black"/>
                <a:cs typeface="Overpass Black"/>
                <a:sym typeface="Overpass Black"/>
              </a:defRPr>
            </a:lvl3pPr>
            <a:lvl4pPr marR="0" lvl="3" algn="l" rtl="0">
              <a:lnSpc>
                <a:spcPct val="100000"/>
              </a:lnSpc>
              <a:spcBef>
                <a:spcPts val="0"/>
              </a:spcBef>
              <a:spcAft>
                <a:spcPts val="0"/>
              </a:spcAft>
              <a:buClr>
                <a:schemeClr val="dk1"/>
              </a:buClr>
              <a:buSzPts val="2400"/>
              <a:buFont typeface="Overpass Black"/>
              <a:buNone/>
              <a:defRPr sz="2400" b="0" i="0" u="none" strike="noStrike" cap="none">
                <a:solidFill>
                  <a:schemeClr val="dk1"/>
                </a:solidFill>
                <a:latin typeface="Overpass Black"/>
                <a:ea typeface="Overpass Black"/>
                <a:cs typeface="Overpass Black"/>
                <a:sym typeface="Overpass Black"/>
              </a:defRPr>
            </a:lvl4pPr>
            <a:lvl5pPr marR="0" lvl="4" algn="l" rtl="0">
              <a:lnSpc>
                <a:spcPct val="100000"/>
              </a:lnSpc>
              <a:spcBef>
                <a:spcPts val="0"/>
              </a:spcBef>
              <a:spcAft>
                <a:spcPts val="0"/>
              </a:spcAft>
              <a:buClr>
                <a:schemeClr val="dk1"/>
              </a:buClr>
              <a:buSzPts val="2400"/>
              <a:buFont typeface="Overpass Black"/>
              <a:buNone/>
              <a:defRPr sz="2400" b="0" i="0" u="none" strike="noStrike" cap="none">
                <a:solidFill>
                  <a:schemeClr val="dk1"/>
                </a:solidFill>
                <a:latin typeface="Overpass Black"/>
                <a:ea typeface="Overpass Black"/>
                <a:cs typeface="Overpass Black"/>
                <a:sym typeface="Overpass Black"/>
              </a:defRPr>
            </a:lvl5pPr>
            <a:lvl6pPr marR="0" lvl="5" algn="l" rtl="0">
              <a:lnSpc>
                <a:spcPct val="100000"/>
              </a:lnSpc>
              <a:spcBef>
                <a:spcPts val="0"/>
              </a:spcBef>
              <a:spcAft>
                <a:spcPts val="0"/>
              </a:spcAft>
              <a:buClr>
                <a:schemeClr val="dk1"/>
              </a:buClr>
              <a:buSzPts val="2400"/>
              <a:buFont typeface="Overpass Black"/>
              <a:buNone/>
              <a:defRPr sz="2400" b="0" i="0" u="none" strike="noStrike" cap="none">
                <a:solidFill>
                  <a:schemeClr val="dk1"/>
                </a:solidFill>
                <a:latin typeface="Overpass Black"/>
                <a:ea typeface="Overpass Black"/>
                <a:cs typeface="Overpass Black"/>
                <a:sym typeface="Overpass Black"/>
              </a:defRPr>
            </a:lvl6pPr>
            <a:lvl7pPr marR="0" lvl="6" algn="l" rtl="0">
              <a:lnSpc>
                <a:spcPct val="100000"/>
              </a:lnSpc>
              <a:spcBef>
                <a:spcPts val="0"/>
              </a:spcBef>
              <a:spcAft>
                <a:spcPts val="0"/>
              </a:spcAft>
              <a:buClr>
                <a:schemeClr val="dk1"/>
              </a:buClr>
              <a:buSzPts val="2400"/>
              <a:buFont typeface="Overpass Black"/>
              <a:buNone/>
              <a:defRPr sz="2400" b="0" i="0" u="none" strike="noStrike" cap="none">
                <a:solidFill>
                  <a:schemeClr val="dk1"/>
                </a:solidFill>
                <a:latin typeface="Overpass Black"/>
                <a:ea typeface="Overpass Black"/>
                <a:cs typeface="Overpass Black"/>
                <a:sym typeface="Overpass Black"/>
              </a:defRPr>
            </a:lvl7pPr>
            <a:lvl8pPr marR="0" lvl="7" algn="l" rtl="0">
              <a:lnSpc>
                <a:spcPct val="100000"/>
              </a:lnSpc>
              <a:spcBef>
                <a:spcPts val="0"/>
              </a:spcBef>
              <a:spcAft>
                <a:spcPts val="0"/>
              </a:spcAft>
              <a:buClr>
                <a:schemeClr val="dk1"/>
              </a:buClr>
              <a:buSzPts val="2400"/>
              <a:buFont typeface="Overpass Black"/>
              <a:buNone/>
              <a:defRPr sz="2400" b="0" i="0" u="none" strike="noStrike" cap="none">
                <a:solidFill>
                  <a:schemeClr val="dk1"/>
                </a:solidFill>
                <a:latin typeface="Overpass Black"/>
                <a:ea typeface="Overpass Black"/>
                <a:cs typeface="Overpass Black"/>
                <a:sym typeface="Overpass Black"/>
              </a:defRPr>
            </a:lvl8pPr>
            <a:lvl9pPr marR="0" lvl="8" algn="l" rtl="0">
              <a:lnSpc>
                <a:spcPct val="100000"/>
              </a:lnSpc>
              <a:spcBef>
                <a:spcPts val="0"/>
              </a:spcBef>
              <a:spcAft>
                <a:spcPts val="0"/>
              </a:spcAft>
              <a:buClr>
                <a:schemeClr val="dk1"/>
              </a:buClr>
              <a:buSzPts val="2400"/>
              <a:buFont typeface="Overpass Black"/>
              <a:buNone/>
              <a:defRPr sz="2400" b="0" i="0" u="none" strike="noStrike" cap="none">
                <a:solidFill>
                  <a:schemeClr val="dk1"/>
                </a:solidFill>
                <a:latin typeface="Overpass Black"/>
                <a:ea typeface="Overpass Black"/>
                <a:cs typeface="Overpass Black"/>
                <a:sym typeface="Overpass Black"/>
              </a:defRPr>
            </a:lvl9pPr>
          </a:lstStyle>
          <a:p>
            <a:pPr algn="l"/>
            <a:r>
              <a:rPr lang="en-US" sz="9600" dirty="0">
                <a:solidFill>
                  <a:schemeClr val="accent6">
                    <a:lumMod val="50000"/>
                  </a:schemeClr>
                </a:solidFill>
                <a:latin typeface="Georgia Pro Light" panose="02040302050405020303" pitchFamily="18" charset="0"/>
              </a:rPr>
              <a:t>Setting</a:t>
            </a:r>
            <a:endParaRPr lang="en-US" sz="8000" dirty="0">
              <a:solidFill>
                <a:schemeClr val="accent6">
                  <a:lumMod val="50000"/>
                </a:schemeClr>
              </a:solidFill>
              <a:latin typeface="Georgia Pro Light" panose="02040302050405020303"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6783A2-6D16-4586-91E3-692E6300286C}"/>
              </a:ext>
            </a:extLst>
          </p:cNvPr>
          <p:cNvSpPr/>
          <p:nvPr/>
        </p:nvSpPr>
        <p:spPr>
          <a:xfrm>
            <a:off x="1" y="2"/>
            <a:ext cx="5395511" cy="2751461"/>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 name="Rectangle 7">
            <a:extLst>
              <a:ext uri="{FF2B5EF4-FFF2-40B4-BE49-F238E27FC236}">
                <a16:creationId xmlns:a16="http://schemas.microsoft.com/office/drawing/2014/main" id="{F82E6A52-0B24-4619-9B3D-BC1A17D20DEA}"/>
              </a:ext>
            </a:extLst>
          </p:cNvPr>
          <p:cNvSpPr/>
          <p:nvPr/>
        </p:nvSpPr>
        <p:spPr>
          <a:xfrm>
            <a:off x="5395512" y="1"/>
            <a:ext cx="3748489" cy="2751461"/>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cxnSp>
        <p:nvCxnSpPr>
          <p:cNvPr id="12" name="Straight Arrow Connector 11">
            <a:extLst>
              <a:ext uri="{FF2B5EF4-FFF2-40B4-BE49-F238E27FC236}">
                <a16:creationId xmlns:a16="http://schemas.microsoft.com/office/drawing/2014/main" id="{084CCED6-A1CE-4C17-A378-AF7AB8996DB0}"/>
              </a:ext>
            </a:extLst>
          </p:cNvPr>
          <p:cNvCxnSpPr>
            <a:cxnSpLocks/>
          </p:cNvCxnSpPr>
          <p:nvPr/>
        </p:nvCxnSpPr>
        <p:spPr>
          <a:xfrm>
            <a:off x="5395511" y="0"/>
            <a:ext cx="0" cy="2751462"/>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A5EBAE6-B195-4371-A8EE-17A04534CB77}"/>
              </a:ext>
            </a:extLst>
          </p:cNvPr>
          <p:cNvCxnSpPr>
            <a:cxnSpLocks/>
          </p:cNvCxnSpPr>
          <p:nvPr/>
        </p:nvCxnSpPr>
        <p:spPr>
          <a:xfrm>
            <a:off x="0" y="2751462"/>
            <a:ext cx="3769629"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F7D74CB-483A-4E08-A8B7-F0E5269EAE82}"/>
              </a:ext>
            </a:extLst>
          </p:cNvPr>
          <p:cNvCxnSpPr>
            <a:cxnSpLocks/>
          </p:cNvCxnSpPr>
          <p:nvPr/>
        </p:nvCxnSpPr>
        <p:spPr>
          <a:xfrm>
            <a:off x="4723391" y="2751462"/>
            <a:ext cx="1308344"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337355F3-21C6-40BA-9A9F-FB57B95F637C}"/>
              </a:ext>
            </a:extLst>
          </p:cNvPr>
          <p:cNvCxnSpPr>
            <a:cxnSpLocks/>
          </p:cNvCxnSpPr>
          <p:nvPr/>
        </p:nvCxnSpPr>
        <p:spPr>
          <a:xfrm>
            <a:off x="6890197" y="2751462"/>
            <a:ext cx="2253803" cy="8262"/>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EE85E57A-8417-4460-B1EE-61B1DC2289FA}"/>
              </a:ext>
            </a:extLst>
          </p:cNvPr>
          <p:cNvCxnSpPr>
            <a:cxnSpLocks/>
          </p:cNvCxnSpPr>
          <p:nvPr/>
        </p:nvCxnSpPr>
        <p:spPr>
          <a:xfrm>
            <a:off x="2404431" y="3771900"/>
            <a:ext cx="0" cy="1371601"/>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51F306BD-0B0C-43B8-9D10-C91DDEED529E}"/>
              </a:ext>
            </a:extLst>
          </p:cNvPr>
          <p:cNvCxnSpPr>
            <a:cxnSpLocks/>
          </p:cNvCxnSpPr>
          <p:nvPr/>
        </p:nvCxnSpPr>
        <p:spPr>
          <a:xfrm>
            <a:off x="7365136" y="3769988"/>
            <a:ext cx="977900"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3AA606B9-6027-488F-9576-204572F78F7A}"/>
              </a:ext>
            </a:extLst>
          </p:cNvPr>
          <p:cNvCxnSpPr>
            <a:cxnSpLocks/>
          </p:cNvCxnSpPr>
          <p:nvPr/>
        </p:nvCxnSpPr>
        <p:spPr>
          <a:xfrm>
            <a:off x="7320709" y="3769987"/>
            <a:ext cx="0" cy="1373513"/>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a16="http://schemas.microsoft.com/office/drawing/2014/main" id="{63570A41-430D-48DE-AA56-2D0C548326F6}"/>
              </a:ext>
            </a:extLst>
          </p:cNvPr>
          <p:cNvSpPr/>
          <p:nvPr/>
        </p:nvSpPr>
        <p:spPr>
          <a:xfrm rot="5400000">
            <a:off x="3829679" y="1116138"/>
            <a:ext cx="2590526" cy="4548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0" normalizeH="0" baseline="0" noProof="0" dirty="0">
                <a:ln>
                  <a:noFill/>
                </a:ln>
                <a:solidFill>
                  <a:prstClr val="black"/>
                </a:solidFill>
                <a:effectLst/>
                <a:uLnTx/>
                <a:uFillTx/>
                <a:latin typeface="Calibri" panose="020F0502020204030204"/>
                <a:ea typeface="+mn-ea"/>
                <a:cs typeface="+mn-cs"/>
                <a:sym typeface="Arial"/>
              </a:rPr>
              <a:t>Library</a:t>
            </a:r>
          </a:p>
        </p:txBody>
      </p:sp>
      <p:sp>
        <p:nvSpPr>
          <p:cNvPr id="63" name="Rectangle 62">
            <a:extLst>
              <a:ext uri="{FF2B5EF4-FFF2-40B4-BE49-F238E27FC236}">
                <a16:creationId xmlns:a16="http://schemas.microsoft.com/office/drawing/2014/main" id="{B7564391-20B1-40A8-A5A3-A5CCBEB039F1}"/>
              </a:ext>
            </a:extLst>
          </p:cNvPr>
          <p:cNvSpPr/>
          <p:nvPr/>
        </p:nvSpPr>
        <p:spPr>
          <a:xfrm>
            <a:off x="126723" y="66542"/>
            <a:ext cx="3213787" cy="6043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0" normalizeH="0" baseline="0" noProof="0" dirty="0">
                <a:ln>
                  <a:noFill/>
                </a:ln>
                <a:solidFill>
                  <a:prstClr val="black"/>
                </a:solidFill>
                <a:effectLst/>
                <a:uLnTx/>
                <a:uFillTx/>
                <a:latin typeface="Calibri" panose="020F0502020204030204"/>
                <a:ea typeface="+mn-ea"/>
                <a:cs typeface="+mn-cs"/>
                <a:sym typeface="Arial"/>
              </a:rPr>
              <a:t>Computers</a:t>
            </a:r>
          </a:p>
        </p:txBody>
      </p:sp>
      <p:sp>
        <p:nvSpPr>
          <p:cNvPr id="65" name="Rectangle 64">
            <a:extLst>
              <a:ext uri="{FF2B5EF4-FFF2-40B4-BE49-F238E27FC236}">
                <a16:creationId xmlns:a16="http://schemas.microsoft.com/office/drawing/2014/main" id="{E1B5F8EC-D12A-4CFE-BCE3-079150E12047}"/>
              </a:ext>
            </a:extLst>
          </p:cNvPr>
          <p:cNvSpPr/>
          <p:nvPr/>
        </p:nvSpPr>
        <p:spPr>
          <a:xfrm>
            <a:off x="126724" y="1955290"/>
            <a:ext cx="2892287" cy="6995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0" normalizeH="0" baseline="0" noProof="0" dirty="0">
                <a:ln>
                  <a:noFill/>
                </a:ln>
                <a:solidFill>
                  <a:prstClr val="black"/>
                </a:solidFill>
                <a:effectLst/>
                <a:uLnTx/>
                <a:uFillTx/>
                <a:latin typeface="Calibri" panose="020F0502020204030204"/>
                <a:ea typeface="+mn-ea"/>
                <a:cs typeface="+mn-cs"/>
                <a:sym typeface="Arial"/>
              </a:rPr>
              <a:t>Kitchen</a:t>
            </a:r>
          </a:p>
        </p:txBody>
      </p:sp>
      <p:sp>
        <p:nvSpPr>
          <p:cNvPr id="67" name="Rectangle 66">
            <a:extLst>
              <a:ext uri="{FF2B5EF4-FFF2-40B4-BE49-F238E27FC236}">
                <a16:creationId xmlns:a16="http://schemas.microsoft.com/office/drawing/2014/main" id="{016F938B-B138-4669-814E-89A97633AA20}"/>
              </a:ext>
            </a:extLst>
          </p:cNvPr>
          <p:cNvSpPr/>
          <p:nvPr/>
        </p:nvSpPr>
        <p:spPr>
          <a:xfrm>
            <a:off x="3476266" y="60883"/>
            <a:ext cx="1169203" cy="6043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sym typeface="Arial"/>
              </a:rPr>
              <a:t>Photocopier </a:t>
            </a:r>
          </a:p>
        </p:txBody>
      </p:sp>
      <p:sp>
        <p:nvSpPr>
          <p:cNvPr id="71" name="Rectangle 70">
            <a:extLst>
              <a:ext uri="{FF2B5EF4-FFF2-40B4-BE49-F238E27FC236}">
                <a16:creationId xmlns:a16="http://schemas.microsoft.com/office/drawing/2014/main" id="{7DFA744B-B9F5-4260-B162-80BAB7EC0CC7}"/>
              </a:ext>
            </a:extLst>
          </p:cNvPr>
          <p:cNvSpPr/>
          <p:nvPr/>
        </p:nvSpPr>
        <p:spPr>
          <a:xfrm rot="16200000">
            <a:off x="4723703" y="1225186"/>
            <a:ext cx="1933461" cy="3010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0" normalizeH="0" baseline="0" noProof="0" dirty="0">
                <a:ln>
                  <a:noFill/>
                </a:ln>
                <a:solidFill>
                  <a:prstClr val="black"/>
                </a:solidFill>
                <a:effectLst/>
                <a:uLnTx/>
                <a:uFillTx/>
                <a:latin typeface="Calibri" panose="020F0502020204030204"/>
                <a:ea typeface="+mn-ea"/>
                <a:cs typeface="+mn-cs"/>
                <a:sym typeface="Arial"/>
              </a:rPr>
              <a:t>White Board</a:t>
            </a:r>
          </a:p>
        </p:txBody>
      </p:sp>
      <p:grpSp>
        <p:nvGrpSpPr>
          <p:cNvPr id="86" name="Group 85">
            <a:extLst>
              <a:ext uri="{FF2B5EF4-FFF2-40B4-BE49-F238E27FC236}">
                <a16:creationId xmlns:a16="http://schemas.microsoft.com/office/drawing/2014/main" id="{31974F42-7E37-4929-B07F-C4202A0C3780}"/>
              </a:ext>
            </a:extLst>
          </p:cNvPr>
          <p:cNvGrpSpPr/>
          <p:nvPr/>
        </p:nvGrpSpPr>
        <p:grpSpPr>
          <a:xfrm rot="5400000">
            <a:off x="6691333" y="201911"/>
            <a:ext cx="1354981" cy="1131700"/>
            <a:chOff x="7526176" y="274201"/>
            <a:chExt cx="1526638" cy="1325999"/>
          </a:xfrm>
        </p:grpSpPr>
        <p:sp>
          <p:nvSpPr>
            <p:cNvPr id="72" name="Oval 71">
              <a:extLst>
                <a:ext uri="{FF2B5EF4-FFF2-40B4-BE49-F238E27FC236}">
                  <a16:creationId xmlns:a16="http://schemas.microsoft.com/office/drawing/2014/main" id="{4841BCA8-6724-4E02-A359-78E88CCD1E22}"/>
                </a:ext>
              </a:extLst>
            </p:cNvPr>
            <p:cNvSpPr/>
            <p:nvPr/>
          </p:nvSpPr>
          <p:spPr>
            <a:xfrm>
              <a:off x="7787149" y="496957"/>
              <a:ext cx="1048733" cy="110324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mn-cs"/>
                  <a:sym typeface="Arial"/>
                </a:rPr>
                <a:t>Table</a:t>
              </a:r>
            </a:p>
          </p:txBody>
        </p:sp>
        <p:sp>
          <p:nvSpPr>
            <p:cNvPr id="73" name="Oval 72">
              <a:extLst>
                <a:ext uri="{FF2B5EF4-FFF2-40B4-BE49-F238E27FC236}">
                  <a16:creationId xmlns:a16="http://schemas.microsoft.com/office/drawing/2014/main" id="{0978665F-71E8-40FD-9389-CBCF64A126F3}"/>
                </a:ext>
              </a:extLst>
            </p:cNvPr>
            <p:cNvSpPr/>
            <p:nvPr/>
          </p:nvSpPr>
          <p:spPr>
            <a:xfrm>
              <a:off x="7526176" y="1048578"/>
              <a:ext cx="178904" cy="188844"/>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5" name="Oval 74">
              <a:extLst>
                <a:ext uri="{FF2B5EF4-FFF2-40B4-BE49-F238E27FC236}">
                  <a16:creationId xmlns:a16="http://schemas.microsoft.com/office/drawing/2014/main" id="{283B3351-A969-4178-A0A4-15C48D99F01F}"/>
                </a:ext>
              </a:extLst>
            </p:cNvPr>
            <p:cNvSpPr/>
            <p:nvPr/>
          </p:nvSpPr>
          <p:spPr>
            <a:xfrm>
              <a:off x="7567211" y="705679"/>
              <a:ext cx="178904" cy="188844"/>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7" name="Oval 76">
              <a:extLst>
                <a:ext uri="{FF2B5EF4-FFF2-40B4-BE49-F238E27FC236}">
                  <a16:creationId xmlns:a16="http://schemas.microsoft.com/office/drawing/2014/main" id="{72A914CD-0594-47F2-95B4-BB75F0831890}"/>
                </a:ext>
              </a:extLst>
            </p:cNvPr>
            <p:cNvSpPr/>
            <p:nvPr/>
          </p:nvSpPr>
          <p:spPr>
            <a:xfrm>
              <a:off x="7762591" y="429133"/>
              <a:ext cx="178904" cy="188844"/>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9" name="Oval 78">
              <a:extLst>
                <a:ext uri="{FF2B5EF4-FFF2-40B4-BE49-F238E27FC236}">
                  <a16:creationId xmlns:a16="http://schemas.microsoft.com/office/drawing/2014/main" id="{69664437-1DF3-4A5B-B139-3F670525E15A}"/>
                </a:ext>
              </a:extLst>
            </p:cNvPr>
            <p:cNvSpPr/>
            <p:nvPr/>
          </p:nvSpPr>
          <p:spPr>
            <a:xfrm>
              <a:off x="8084527" y="274201"/>
              <a:ext cx="178904" cy="188844"/>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1" name="Oval 80">
              <a:extLst>
                <a:ext uri="{FF2B5EF4-FFF2-40B4-BE49-F238E27FC236}">
                  <a16:creationId xmlns:a16="http://schemas.microsoft.com/office/drawing/2014/main" id="{E64813EC-6E51-481E-A223-01DF66E3A914}"/>
                </a:ext>
              </a:extLst>
            </p:cNvPr>
            <p:cNvSpPr/>
            <p:nvPr/>
          </p:nvSpPr>
          <p:spPr>
            <a:xfrm>
              <a:off x="8406463" y="274201"/>
              <a:ext cx="178904" cy="188844"/>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3" name="Oval 82">
              <a:extLst>
                <a:ext uri="{FF2B5EF4-FFF2-40B4-BE49-F238E27FC236}">
                  <a16:creationId xmlns:a16="http://schemas.microsoft.com/office/drawing/2014/main" id="{E040C61E-4227-4544-9EBF-979B745FCE3B}"/>
                </a:ext>
              </a:extLst>
            </p:cNvPr>
            <p:cNvSpPr/>
            <p:nvPr/>
          </p:nvSpPr>
          <p:spPr>
            <a:xfrm>
              <a:off x="8671464" y="433227"/>
              <a:ext cx="178904" cy="188844"/>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5" name="Oval 84">
              <a:extLst>
                <a:ext uri="{FF2B5EF4-FFF2-40B4-BE49-F238E27FC236}">
                  <a16:creationId xmlns:a16="http://schemas.microsoft.com/office/drawing/2014/main" id="{3B66FB8A-1DEB-49E8-85BA-ACAAD6FF2A86}"/>
                </a:ext>
              </a:extLst>
            </p:cNvPr>
            <p:cNvSpPr/>
            <p:nvPr/>
          </p:nvSpPr>
          <p:spPr>
            <a:xfrm>
              <a:off x="8873910" y="703802"/>
              <a:ext cx="178904" cy="188844"/>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grpSp>
        <p:nvGrpSpPr>
          <p:cNvPr id="87" name="Group 86">
            <a:extLst>
              <a:ext uri="{FF2B5EF4-FFF2-40B4-BE49-F238E27FC236}">
                <a16:creationId xmlns:a16="http://schemas.microsoft.com/office/drawing/2014/main" id="{7272E51B-FD31-4E70-A990-DB8C8C480BF2}"/>
              </a:ext>
            </a:extLst>
          </p:cNvPr>
          <p:cNvGrpSpPr/>
          <p:nvPr/>
        </p:nvGrpSpPr>
        <p:grpSpPr>
          <a:xfrm rot="5400000">
            <a:off x="7699622" y="1414905"/>
            <a:ext cx="1373590" cy="1145201"/>
            <a:chOff x="7526176" y="274201"/>
            <a:chExt cx="1526638" cy="1325999"/>
          </a:xfrm>
        </p:grpSpPr>
        <p:sp>
          <p:nvSpPr>
            <p:cNvPr id="88" name="Oval 87">
              <a:extLst>
                <a:ext uri="{FF2B5EF4-FFF2-40B4-BE49-F238E27FC236}">
                  <a16:creationId xmlns:a16="http://schemas.microsoft.com/office/drawing/2014/main" id="{B399E0B7-58C2-447A-9BDF-679C8E3584E1}"/>
                </a:ext>
              </a:extLst>
            </p:cNvPr>
            <p:cNvSpPr/>
            <p:nvPr/>
          </p:nvSpPr>
          <p:spPr>
            <a:xfrm>
              <a:off x="7787149" y="496957"/>
              <a:ext cx="1048733" cy="110324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mn-cs"/>
                  <a:sym typeface="Arial"/>
                </a:rPr>
                <a:t>Table</a:t>
              </a:r>
            </a:p>
          </p:txBody>
        </p:sp>
        <p:sp>
          <p:nvSpPr>
            <p:cNvPr id="89" name="Oval 88">
              <a:extLst>
                <a:ext uri="{FF2B5EF4-FFF2-40B4-BE49-F238E27FC236}">
                  <a16:creationId xmlns:a16="http://schemas.microsoft.com/office/drawing/2014/main" id="{5CE14201-6704-4091-9C18-BCBC4D3CAF4A}"/>
                </a:ext>
              </a:extLst>
            </p:cNvPr>
            <p:cNvSpPr/>
            <p:nvPr/>
          </p:nvSpPr>
          <p:spPr>
            <a:xfrm>
              <a:off x="7526176" y="1048578"/>
              <a:ext cx="178904" cy="188844"/>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90" name="Oval 89">
              <a:extLst>
                <a:ext uri="{FF2B5EF4-FFF2-40B4-BE49-F238E27FC236}">
                  <a16:creationId xmlns:a16="http://schemas.microsoft.com/office/drawing/2014/main" id="{17461704-8192-46EB-978C-812355D78F69}"/>
                </a:ext>
              </a:extLst>
            </p:cNvPr>
            <p:cNvSpPr/>
            <p:nvPr/>
          </p:nvSpPr>
          <p:spPr>
            <a:xfrm>
              <a:off x="7567211" y="705679"/>
              <a:ext cx="178904" cy="188844"/>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91" name="Oval 90">
              <a:extLst>
                <a:ext uri="{FF2B5EF4-FFF2-40B4-BE49-F238E27FC236}">
                  <a16:creationId xmlns:a16="http://schemas.microsoft.com/office/drawing/2014/main" id="{7001CE31-6542-4D8B-985B-F2E0EB7B1914}"/>
                </a:ext>
              </a:extLst>
            </p:cNvPr>
            <p:cNvSpPr/>
            <p:nvPr/>
          </p:nvSpPr>
          <p:spPr>
            <a:xfrm>
              <a:off x="7762591" y="429133"/>
              <a:ext cx="178904" cy="188844"/>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92" name="Oval 91">
              <a:extLst>
                <a:ext uri="{FF2B5EF4-FFF2-40B4-BE49-F238E27FC236}">
                  <a16:creationId xmlns:a16="http://schemas.microsoft.com/office/drawing/2014/main" id="{284208EA-3E42-413C-AF38-2B977542F413}"/>
                </a:ext>
              </a:extLst>
            </p:cNvPr>
            <p:cNvSpPr/>
            <p:nvPr/>
          </p:nvSpPr>
          <p:spPr>
            <a:xfrm>
              <a:off x="8084527" y="274201"/>
              <a:ext cx="178904" cy="188844"/>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93" name="Oval 92">
              <a:extLst>
                <a:ext uri="{FF2B5EF4-FFF2-40B4-BE49-F238E27FC236}">
                  <a16:creationId xmlns:a16="http://schemas.microsoft.com/office/drawing/2014/main" id="{F53F50C7-FDE0-49FB-B50D-517AAEFCD3CD}"/>
                </a:ext>
              </a:extLst>
            </p:cNvPr>
            <p:cNvSpPr/>
            <p:nvPr/>
          </p:nvSpPr>
          <p:spPr>
            <a:xfrm>
              <a:off x="8406463" y="274201"/>
              <a:ext cx="178904" cy="188844"/>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94" name="Oval 93">
              <a:extLst>
                <a:ext uri="{FF2B5EF4-FFF2-40B4-BE49-F238E27FC236}">
                  <a16:creationId xmlns:a16="http://schemas.microsoft.com/office/drawing/2014/main" id="{AACAF7E8-1BBE-482B-B11A-6885C3A6A475}"/>
                </a:ext>
              </a:extLst>
            </p:cNvPr>
            <p:cNvSpPr/>
            <p:nvPr/>
          </p:nvSpPr>
          <p:spPr>
            <a:xfrm>
              <a:off x="8671464" y="433227"/>
              <a:ext cx="178904" cy="188844"/>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95" name="Oval 94">
              <a:extLst>
                <a:ext uri="{FF2B5EF4-FFF2-40B4-BE49-F238E27FC236}">
                  <a16:creationId xmlns:a16="http://schemas.microsoft.com/office/drawing/2014/main" id="{74C3DDB3-9ACA-47C5-8BCA-919BEBA09122}"/>
                </a:ext>
              </a:extLst>
            </p:cNvPr>
            <p:cNvSpPr/>
            <p:nvPr/>
          </p:nvSpPr>
          <p:spPr>
            <a:xfrm>
              <a:off x="8873910" y="703802"/>
              <a:ext cx="178904" cy="188844"/>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grpSp>
        <p:nvGrpSpPr>
          <p:cNvPr id="3" name="Group 2">
            <a:extLst>
              <a:ext uri="{FF2B5EF4-FFF2-40B4-BE49-F238E27FC236}">
                <a16:creationId xmlns:a16="http://schemas.microsoft.com/office/drawing/2014/main" id="{47A51AC0-31FE-41F4-8525-CCCF88208BBF}"/>
              </a:ext>
            </a:extLst>
          </p:cNvPr>
          <p:cNvGrpSpPr/>
          <p:nvPr/>
        </p:nvGrpSpPr>
        <p:grpSpPr>
          <a:xfrm>
            <a:off x="1590117" y="3769987"/>
            <a:ext cx="2908052" cy="1373513"/>
            <a:chOff x="3182158" y="5026650"/>
            <a:chExt cx="3877403" cy="1831350"/>
          </a:xfrm>
        </p:grpSpPr>
        <p:sp>
          <p:nvSpPr>
            <p:cNvPr id="11" name="Rectangle 10">
              <a:extLst>
                <a:ext uri="{FF2B5EF4-FFF2-40B4-BE49-F238E27FC236}">
                  <a16:creationId xmlns:a16="http://schemas.microsoft.com/office/drawing/2014/main" id="{5762CCAB-8C94-4953-9A4B-F31E166253D1}"/>
                </a:ext>
              </a:extLst>
            </p:cNvPr>
            <p:cNvSpPr/>
            <p:nvPr/>
          </p:nvSpPr>
          <p:spPr>
            <a:xfrm>
              <a:off x="3182158" y="5029200"/>
              <a:ext cx="3415229" cy="1828800"/>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cxnSp>
          <p:nvCxnSpPr>
            <p:cNvPr id="33" name="Straight Arrow Connector 32">
              <a:extLst>
                <a:ext uri="{FF2B5EF4-FFF2-40B4-BE49-F238E27FC236}">
                  <a16:creationId xmlns:a16="http://schemas.microsoft.com/office/drawing/2014/main" id="{806FCA4A-7C65-43BB-8E07-AFB4856D9E11}"/>
                </a:ext>
              </a:extLst>
            </p:cNvPr>
            <p:cNvCxnSpPr>
              <a:cxnSpLocks/>
            </p:cNvCxnSpPr>
            <p:nvPr/>
          </p:nvCxnSpPr>
          <p:spPr>
            <a:xfrm>
              <a:off x="4454013" y="5029199"/>
              <a:ext cx="2605548"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6AAF53AB-ADCB-421C-8F11-36ADF44BABD7}"/>
                </a:ext>
              </a:extLst>
            </p:cNvPr>
            <p:cNvCxnSpPr>
              <a:cxnSpLocks/>
            </p:cNvCxnSpPr>
            <p:nvPr/>
          </p:nvCxnSpPr>
          <p:spPr>
            <a:xfrm>
              <a:off x="3205908" y="5029199"/>
              <a:ext cx="492909"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3420A5F7-3A7B-4A0E-B257-F91E4DFFDC13}"/>
                </a:ext>
              </a:extLst>
            </p:cNvPr>
            <p:cNvCxnSpPr>
              <a:cxnSpLocks/>
            </p:cNvCxnSpPr>
            <p:nvPr/>
          </p:nvCxnSpPr>
          <p:spPr>
            <a:xfrm>
              <a:off x="6621137" y="5026650"/>
              <a:ext cx="0" cy="183135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Rectangle 96">
              <a:extLst>
                <a:ext uri="{FF2B5EF4-FFF2-40B4-BE49-F238E27FC236}">
                  <a16:creationId xmlns:a16="http://schemas.microsoft.com/office/drawing/2014/main" id="{096E15AE-ED9B-4872-A700-2F4268DE9D9E}"/>
                </a:ext>
              </a:extLst>
            </p:cNvPr>
            <p:cNvSpPr/>
            <p:nvPr/>
          </p:nvSpPr>
          <p:spPr>
            <a:xfrm rot="16200000">
              <a:off x="2836216" y="5848047"/>
              <a:ext cx="1329504" cy="3957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0" normalizeH="0" baseline="0" noProof="0" dirty="0">
                  <a:ln>
                    <a:noFill/>
                  </a:ln>
                  <a:solidFill>
                    <a:prstClr val="black"/>
                  </a:solidFill>
                  <a:effectLst/>
                  <a:uLnTx/>
                  <a:uFillTx/>
                  <a:latin typeface="Calibri" panose="020F0502020204030204"/>
                  <a:ea typeface="+mn-ea"/>
                  <a:cs typeface="+mn-cs"/>
                  <a:sym typeface="Arial"/>
                </a:rPr>
                <a:t>Sofa</a:t>
              </a:r>
            </a:p>
          </p:txBody>
        </p:sp>
        <p:sp>
          <p:nvSpPr>
            <p:cNvPr id="99" name="Rectangle 98">
              <a:extLst>
                <a:ext uri="{FF2B5EF4-FFF2-40B4-BE49-F238E27FC236}">
                  <a16:creationId xmlns:a16="http://schemas.microsoft.com/office/drawing/2014/main" id="{812D8808-C0C3-412C-B629-6E84A08E000D}"/>
                </a:ext>
              </a:extLst>
            </p:cNvPr>
            <p:cNvSpPr/>
            <p:nvPr/>
          </p:nvSpPr>
          <p:spPr>
            <a:xfrm rot="5400000">
              <a:off x="5249114" y="5500753"/>
              <a:ext cx="1590275" cy="9467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0" normalizeH="0" baseline="0" noProof="0" dirty="0">
                  <a:ln>
                    <a:noFill/>
                  </a:ln>
                  <a:solidFill>
                    <a:prstClr val="black"/>
                  </a:solidFill>
                  <a:effectLst/>
                  <a:uLnTx/>
                  <a:uFillTx/>
                  <a:latin typeface="Calibri" panose="020F0502020204030204"/>
                  <a:ea typeface="+mn-ea"/>
                  <a:cs typeface="+mn-cs"/>
                  <a:sym typeface="Arial"/>
                </a:rPr>
                <a:t>Desk</a:t>
              </a:r>
            </a:p>
          </p:txBody>
        </p:sp>
        <p:sp>
          <p:nvSpPr>
            <p:cNvPr id="101" name="Oval 100">
              <a:extLst>
                <a:ext uri="{FF2B5EF4-FFF2-40B4-BE49-F238E27FC236}">
                  <a16:creationId xmlns:a16="http://schemas.microsoft.com/office/drawing/2014/main" id="{4E35D2C6-070C-447C-8A38-103ECE723740}"/>
                </a:ext>
              </a:extLst>
            </p:cNvPr>
            <p:cNvSpPr/>
            <p:nvPr/>
          </p:nvSpPr>
          <p:spPr>
            <a:xfrm rot="5400000">
              <a:off x="5037640" y="5302524"/>
              <a:ext cx="338090" cy="361026"/>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3" name="Oval 102">
              <a:extLst>
                <a:ext uri="{FF2B5EF4-FFF2-40B4-BE49-F238E27FC236}">
                  <a16:creationId xmlns:a16="http://schemas.microsoft.com/office/drawing/2014/main" id="{5D7D0789-16C0-4315-97CB-D537377F0EE6}"/>
                </a:ext>
              </a:extLst>
            </p:cNvPr>
            <p:cNvSpPr/>
            <p:nvPr/>
          </p:nvSpPr>
          <p:spPr>
            <a:xfrm rot="5400000">
              <a:off x="5035258" y="6209269"/>
              <a:ext cx="338090" cy="361026"/>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grpSp>
        <p:nvGrpSpPr>
          <p:cNvPr id="5" name="Group 4">
            <a:extLst>
              <a:ext uri="{FF2B5EF4-FFF2-40B4-BE49-F238E27FC236}">
                <a16:creationId xmlns:a16="http://schemas.microsoft.com/office/drawing/2014/main" id="{892F43CE-C538-4233-95CB-CC2508570C43}"/>
              </a:ext>
            </a:extLst>
          </p:cNvPr>
          <p:cNvGrpSpPr/>
          <p:nvPr/>
        </p:nvGrpSpPr>
        <p:grpSpPr>
          <a:xfrm>
            <a:off x="4187164" y="3785803"/>
            <a:ext cx="4178147" cy="1373513"/>
            <a:chOff x="6621137" y="5026650"/>
            <a:chExt cx="5570863" cy="1831350"/>
          </a:xfrm>
        </p:grpSpPr>
        <p:sp>
          <p:nvSpPr>
            <p:cNvPr id="9" name="Rectangle 8">
              <a:extLst>
                <a:ext uri="{FF2B5EF4-FFF2-40B4-BE49-F238E27FC236}">
                  <a16:creationId xmlns:a16="http://schemas.microsoft.com/office/drawing/2014/main" id="{BB4AC1A0-ADC4-49FD-B6D7-82D942D757F7}"/>
                </a:ext>
              </a:extLst>
            </p:cNvPr>
            <p:cNvSpPr/>
            <p:nvPr/>
          </p:nvSpPr>
          <p:spPr>
            <a:xfrm>
              <a:off x="9760945" y="5029200"/>
              <a:ext cx="2431055" cy="1828800"/>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 name="Rectangle 9">
              <a:extLst>
                <a:ext uri="{FF2B5EF4-FFF2-40B4-BE49-F238E27FC236}">
                  <a16:creationId xmlns:a16="http://schemas.microsoft.com/office/drawing/2014/main" id="{21143BFB-4E0F-4412-A12D-3C870010E483}"/>
                </a:ext>
              </a:extLst>
            </p:cNvPr>
            <p:cNvSpPr/>
            <p:nvPr/>
          </p:nvSpPr>
          <p:spPr>
            <a:xfrm>
              <a:off x="6621137" y="5029199"/>
              <a:ext cx="3139808" cy="1828800"/>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cxnSp>
          <p:nvCxnSpPr>
            <p:cNvPr id="39" name="Straight Arrow Connector 38">
              <a:extLst>
                <a:ext uri="{FF2B5EF4-FFF2-40B4-BE49-F238E27FC236}">
                  <a16:creationId xmlns:a16="http://schemas.microsoft.com/office/drawing/2014/main" id="{8DFCEF2C-D1EC-4722-A3B0-42883BF778C8}"/>
                </a:ext>
              </a:extLst>
            </p:cNvPr>
            <p:cNvCxnSpPr>
              <a:cxnSpLocks/>
            </p:cNvCxnSpPr>
            <p:nvPr/>
          </p:nvCxnSpPr>
          <p:spPr>
            <a:xfrm>
              <a:off x="7787149" y="5026650"/>
              <a:ext cx="2497392"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5" name="Rectangle 104">
              <a:extLst>
                <a:ext uri="{FF2B5EF4-FFF2-40B4-BE49-F238E27FC236}">
                  <a16:creationId xmlns:a16="http://schemas.microsoft.com/office/drawing/2014/main" id="{31B7457F-9327-4B8C-B901-D19A9A68FC53}"/>
                </a:ext>
              </a:extLst>
            </p:cNvPr>
            <p:cNvSpPr/>
            <p:nvPr/>
          </p:nvSpPr>
          <p:spPr>
            <a:xfrm rot="16200000">
              <a:off x="6514216" y="5675372"/>
              <a:ext cx="839572" cy="2511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sym typeface="Arial"/>
                </a:rPr>
                <a:t>Desk</a:t>
              </a:r>
              <a:endParaRPr kumimoji="0" lang="en-US" sz="2100" b="1"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sp>
          <p:nvSpPr>
            <p:cNvPr id="107" name="Rectangle 106">
              <a:extLst>
                <a:ext uri="{FF2B5EF4-FFF2-40B4-BE49-F238E27FC236}">
                  <a16:creationId xmlns:a16="http://schemas.microsoft.com/office/drawing/2014/main" id="{E005FECF-BE7B-4072-80D4-AB1B5CC676D0}"/>
                </a:ext>
              </a:extLst>
            </p:cNvPr>
            <p:cNvSpPr/>
            <p:nvPr/>
          </p:nvSpPr>
          <p:spPr>
            <a:xfrm>
              <a:off x="6860668" y="6459532"/>
              <a:ext cx="839572" cy="2511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sym typeface="Arial"/>
                </a:rPr>
                <a:t>Desk</a:t>
              </a:r>
              <a:endParaRPr kumimoji="0" lang="en-US" sz="2100" b="1"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sp>
          <p:nvSpPr>
            <p:cNvPr id="109" name="Rectangle 108">
              <a:extLst>
                <a:ext uri="{FF2B5EF4-FFF2-40B4-BE49-F238E27FC236}">
                  <a16:creationId xmlns:a16="http://schemas.microsoft.com/office/drawing/2014/main" id="{DF2367F5-470C-4776-8ED9-C8C0D805F0DE}"/>
                </a:ext>
              </a:extLst>
            </p:cNvPr>
            <p:cNvSpPr/>
            <p:nvPr/>
          </p:nvSpPr>
          <p:spPr>
            <a:xfrm>
              <a:off x="7846777" y="6459531"/>
              <a:ext cx="839572" cy="2511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sym typeface="Arial"/>
                </a:rPr>
                <a:t>Desk</a:t>
              </a:r>
              <a:endParaRPr kumimoji="0" lang="en-US" sz="2100" b="1"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sp>
          <p:nvSpPr>
            <p:cNvPr id="111" name="Rectangle 110">
              <a:extLst>
                <a:ext uri="{FF2B5EF4-FFF2-40B4-BE49-F238E27FC236}">
                  <a16:creationId xmlns:a16="http://schemas.microsoft.com/office/drawing/2014/main" id="{0F3333B8-56C6-4840-8C9D-4667DBF19E03}"/>
                </a:ext>
              </a:extLst>
            </p:cNvPr>
            <p:cNvSpPr/>
            <p:nvPr/>
          </p:nvSpPr>
          <p:spPr>
            <a:xfrm>
              <a:off x="8799152" y="6459531"/>
              <a:ext cx="839572" cy="2511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sym typeface="Arial"/>
                </a:rPr>
                <a:t>Desk</a:t>
              </a:r>
              <a:endParaRPr kumimoji="0" lang="en-US" sz="2100" b="1"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sp>
          <p:nvSpPr>
            <p:cNvPr id="113" name="Rectangle 112">
              <a:extLst>
                <a:ext uri="{FF2B5EF4-FFF2-40B4-BE49-F238E27FC236}">
                  <a16:creationId xmlns:a16="http://schemas.microsoft.com/office/drawing/2014/main" id="{9F219231-88A7-42A6-B733-43A1A13A431F}"/>
                </a:ext>
              </a:extLst>
            </p:cNvPr>
            <p:cNvSpPr/>
            <p:nvPr/>
          </p:nvSpPr>
          <p:spPr>
            <a:xfrm rot="5400000">
              <a:off x="9132666" y="5755258"/>
              <a:ext cx="839572" cy="2511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sym typeface="Arial"/>
                </a:rPr>
                <a:t>Desk</a:t>
              </a:r>
              <a:endParaRPr kumimoji="0" lang="en-US" sz="2100" b="1"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sp>
          <p:nvSpPr>
            <p:cNvPr id="115" name="Rectangle 114">
              <a:extLst>
                <a:ext uri="{FF2B5EF4-FFF2-40B4-BE49-F238E27FC236}">
                  <a16:creationId xmlns:a16="http://schemas.microsoft.com/office/drawing/2014/main" id="{64AC3333-AEE1-43AE-AFDC-82C9B8BB4102}"/>
                </a:ext>
              </a:extLst>
            </p:cNvPr>
            <p:cNvSpPr/>
            <p:nvPr/>
          </p:nvSpPr>
          <p:spPr>
            <a:xfrm>
              <a:off x="7889731" y="5098949"/>
              <a:ext cx="1808621" cy="2511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sym typeface="Arial"/>
                </a:rPr>
                <a:t>Cabinet</a:t>
              </a:r>
              <a:endParaRPr kumimoji="0" lang="en-US" sz="2100" b="1"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sp>
          <p:nvSpPr>
            <p:cNvPr id="117" name="Rectangle 116">
              <a:extLst>
                <a:ext uri="{FF2B5EF4-FFF2-40B4-BE49-F238E27FC236}">
                  <a16:creationId xmlns:a16="http://schemas.microsoft.com/office/drawing/2014/main" id="{A6E94F7A-FA7F-4AA5-A8AA-6AF2D9C70FE8}"/>
                </a:ext>
              </a:extLst>
            </p:cNvPr>
            <p:cNvSpPr/>
            <p:nvPr/>
          </p:nvSpPr>
          <p:spPr>
            <a:xfrm rot="5400000">
              <a:off x="11160171" y="5801183"/>
              <a:ext cx="1699450" cy="2367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sym typeface="Arial"/>
                </a:rPr>
                <a:t>Cabinet</a:t>
              </a:r>
              <a:endParaRPr kumimoji="0" lang="en-US" sz="2100" b="1"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sp>
          <p:nvSpPr>
            <p:cNvPr id="119" name="Rectangle 118">
              <a:extLst>
                <a:ext uri="{FF2B5EF4-FFF2-40B4-BE49-F238E27FC236}">
                  <a16:creationId xmlns:a16="http://schemas.microsoft.com/office/drawing/2014/main" id="{96BA262A-1809-4BBE-ACE0-5538E46BCD24}"/>
                </a:ext>
              </a:extLst>
            </p:cNvPr>
            <p:cNvSpPr/>
            <p:nvPr/>
          </p:nvSpPr>
          <p:spPr>
            <a:xfrm>
              <a:off x="9823538" y="6563519"/>
              <a:ext cx="2304731" cy="2444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sym typeface="Arial"/>
                </a:rPr>
                <a:t>Cabinet</a:t>
              </a:r>
              <a:endParaRPr kumimoji="0" lang="en-US" sz="2100" b="1"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sp>
          <p:nvSpPr>
            <p:cNvPr id="121" name="Rectangle 120">
              <a:extLst>
                <a:ext uri="{FF2B5EF4-FFF2-40B4-BE49-F238E27FC236}">
                  <a16:creationId xmlns:a16="http://schemas.microsoft.com/office/drawing/2014/main" id="{481BA32D-ACBA-4D89-8E22-FAF8EBD4DCD3}"/>
                </a:ext>
              </a:extLst>
            </p:cNvPr>
            <p:cNvSpPr/>
            <p:nvPr/>
          </p:nvSpPr>
          <p:spPr>
            <a:xfrm rot="16200000">
              <a:off x="9081279" y="5852872"/>
              <a:ext cx="1699449" cy="2107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sym typeface="Arial"/>
                </a:rPr>
                <a:t>Cabinet</a:t>
              </a:r>
              <a:endParaRPr kumimoji="0" lang="en-US" sz="2100" b="1"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sp>
          <p:nvSpPr>
            <p:cNvPr id="123" name="Rectangle 122">
              <a:extLst>
                <a:ext uri="{FF2B5EF4-FFF2-40B4-BE49-F238E27FC236}">
                  <a16:creationId xmlns:a16="http://schemas.microsoft.com/office/drawing/2014/main" id="{DBAFFB1C-87EA-453B-BB91-171BE3113DDF}"/>
                </a:ext>
              </a:extLst>
            </p:cNvPr>
            <p:cNvSpPr/>
            <p:nvPr/>
          </p:nvSpPr>
          <p:spPr>
            <a:xfrm>
              <a:off x="10928259" y="5059738"/>
              <a:ext cx="1200009" cy="261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sym typeface="Arial"/>
                </a:rPr>
                <a:t>Cabinet</a:t>
              </a:r>
              <a:endParaRPr kumimoji="0" lang="en-US" sz="2100" b="1"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grpSp>
      <p:sp>
        <p:nvSpPr>
          <p:cNvPr id="125" name="Rectangle 124">
            <a:extLst>
              <a:ext uri="{FF2B5EF4-FFF2-40B4-BE49-F238E27FC236}">
                <a16:creationId xmlns:a16="http://schemas.microsoft.com/office/drawing/2014/main" id="{2E1CAE35-06E9-44E4-B9D1-A6846B691357}"/>
              </a:ext>
            </a:extLst>
          </p:cNvPr>
          <p:cNvSpPr/>
          <p:nvPr/>
        </p:nvSpPr>
        <p:spPr>
          <a:xfrm>
            <a:off x="0" y="3102813"/>
            <a:ext cx="156025" cy="3248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27" name="Rectangle 126">
            <a:extLst>
              <a:ext uri="{FF2B5EF4-FFF2-40B4-BE49-F238E27FC236}">
                <a16:creationId xmlns:a16="http://schemas.microsoft.com/office/drawing/2014/main" id="{B615F767-66EB-4658-9F98-6D0AA2631DF5}"/>
              </a:ext>
            </a:extLst>
          </p:cNvPr>
          <p:cNvSpPr/>
          <p:nvPr/>
        </p:nvSpPr>
        <p:spPr>
          <a:xfrm>
            <a:off x="8987976" y="3102813"/>
            <a:ext cx="156025" cy="3248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29" name="Rectangle 128">
            <a:extLst>
              <a:ext uri="{FF2B5EF4-FFF2-40B4-BE49-F238E27FC236}">
                <a16:creationId xmlns:a16="http://schemas.microsoft.com/office/drawing/2014/main" id="{3E3BDC98-9CEC-4841-8FF7-B3D21C1E5F9E}"/>
              </a:ext>
            </a:extLst>
          </p:cNvPr>
          <p:cNvSpPr/>
          <p:nvPr/>
        </p:nvSpPr>
        <p:spPr>
          <a:xfrm rot="5400000">
            <a:off x="642613" y="4357480"/>
            <a:ext cx="261903" cy="1235080"/>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350" b="1" i="0" u="none" strike="noStrike" kern="1200" cap="none" spc="0" normalizeH="0" baseline="0" noProof="0" dirty="0">
                <a:ln>
                  <a:noFill/>
                </a:ln>
                <a:solidFill>
                  <a:prstClr val="white"/>
                </a:solidFill>
                <a:effectLst/>
                <a:uLnTx/>
                <a:uFillTx/>
                <a:latin typeface="Calibri" panose="020F0502020204030204"/>
                <a:ea typeface="+mn-ea"/>
                <a:cs typeface="+mn-cs"/>
                <a:sym typeface="Arial"/>
              </a:rPr>
              <a:t>Sofa</a:t>
            </a:r>
          </a:p>
        </p:txBody>
      </p:sp>
      <p:sp>
        <p:nvSpPr>
          <p:cNvPr id="131" name="Rectangle 130">
            <a:extLst>
              <a:ext uri="{FF2B5EF4-FFF2-40B4-BE49-F238E27FC236}">
                <a16:creationId xmlns:a16="http://schemas.microsoft.com/office/drawing/2014/main" id="{14B8CCFE-3A02-463A-85FC-6E975A8F3A48}"/>
              </a:ext>
            </a:extLst>
          </p:cNvPr>
          <p:cNvSpPr/>
          <p:nvPr/>
        </p:nvSpPr>
        <p:spPr>
          <a:xfrm>
            <a:off x="1259224" y="3799180"/>
            <a:ext cx="234725" cy="981185"/>
          </a:xfrm>
          <a:prstGeom prst="rect">
            <a:avLst/>
          </a:prstGeom>
          <a:solidFill>
            <a:srgbClr val="E8A2CF"/>
          </a:solidFill>
          <a:ln>
            <a:solidFill>
              <a:srgbClr val="E8A2CF"/>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350" b="1" i="0" u="none" strike="noStrike" kern="1200" cap="none" spc="0" normalizeH="0" baseline="0" noProof="0" dirty="0">
                <a:ln>
                  <a:noFill/>
                </a:ln>
                <a:solidFill>
                  <a:schemeClr val="tx1"/>
                </a:solidFill>
                <a:effectLst/>
                <a:uLnTx/>
                <a:uFillTx/>
                <a:latin typeface="Calibri" panose="020F0502020204030204"/>
                <a:ea typeface="+mn-ea"/>
                <a:cs typeface="+mn-cs"/>
                <a:sym typeface="Arial"/>
              </a:rPr>
              <a:t>Receptionist </a:t>
            </a:r>
          </a:p>
        </p:txBody>
      </p:sp>
      <p:sp>
        <p:nvSpPr>
          <p:cNvPr id="2" name="TextBox 1">
            <a:extLst>
              <a:ext uri="{FF2B5EF4-FFF2-40B4-BE49-F238E27FC236}">
                <a16:creationId xmlns:a16="http://schemas.microsoft.com/office/drawing/2014/main" id="{E34D9D8A-AC35-4035-B50C-2436BB62F559}"/>
              </a:ext>
            </a:extLst>
          </p:cNvPr>
          <p:cNvSpPr txBox="1"/>
          <p:nvPr/>
        </p:nvSpPr>
        <p:spPr>
          <a:xfrm>
            <a:off x="198738" y="3137282"/>
            <a:ext cx="1622198"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350" b="1" i="0" u="none" strike="noStrike" kern="1200" cap="none" spc="0" normalizeH="0" baseline="0" noProof="0" dirty="0">
                <a:ln>
                  <a:noFill/>
                </a:ln>
                <a:solidFill>
                  <a:srgbClr val="C00000"/>
                </a:solidFill>
                <a:effectLst/>
                <a:uLnTx/>
                <a:uFillTx/>
                <a:latin typeface="Calibri" panose="020F0502020204030204"/>
                <a:ea typeface="+mn-ea"/>
                <a:cs typeface="Arial"/>
                <a:sym typeface="Wingdings" panose="05000000000000000000" pitchFamily="2" charset="2"/>
              </a:rPr>
              <a:t>  </a:t>
            </a:r>
            <a:r>
              <a:rPr kumimoji="0" lang="en-US" sz="1350" b="1" i="0" u="none" strike="noStrike" kern="1200" cap="none" spc="0" normalizeH="0" baseline="0" noProof="0" dirty="0">
                <a:ln>
                  <a:noFill/>
                </a:ln>
                <a:solidFill>
                  <a:srgbClr val="C00000"/>
                </a:solidFill>
                <a:effectLst/>
                <a:uLnTx/>
                <a:uFillTx/>
                <a:latin typeface="Calibri" panose="020F0502020204030204"/>
                <a:ea typeface="+mn-ea"/>
                <a:cs typeface="Arial"/>
                <a:sym typeface="Arial"/>
              </a:rPr>
              <a:t>Entrance</a:t>
            </a: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p>
        </p:txBody>
      </p:sp>
      <p:sp>
        <p:nvSpPr>
          <p:cNvPr id="4" name="TextBox 3">
            <a:extLst>
              <a:ext uri="{FF2B5EF4-FFF2-40B4-BE49-F238E27FC236}">
                <a16:creationId xmlns:a16="http://schemas.microsoft.com/office/drawing/2014/main" id="{863FBE2D-CF11-41C3-A013-5CE8266C0F48}"/>
              </a:ext>
            </a:extLst>
          </p:cNvPr>
          <p:cNvSpPr txBox="1"/>
          <p:nvPr/>
        </p:nvSpPr>
        <p:spPr>
          <a:xfrm>
            <a:off x="7566421" y="3137282"/>
            <a:ext cx="1622198"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350" b="1" i="0" u="none" strike="noStrike" kern="1200" cap="none" spc="0" normalizeH="0" baseline="0" noProof="0" dirty="0">
                <a:ln>
                  <a:noFill/>
                </a:ln>
                <a:solidFill>
                  <a:srgbClr val="C00000"/>
                </a:solidFill>
                <a:effectLst/>
                <a:uLnTx/>
                <a:uFillTx/>
                <a:latin typeface="Calibri" panose="020F0502020204030204"/>
                <a:ea typeface="+mn-ea"/>
                <a:cs typeface="Arial"/>
                <a:sym typeface="Arial"/>
              </a:rPr>
              <a:t>Door to Garden </a:t>
            </a:r>
            <a:r>
              <a:rPr kumimoji="0" lang="en-US" sz="1350" b="1" i="0" u="none" strike="noStrike" kern="1200" cap="none" spc="0" normalizeH="0" baseline="0" noProof="0" dirty="0">
                <a:ln>
                  <a:noFill/>
                </a:ln>
                <a:solidFill>
                  <a:srgbClr val="C00000"/>
                </a:solidFill>
                <a:effectLst/>
                <a:uLnTx/>
                <a:uFillTx/>
                <a:latin typeface="Calibri" panose="020F0502020204030204"/>
                <a:ea typeface="+mn-ea"/>
                <a:cs typeface="Arial"/>
                <a:sym typeface="Wingdings" panose="05000000000000000000" pitchFamily="2" charset="2"/>
              </a:rPr>
              <a:t></a:t>
            </a:r>
            <a:endParaRPr kumimoji="0" lang="en-US" sz="1350" b="1" i="0" u="none" strike="noStrike" kern="1200" cap="none" spc="0" normalizeH="0" baseline="0" noProof="0" dirty="0">
              <a:ln>
                <a:noFill/>
              </a:ln>
              <a:solidFill>
                <a:srgbClr val="C00000"/>
              </a:solidFill>
              <a:effectLst/>
              <a:uLnTx/>
              <a:uFillTx/>
              <a:latin typeface="Calibri" panose="020F0502020204030204"/>
              <a:ea typeface="+mn-ea"/>
              <a:cs typeface="Arial"/>
              <a:sym typeface="Arial"/>
            </a:endParaRPr>
          </a:p>
        </p:txBody>
      </p:sp>
      <p:sp>
        <p:nvSpPr>
          <p:cNvPr id="6" name="Rectangle 5">
            <a:extLst>
              <a:ext uri="{FF2B5EF4-FFF2-40B4-BE49-F238E27FC236}">
                <a16:creationId xmlns:a16="http://schemas.microsoft.com/office/drawing/2014/main" id="{07116227-6AAE-47E9-8DBC-0E9CBA6E86FE}"/>
              </a:ext>
            </a:extLst>
          </p:cNvPr>
          <p:cNvSpPr/>
          <p:nvPr/>
        </p:nvSpPr>
        <p:spPr>
          <a:xfrm>
            <a:off x="8377519" y="3769988"/>
            <a:ext cx="759234" cy="1371593"/>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0" normalizeH="0" baseline="0" noProof="0" dirty="0">
                <a:ln>
                  <a:noFill/>
                </a:ln>
                <a:solidFill>
                  <a:prstClr val="black"/>
                </a:solidFill>
                <a:effectLst/>
                <a:uLnTx/>
                <a:uFillTx/>
                <a:latin typeface="Calibri" panose="020F0502020204030204"/>
                <a:ea typeface="+mn-ea"/>
                <a:cs typeface="+mn-cs"/>
                <a:sym typeface="Arial"/>
              </a:rPr>
              <a:t>Bathroom </a:t>
            </a:r>
          </a:p>
        </p:txBody>
      </p:sp>
      <p:sp>
        <p:nvSpPr>
          <p:cNvPr id="13" name="Rectangle 12">
            <a:extLst>
              <a:ext uri="{FF2B5EF4-FFF2-40B4-BE49-F238E27FC236}">
                <a16:creationId xmlns:a16="http://schemas.microsoft.com/office/drawing/2014/main" id="{E4F65051-095F-4C7C-9046-4E0568689D98}"/>
              </a:ext>
            </a:extLst>
          </p:cNvPr>
          <p:cNvSpPr/>
          <p:nvPr/>
        </p:nvSpPr>
        <p:spPr>
          <a:xfrm rot="10800000">
            <a:off x="30666" y="3906929"/>
            <a:ext cx="283867" cy="758624"/>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350" b="1" i="0" u="none" strike="noStrike" kern="1200" cap="none" spc="0" normalizeH="0" baseline="0" noProof="0" dirty="0">
                <a:ln>
                  <a:noFill/>
                </a:ln>
                <a:solidFill>
                  <a:prstClr val="white"/>
                </a:solidFill>
                <a:effectLst/>
                <a:uLnTx/>
                <a:uFillTx/>
                <a:latin typeface="Calibri" panose="020F0502020204030204"/>
                <a:ea typeface="+mn-ea"/>
                <a:cs typeface="+mn-cs"/>
                <a:sym typeface="Arial"/>
              </a:rPr>
              <a:t>Sofa</a:t>
            </a:r>
          </a:p>
        </p:txBody>
      </p:sp>
      <p:sp>
        <p:nvSpPr>
          <p:cNvPr id="14" name="Arrow: Down 13">
            <a:extLst>
              <a:ext uri="{FF2B5EF4-FFF2-40B4-BE49-F238E27FC236}">
                <a16:creationId xmlns:a16="http://schemas.microsoft.com/office/drawing/2014/main" id="{268EC79F-2DDF-4664-BDCC-959BBE79815D}"/>
              </a:ext>
            </a:extLst>
          </p:cNvPr>
          <p:cNvSpPr/>
          <p:nvPr/>
        </p:nvSpPr>
        <p:spPr>
          <a:xfrm rot="10800000">
            <a:off x="3957579" y="2785955"/>
            <a:ext cx="614421" cy="56761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5" name="Arrow: Down 14">
            <a:extLst>
              <a:ext uri="{FF2B5EF4-FFF2-40B4-BE49-F238E27FC236}">
                <a16:creationId xmlns:a16="http://schemas.microsoft.com/office/drawing/2014/main" id="{73000268-8239-4539-8542-23994AC0DACD}"/>
              </a:ext>
            </a:extLst>
          </p:cNvPr>
          <p:cNvSpPr/>
          <p:nvPr/>
        </p:nvSpPr>
        <p:spPr>
          <a:xfrm rot="10800000">
            <a:off x="6078438" y="2791984"/>
            <a:ext cx="586521" cy="57577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7" name="Arrow: Down 16">
            <a:extLst>
              <a:ext uri="{FF2B5EF4-FFF2-40B4-BE49-F238E27FC236}">
                <a16:creationId xmlns:a16="http://schemas.microsoft.com/office/drawing/2014/main" id="{91FF572F-B8B9-4592-B935-68E927B0125C}"/>
              </a:ext>
            </a:extLst>
          </p:cNvPr>
          <p:cNvSpPr/>
          <p:nvPr/>
        </p:nvSpPr>
        <p:spPr>
          <a:xfrm>
            <a:off x="2174240" y="3353566"/>
            <a:ext cx="369755" cy="32174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Down 17">
            <a:extLst>
              <a:ext uri="{FF2B5EF4-FFF2-40B4-BE49-F238E27FC236}">
                <a16:creationId xmlns:a16="http://schemas.microsoft.com/office/drawing/2014/main" id="{A4B007F4-64CA-4D00-BBED-5C5277709557}"/>
              </a:ext>
            </a:extLst>
          </p:cNvPr>
          <p:cNvSpPr/>
          <p:nvPr/>
        </p:nvSpPr>
        <p:spPr>
          <a:xfrm>
            <a:off x="4755187" y="3437364"/>
            <a:ext cx="369755" cy="32174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Down 19">
            <a:extLst>
              <a:ext uri="{FF2B5EF4-FFF2-40B4-BE49-F238E27FC236}">
                <a16:creationId xmlns:a16="http://schemas.microsoft.com/office/drawing/2014/main" id="{E3A9147C-B06C-41CB-AFD2-2D760A747FD9}"/>
              </a:ext>
            </a:extLst>
          </p:cNvPr>
          <p:cNvSpPr/>
          <p:nvPr/>
        </p:nvSpPr>
        <p:spPr>
          <a:xfrm>
            <a:off x="6969760" y="3413830"/>
            <a:ext cx="369755" cy="32174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9369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4"/>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5" grpId="1" animBg="1"/>
      <p:bldP spid="17" grpId="0" animBg="1"/>
      <p:bldP spid="17" grpId="1" animBg="1"/>
      <p:bldP spid="18" grpId="0" animBg="1"/>
      <p:bldP spid="18" grpId="1" animBg="1"/>
      <p:bldP spid="20" grpId="0" animBg="1"/>
      <p:bldP spid="20"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2" name="Picture 4" descr="Download PNG image: Bush PNG image | Tree photoshop, Plants, Photoshop  images">
            <a:extLst>
              <a:ext uri="{FF2B5EF4-FFF2-40B4-BE49-F238E27FC236}">
                <a16:creationId xmlns:a16="http://schemas.microsoft.com/office/drawing/2014/main" id="{AAAA3E5E-86E4-4E47-8DDF-1C3B8DD819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8738" y="715534"/>
            <a:ext cx="505789" cy="3156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ownload PNG image: Bush PNG image | Tree photoshop, Plants, Photoshop  images">
            <a:extLst>
              <a:ext uri="{FF2B5EF4-FFF2-40B4-BE49-F238E27FC236}">
                <a16:creationId xmlns:a16="http://schemas.microsoft.com/office/drawing/2014/main" id="{182DAD13-95E3-485E-80E5-C041244189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1664" y="510137"/>
            <a:ext cx="505789" cy="31562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Download PNG image: Bush PNG image | Tree photoshop, Plants, Photoshop  images">
            <a:extLst>
              <a:ext uri="{FF2B5EF4-FFF2-40B4-BE49-F238E27FC236}">
                <a16:creationId xmlns:a16="http://schemas.microsoft.com/office/drawing/2014/main" id="{FD734D3C-A57E-47B6-B9D2-32F51CDC70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2438" y="428169"/>
            <a:ext cx="505789" cy="31562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4C83A21-33CE-4FC0-B856-19147163CE08}"/>
              </a:ext>
            </a:extLst>
          </p:cNvPr>
          <p:cNvSpPr/>
          <p:nvPr/>
        </p:nvSpPr>
        <p:spPr>
          <a:xfrm>
            <a:off x="4564" y="1339641"/>
            <a:ext cx="151411" cy="47872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 name="TextBox 4">
            <a:extLst>
              <a:ext uri="{FF2B5EF4-FFF2-40B4-BE49-F238E27FC236}">
                <a16:creationId xmlns:a16="http://schemas.microsoft.com/office/drawing/2014/main" id="{443A0650-8655-4B00-93BF-BE16C3909358}"/>
              </a:ext>
            </a:extLst>
          </p:cNvPr>
          <p:cNvSpPr txBox="1"/>
          <p:nvPr/>
        </p:nvSpPr>
        <p:spPr>
          <a:xfrm>
            <a:off x="-36935" y="1112047"/>
            <a:ext cx="1995054" cy="25391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050" b="1" i="0" u="none" strike="noStrike" kern="1200" cap="none" spc="0" normalizeH="0" baseline="0" noProof="0" dirty="0">
                <a:ln>
                  <a:noFill/>
                </a:ln>
                <a:solidFill>
                  <a:srgbClr val="C00000"/>
                </a:solidFill>
                <a:effectLst/>
                <a:uLnTx/>
                <a:uFillTx/>
                <a:latin typeface="Calibri" panose="020F0502020204030204"/>
                <a:ea typeface="+mn-ea"/>
                <a:cs typeface="Arial"/>
                <a:sym typeface="Arial"/>
              </a:rPr>
              <a:t>Entrance Door to Garden </a:t>
            </a:r>
          </a:p>
        </p:txBody>
      </p:sp>
      <p:pic>
        <p:nvPicPr>
          <p:cNvPr id="1026" name="Picture 2" descr="Cartoon Tree PNG Clip Art Best WEB Clipart | Cartoon trees, Clip art, Tree">
            <a:extLst>
              <a:ext uri="{FF2B5EF4-FFF2-40B4-BE49-F238E27FC236}">
                <a16:creationId xmlns:a16="http://schemas.microsoft.com/office/drawing/2014/main" id="{D272AF4C-B15E-4FC9-8AE3-4AB0BD34BA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8226" y="266829"/>
            <a:ext cx="672602" cy="71553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artoon Tree PNG Clip Art Best WEB Clipart | Cartoon trees, Clip art, Tree">
            <a:extLst>
              <a:ext uri="{FF2B5EF4-FFF2-40B4-BE49-F238E27FC236}">
                <a16:creationId xmlns:a16="http://schemas.microsoft.com/office/drawing/2014/main" id="{859FA4C8-5A44-446F-8697-F092837315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2839" y="0"/>
            <a:ext cx="672602" cy="71553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artoon Tree PNG Clip Art Best WEB Clipart | Cartoon trees, Clip art, Tree">
            <a:extLst>
              <a:ext uri="{FF2B5EF4-FFF2-40B4-BE49-F238E27FC236}">
                <a16:creationId xmlns:a16="http://schemas.microsoft.com/office/drawing/2014/main" id="{02866FEC-DFE9-4FF2-8750-6E7AE6718E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2066" y="57561"/>
            <a:ext cx="672602" cy="715534"/>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FFCAF13B-D129-4517-96AD-7D809F1B10BC}"/>
              </a:ext>
            </a:extLst>
          </p:cNvPr>
          <p:cNvGrpSpPr/>
          <p:nvPr/>
        </p:nvGrpSpPr>
        <p:grpSpPr>
          <a:xfrm>
            <a:off x="6454668" y="278052"/>
            <a:ext cx="775387" cy="753106"/>
            <a:chOff x="8606223" y="370736"/>
            <a:chExt cx="1033849" cy="1004141"/>
          </a:xfrm>
        </p:grpSpPr>
        <p:pic>
          <p:nvPicPr>
            <p:cNvPr id="13" name="Picture 2" descr="Cartoon Tree PNG Clip Art Best WEB Clipart | Cartoon trees, Clip art, Tree">
              <a:extLst>
                <a:ext uri="{FF2B5EF4-FFF2-40B4-BE49-F238E27FC236}">
                  <a16:creationId xmlns:a16="http://schemas.microsoft.com/office/drawing/2014/main" id="{D5EE837A-3A51-4346-9FF6-EDD349A2C4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3270" y="370736"/>
              <a:ext cx="896802" cy="95404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Download PNG image: Bush PNG image | Tree photoshop, Plants, Photoshop  images">
              <a:extLst>
                <a:ext uri="{FF2B5EF4-FFF2-40B4-BE49-F238E27FC236}">
                  <a16:creationId xmlns:a16="http://schemas.microsoft.com/office/drawing/2014/main" id="{D6A49199-D3B7-414F-AC0A-7840141DAF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6223" y="954045"/>
              <a:ext cx="674385" cy="42083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55A1C219-2194-4FD2-B913-2A52F33645BD}"/>
              </a:ext>
            </a:extLst>
          </p:cNvPr>
          <p:cNvGrpSpPr/>
          <p:nvPr/>
        </p:nvGrpSpPr>
        <p:grpSpPr>
          <a:xfrm>
            <a:off x="7281446" y="980721"/>
            <a:ext cx="775387" cy="753106"/>
            <a:chOff x="8606223" y="370736"/>
            <a:chExt cx="1033849" cy="1004141"/>
          </a:xfrm>
        </p:grpSpPr>
        <p:pic>
          <p:nvPicPr>
            <p:cNvPr id="32" name="Picture 2" descr="Cartoon Tree PNG Clip Art Best WEB Clipart | Cartoon trees, Clip art, Tree">
              <a:extLst>
                <a:ext uri="{FF2B5EF4-FFF2-40B4-BE49-F238E27FC236}">
                  <a16:creationId xmlns:a16="http://schemas.microsoft.com/office/drawing/2014/main" id="{E5CAB562-5B1E-4D8A-B879-30373E2CB3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3270" y="370736"/>
              <a:ext cx="896802" cy="95404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Download PNG image: Bush PNG image | Tree photoshop, Plants, Photoshop  images">
              <a:extLst>
                <a:ext uri="{FF2B5EF4-FFF2-40B4-BE49-F238E27FC236}">
                  <a16:creationId xmlns:a16="http://schemas.microsoft.com/office/drawing/2014/main" id="{E793C978-7FCC-4668-B908-9D68DDC930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6223" y="954045"/>
              <a:ext cx="674385" cy="42083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4" name="Group 33">
            <a:extLst>
              <a:ext uri="{FF2B5EF4-FFF2-40B4-BE49-F238E27FC236}">
                <a16:creationId xmlns:a16="http://schemas.microsoft.com/office/drawing/2014/main" id="{0A813A27-DC4A-4A6E-8FFB-9D033D2F1551}"/>
              </a:ext>
            </a:extLst>
          </p:cNvPr>
          <p:cNvGrpSpPr/>
          <p:nvPr/>
        </p:nvGrpSpPr>
        <p:grpSpPr>
          <a:xfrm>
            <a:off x="8212639" y="1312924"/>
            <a:ext cx="775387" cy="753106"/>
            <a:chOff x="8606223" y="370736"/>
            <a:chExt cx="1033849" cy="1004141"/>
          </a:xfrm>
        </p:grpSpPr>
        <p:pic>
          <p:nvPicPr>
            <p:cNvPr id="35" name="Picture 2" descr="Cartoon Tree PNG Clip Art Best WEB Clipart | Cartoon trees, Clip art, Tree">
              <a:extLst>
                <a:ext uri="{FF2B5EF4-FFF2-40B4-BE49-F238E27FC236}">
                  <a16:creationId xmlns:a16="http://schemas.microsoft.com/office/drawing/2014/main" id="{463EA56E-376B-4113-B6C7-19925403CC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3270" y="370736"/>
              <a:ext cx="896802" cy="95404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Download PNG image: Bush PNG image | Tree photoshop, Plants, Photoshop  images">
              <a:extLst>
                <a:ext uri="{FF2B5EF4-FFF2-40B4-BE49-F238E27FC236}">
                  <a16:creationId xmlns:a16="http://schemas.microsoft.com/office/drawing/2014/main" id="{9603E453-8598-4A29-B979-F33A5EC285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6223" y="954045"/>
              <a:ext cx="674385" cy="42083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52F6A252-64F0-486D-AFB6-826C16BF841F}"/>
              </a:ext>
            </a:extLst>
          </p:cNvPr>
          <p:cNvGrpSpPr/>
          <p:nvPr/>
        </p:nvGrpSpPr>
        <p:grpSpPr>
          <a:xfrm>
            <a:off x="7534340" y="2786064"/>
            <a:ext cx="775387" cy="753106"/>
            <a:chOff x="8606223" y="370736"/>
            <a:chExt cx="1033849" cy="1004141"/>
          </a:xfrm>
        </p:grpSpPr>
        <p:pic>
          <p:nvPicPr>
            <p:cNvPr id="38" name="Picture 2" descr="Cartoon Tree PNG Clip Art Best WEB Clipart | Cartoon trees, Clip art, Tree">
              <a:extLst>
                <a:ext uri="{FF2B5EF4-FFF2-40B4-BE49-F238E27FC236}">
                  <a16:creationId xmlns:a16="http://schemas.microsoft.com/office/drawing/2014/main" id="{70AF2A6A-DDB8-4A7F-B528-30C9EEB0A4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3270" y="370736"/>
              <a:ext cx="896802" cy="95404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Download PNG image: Bush PNG image | Tree photoshop, Plants, Photoshop  images">
              <a:extLst>
                <a:ext uri="{FF2B5EF4-FFF2-40B4-BE49-F238E27FC236}">
                  <a16:creationId xmlns:a16="http://schemas.microsoft.com/office/drawing/2014/main" id="{219CB239-0DF2-45B3-8D51-34EEFEA0E6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6223" y="954045"/>
              <a:ext cx="674385" cy="42083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0" name="Group 39">
            <a:extLst>
              <a:ext uri="{FF2B5EF4-FFF2-40B4-BE49-F238E27FC236}">
                <a16:creationId xmlns:a16="http://schemas.microsoft.com/office/drawing/2014/main" id="{8AAA2821-B69A-4AD2-A3DB-64C9085A6232}"/>
              </a:ext>
            </a:extLst>
          </p:cNvPr>
          <p:cNvGrpSpPr/>
          <p:nvPr/>
        </p:nvGrpSpPr>
        <p:grpSpPr>
          <a:xfrm>
            <a:off x="8254096" y="2408724"/>
            <a:ext cx="775387" cy="753106"/>
            <a:chOff x="8606223" y="370736"/>
            <a:chExt cx="1033849" cy="1004141"/>
          </a:xfrm>
        </p:grpSpPr>
        <p:pic>
          <p:nvPicPr>
            <p:cNvPr id="41" name="Picture 2" descr="Cartoon Tree PNG Clip Art Best WEB Clipart | Cartoon trees, Clip art, Tree">
              <a:extLst>
                <a:ext uri="{FF2B5EF4-FFF2-40B4-BE49-F238E27FC236}">
                  <a16:creationId xmlns:a16="http://schemas.microsoft.com/office/drawing/2014/main" id="{B537954C-7145-440F-BA54-C09DB69724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3270" y="370736"/>
              <a:ext cx="896802" cy="95404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Download PNG image: Bush PNG image | Tree photoshop, Plants, Photoshop  images">
              <a:extLst>
                <a:ext uri="{FF2B5EF4-FFF2-40B4-BE49-F238E27FC236}">
                  <a16:creationId xmlns:a16="http://schemas.microsoft.com/office/drawing/2014/main" id="{0B3DC7F4-AE9C-4686-B171-B34C8C65F7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6223" y="954045"/>
              <a:ext cx="674385" cy="420832"/>
            </a:xfrm>
            <a:prstGeom prst="rect">
              <a:avLst/>
            </a:prstGeom>
            <a:noFill/>
            <a:extLst>
              <a:ext uri="{909E8E84-426E-40DD-AFC4-6F175D3DCCD1}">
                <a14:hiddenFill xmlns:a14="http://schemas.microsoft.com/office/drawing/2010/main">
                  <a:solidFill>
                    <a:srgbClr val="FFFFFF"/>
                  </a:solidFill>
                </a14:hiddenFill>
              </a:ext>
            </a:extLst>
          </p:spPr>
        </p:pic>
      </p:grpSp>
      <p:pic>
        <p:nvPicPr>
          <p:cNvPr id="44" name="Picture 43" descr="A blue pool of water&#10;&#10;Description automatically generated">
            <a:extLst>
              <a:ext uri="{FF2B5EF4-FFF2-40B4-BE49-F238E27FC236}">
                <a16:creationId xmlns:a16="http://schemas.microsoft.com/office/drawing/2014/main" id="{C88E5837-24B2-4AD4-9A94-4BA8A5D09F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0882" y="1540245"/>
            <a:ext cx="1780365" cy="1086301"/>
          </a:xfrm>
          <a:prstGeom prst="rect">
            <a:avLst/>
          </a:prstGeom>
        </p:spPr>
      </p:pic>
      <p:pic>
        <p:nvPicPr>
          <p:cNvPr id="46" name="Picture 45" descr="A picture containing flower&#10;&#10;Description automatically generated">
            <a:extLst>
              <a:ext uri="{FF2B5EF4-FFF2-40B4-BE49-F238E27FC236}">
                <a16:creationId xmlns:a16="http://schemas.microsoft.com/office/drawing/2014/main" id="{C4BE55BD-2ED7-4CBB-AB9F-67D50E623A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8901" y="2159975"/>
            <a:ext cx="591533" cy="466571"/>
          </a:xfrm>
          <a:prstGeom prst="rect">
            <a:avLst/>
          </a:prstGeom>
        </p:spPr>
      </p:pic>
      <p:pic>
        <p:nvPicPr>
          <p:cNvPr id="47" name="Picture 46" descr="A picture containing flower&#10;&#10;Description automatically generated">
            <a:extLst>
              <a:ext uri="{FF2B5EF4-FFF2-40B4-BE49-F238E27FC236}">
                <a16:creationId xmlns:a16="http://schemas.microsoft.com/office/drawing/2014/main" id="{E79196F1-48E9-46FB-BC3F-46B0D753D0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730097" y="2088599"/>
            <a:ext cx="591533" cy="511790"/>
          </a:xfrm>
          <a:prstGeom prst="rect">
            <a:avLst/>
          </a:prstGeom>
        </p:spPr>
      </p:pic>
      <p:grpSp>
        <p:nvGrpSpPr>
          <p:cNvPr id="58" name="Group 57">
            <a:extLst>
              <a:ext uri="{FF2B5EF4-FFF2-40B4-BE49-F238E27FC236}">
                <a16:creationId xmlns:a16="http://schemas.microsoft.com/office/drawing/2014/main" id="{54FAA835-322E-4C6B-9DB8-5CDB515ED74B}"/>
              </a:ext>
            </a:extLst>
          </p:cNvPr>
          <p:cNvGrpSpPr/>
          <p:nvPr/>
        </p:nvGrpSpPr>
        <p:grpSpPr>
          <a:xfrm>
            <a:off x="8191632" y="3380565"/>
            <a:ext cx="775387" cy="753106"/>
            <a:chOff x="8606223" y="370736"/>
            <a:chExt cx="1033849" cy="1004141"/>
          </a:xfrm>
        </p:grpSpPr>
        <p:pic>
          <p:nvPicPr>
            <p:cNvPr id="59" name="Picture 2" descr="Cartoon Tree PNG Clip Art Best WEB Clipart | Cartoon trees, Clip art, Tree">
              <a:extLst>
                <a:ext uri="{FF2B5EF4-FFF2-40B4-BE49-F238E27FC236}">
                  <a16:creationId xmlns:a16="http://schemas.microsoft.com/office/drawing/2014/main" id="{833F4411-9996-46E4-9841-854869C360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3270" y="370736"/>
              <a:ext cx="896802" cy="954045"/>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 descr="Download PNG image: Bush PNG image | Tree photoshop, Plants, Photoshop  images">
              <a:extLst>
                <a:ext uri="{FF2B5EF4-FFF2-40B4-BE49-F238E27FC236}">
                  <a16:creationId xmlns:a16="http://schemas.microsoft.com/office/drawing/2014/main" id="{07744BEF-5059-46BB-B7D1-1298520374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6223" y="954045"/>
              <a:ext cx="674385" cy="42083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AFFF14EE-A94A-4775-A02E-13F293AEF919}"/>
              </a:ext>
            </a:extLst>
          </p:cNvPr>
          <p:cNvGrpSpPr/>
          <p:nvPr/>
        </p:nvGrpSpPr>
        <p:grpSpPr>
          <a:xfrm>
            <a:off x="7876338" y="4314834"/>
            <a:ext cx="775387" cy="753106"/>
            <a:chOff x="8606223" y="370736"/>
            <a:chExt cx="1033849" cy="1004141"/>
          </a:xfrm>
        </p:grpSpPr>
        <p:pic>
          <p:nvPicPr>
            <p:cNvPr id="62" name="Picture 2" descr="Cartoon Tree PNG Clip Art Best WEB Clipart | Cartoon trees, Clip art, Tree">
              <a:extLst>
                <a:ext uri="{FF2B5EF4-FFF2-40B4-BE49-F238E27FC236}">
                  <a16:creationId xmlns:a16="http://schemas.microsoft.com/office/drawing/2014/main" id="{4432567F-2869-4303-989B-989802DA5F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3270" y="370736"/>
              <a:ext cx="896802" cy="954045"/>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 descr="Download PNG image: Bush PNG image | Tree photoshop, Plants, Photoshop  images">
              <a:extLst>
                <a:ext uri="{FF2B5EF4-FFF2-40B4-BE49-F238E27FC236}">
                  <a16:creationId xmlns:a16="http://schemas.microsoft.com/office/drawing/2014/main" id="{EEF7D185-3F15-4931-A0DF-7B534F6C81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6223" y="954045"/>
              <a:ext cx="674385" cy="420832"/>
            </a:xfrm>
            <a:prstGeom prst="rect">
              <a:avLst/>
            </a:prstGeom>
            <a:noFill/>
            <a:extLst>
              <a:ext uri="{909E8E84-426E-40DD-AFC4-6F175D3DCCD1}">
                <a14:hiddenFill xmlns:a14="http://schemas.microsoft.com/office/drawing/2010/main">
                  <a:solidFill>
                    <a:srgbClr val="FFFFFF"/>
                  </a:solidFill>
                </a14:hiddenFill>
              </a:ext>
            </a:extLst>
          </p:spPr>
        </p:pic>
      </p:grpSp>
      <p:sp>
        <p:nvSpPr>
          <p:cNvPr id="83" name="Rectangle: Rounded Corners 82">
            <a:extLst>
              <a:ext uri="{FF2B5EF4-FFF2-40B4-BE49-F238E27FC236}">
                <a16:creationId xmlns:a16="http://schemas.microsoft.com/office/drawing/2014/main" id="{68BC1AE2-5251-4C2B-809D-AE8981B18D1C}"/>
              </a:ext>
            </a:extLst>
          </p:cNvPr>
          <p:cNvSpPr/>
          <p:nvPr/>
        </p:nvSpPr>
        <p:spPr>
          <a:xfrm>
            <a:off x="923243" y="3634321"/>
            <a:ext cx="6730202" cy="315624"/>
          </a:xfrm>
          <a:prstGeom prst="roundRect">
            <a:avLst/>
          </a:prstGeom>
          <a:solidFill>
            <a:srgbClr val="996633"/>
          </a:solidFill>
          <a:ln>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nvGrpSpPr>
          <p:cNvPr id="2" name="Group 1">
            <a:extLst>
              <a:ext uri="{FF2B5EF4-FFF2-40B4-BE49-F238E27FC236}">
                <a16:creationId xmlns:a16="http://schemas.microsoft.com/office/drawing/2014/main" id="{A5F922B2-2636-4E39-BA6A-D638F1EBFCA7}"/>
              </a:ext>
            </a:extLst>
          </p:cNvPr>
          <p:cNvGrpSpPr/>
          <p:nvPr/>
        </p:nvGrpSpPr>
        <p:grpSpPr>
          <a:xfrm>
            <a:off x="492276" y="4194267"/>
            <a:ext cx="6738610" cy="1002434"/>
            <a:chOff x="656367" y="5612603"/>
            <a:chExt cx="8984813" cy="1034866"/>
          </a:xfrm>
        </p:grpSpPr>
        <p:sp>
          <p:nvSpPr>
            <p:cNvPr id="53" name="Rectangle: Rounded Corners 52">
              <a:extLst>
                <a:ext uri="{FF2B5EF4-FFF2-40B4-BE49-F238E27FC236}">
                  <a16:creationId xmlns:a16="http://schemas.microsoft.com/office/drawing/2014/main" id="{02486E31-86E8-454E-854A-2EB031DFF6ED}"/>
                </a:ext>
              </a:extLst>
            </p:cNvPr>
            <p:cNvSpPr/>
            <p:nvPr/>
          </p:nvSpPr>
          <p:spPr>
            <a:xfrm>
              <a:off x="656368" y="6177505"/>
              <a:ext cx="8973602" cy="420832"/>
            </a:xfrm>
            <a:prstGeom prst="roundRect">
              <a:avLst/>
            </a:prstGeom>
            <a:solidFill>
              <a:srgbClr val="996633"/>
            </a:solidFill>
            <a:ln>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52" name="Picture 51" descr="A pink flower on a plant&#10;&#10;Description automatically generated">
              <a:extLst>
                <a:ext uri="{FF2B5EF4-FFF2-40B4-BE49-F238E27FC236}">
                  <a16:creationId xmlns:a16="http://schemas.microsoft.com/office/drawing/2014/main" id="{DB1878C4-4CBA-4B38-8831-2A59D3E602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6367" y="5943741"/>
              <a:ext cx="770240" cy="676440"/>
            </a:xfrm>
            <a:prstGeom prst="rect">
              <a:avLst/>
            </a:prstGeom>
          </p:spPr>
        </p:pic>
        <p:pic>
          <p:nvPicPr>
            <p:cNvPr id="54" name="Picture 53" descr="A pink flower on a plant&#10;&#10;Description automatically generated">
              <a:extLst>
                <a:ext uri="{FF2B5EF4-FFF2-40B4-BE49-F238E27FC236}">
                  <a16:creationId xmlns:a16="http://schemas.microsoft.com/office/drawing/2014/main" id="{0CB25266-F3E4-44E3-8CB4-EF4A063160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26607" y="5921897"/>
              <a:ext cx="770240" cy="676440"/>
            </a:xfrm>
            <a:prstGeom prst="rect">
              <a:avLst/>
            </a:prstGeom>
          </p:spPr>
        </p:pic>
        <p:pic>
          <p:nvPicPr>
            <p:cNvPr id="55" name="Picture 54" descr="A pink flower on a plant&#10;&#10;Description automatically generated">
              <a:extLst>
                <a:ext uri="{FF2B5EF4-FFF2-40B4-BE49-F238E27FC236}">
                  <a16:creationId xmlns:a16="http://schemas.microsoft.com/office/drawing/2014/main" id="{B0DE3BD1-9E35-4DE8-BB9A-F53D2D1A6A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96846" y="5903789"/>
              <a:ext cx="770240" cy="676440"/>
            </a:xfrm>
            <a:prstGeom prst="rect">
              <a:avLst/>
            </a:prstGeom>
          </p:spPr>
        </p:pic>
        <p:pic>
          <p:nvPicPr>
            <p:cNvPr id="57" name="Picture 56" descr="A close up of a flower&#10;&#10;Description automatically generated">
              <a:extLst>
                <a:ext uri="{FF2B5EF4-FFF2-40B4-BE49-F238E27FC236}">
                  <a16:creationId xmlns:a16="http://schemas.microsoft.com/office/drawing/2014/main" id="{4B028FBE-49CA-4B23-88CF-79C8693183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28779" y="5735299"/>
              <a:ext cx="709415" cy="807366"/>
            </a:xfrm>
            <a:prstGeom prst="rect">
              <a:avLst/>
            </a:prstGeom>
          </p:spPr>
        </p:pic>
        <p:pic>
          <p:nvPicPr>
            <p:cNvPr id="68" name="Picture 67" descr="A close up of a flower&#10;&#10;Description automatically generated">
              <a:extLst>
                <a:ext uri="{FF2B5EF4-FFF2-40B4-BE49-F238E27FC236}">
                  <a16:creationId xmlns:a16="http://schemas.microsoft.com/office/drawing/2014/main" id="{708AEFE2-107F-461A-9D20-3C503A87E0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14569" y="5739471"/>
              <a:ext cx="709415" cy="807366"/>
            </a:xfrm>
            <a:prstGeom prst="rect">
              <a:avLst/>
            </a:prstGeom>
          </p:spPr>
        </p:pic>
        <p:pic>
          <p:nvPicPr>
            <p:cNvPr id="69" name="Picture 68" descr="A close up of a flower&#10;&#10;Description automatically generated">
              <a:extLst>
                <a:ext uri="{FF2B5EF4-FFF2-40B4-BE49-F238E27FC236}">
                  <a16:creationId xmlns:a16="http://schemas.microsoft.com/office/drawing/2014/main" id="{FD5E599E-0ECC-4053-AB24-DF447416D8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69429" y="5708428"/>
              <a:ext cx="709415" cy="807366"/>
            </a:xfrm>
            <a:prstGeom prst="rect">
              <a:avLst/>
            </a:prstGeom>
          </p:spPr>
        </p:pic>
        <p:pic>
          <p:nvPicPr>
            <p:cNvPr id="72" name="Picture 71" descr="A close up of a flower&#10;&#10;Description automatically generated">
              <a:extLst>
                <a:ext uri="{FF2B5EF4-FFF2-40B4-BE49-F238E27FC236}">
                  <a16:creationId xmlns:a16="http://schemas.microsoft.com/office/drawing/2014/main" id="{3D7D539C-4117-428F-8878-5F8B08BDE7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99237" y="5621800"/>
              <a:ext cx="1373826" cy="938406"/>
            </a:xfrm>
            <a:prstGeom prst="rect">
              <a:avLst/>
            </a:prstGeom>
          </p:spPr>
        </p:pic>
        <p:pic>
          <p:nvPicPr>
            <p:cNvPr id="74" name="Picture 73" descr="A close up of a flower&#10;&#10;Description automatically generated">
              <a:extLst>
                <a:ext uri="{FF2B5EF4-FFF2-40B4-BE49-F238E27FC236}">
                  <a16:creationId xmlns:a16="http://schemas.microsoft.com/office/drawing/2014/main" id="{856601EA-0B76-47C3-AF76-DFF38854B8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84285" y="5612603"/>
              <a:ext cx="1373826" cy="938406"/>
            </a:xfrm>
            <a:prstGeom prst="rect">
              <a:avLst/>
            </a:prstGeom>
          </p:spPr>
        </p:pic>
        <p:pic>
          <p:nvPicPr>
            <p:cNvPr id="82" name="Picture 81" descr="A close up of a flower&#10;&#10;Description automatically generated">
              <a:extLst>
                <a:ext uri="{FF2B5EF4-FFF2-40B4-BE49-F238E27FC236}">
                  <a16:creationId xmlns:a16="http://schemas.microsoft.com/office/drawing/2014/main" id="{69C52BD8-329D-452A-8B3F-67991D6F0B9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59976" y="6025373"/>
              <a:ext cx="1281204" cy="622096"/>
            </a:xfrm>
            <a:prstGeom prst="rect">
              <a:avLst/>
            </a:prstGeom>
          </p:spPr>
        </p:pic>
      </p:grpSp>
      <p:pic>
        <p:nvPicPr>
          <p:cNvPr id="93" name="Picture 92" descr="A close up of a flower&#10;&#10;Description automatically generated">
            <a:extLst>
              <a:ext uri="{FF2B5EF4-FFF2-40B4-BE49-F238E27FC236}">
                <a16:creationId xmlns:a16="http://schemas.microsoft.com/office/drawing/2014/main" id="{4527E33A-3F69-46C1-BE58-172E438395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0593" y="3525641"/>
            <a:ext cx="1264722" cy="462414"/>
          </a:xfrm>
          <a:prstGeom prst="rect">
            <a:avLst/>
          </a:prstGeom>
        </p:spPr>
      </p:pic>
      <p:pic>
        <p:nvPicPr>
          <p:cNvPr id="94" name="Picture 93" descr="A close up of a flower&#10;&#10;Description automatically generated">
            <a:extLst>
              <a:ext uri="{FF2B5EF4-FFF2-40B4-BE49-F238E27FC236}">
                <a16:creationId xmlns:a16="http://schemas.microsoft.com/office/drawing/2014/main" id="{2BE373B1-EE20-4FC2-A2AA-50D8A493F9E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89223" y="3516524"/>
            <a:ext cx="1264722" cy="462414"/>
          </a:xfrm>
          <a:prstGeom prst="rect">
            <a:avLst/>
          </a:prstGeom>
        </p:spPr>
      </p:pic>
      <p:pic>
        <p:nvPicPr>
          <p:cNvPr id="96" name="Picture 95" descr="A close up of a flower&#10;&#10;Description automatically generated">
            <a:extLst>
              <a:ext uri="{FF2B5EF4-FFF2-40B4-BE49-F238E27FC236}">
                <a16:creationId xmlns:a16="http://schemas.microsoft.com/office/drawing/2014/main" id="{FB062629-5C30-464C-9607-1651485BB79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83332" y="3509769"/>
            <a:ext cx="1264722" cy="462414"/>
          </a:xfrm>
          <a:prstGeom prst="rect">
            <a:avLst/>
          </a:prstGeom>
        </p:spPr>
      </p:pic>
      <p:pic>
        <p:nvPicPr>
          <p:cNvPr id="98" name="Picture 97" descr="A close up of a flower&#10;&#10;Description automatically generated">
            <a:extLst>
              <a:ext uri="{FF2B5EF4-FFF2-40B4-BE49-F238E27FC236}">
                <a16:creationId xmlns:a16="http://schemas.microsoft.com/office/drawing/2014/main" id="{28CA00CE-2D02-4E7B-8D1F-AE0669638C6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88344" y="3536432"/>
            <a:ext cx="1264722" cy="462414"/>
          </a:xfrm>
          <a:prstGeom prst="rect">
            <a:avLst/>
          </a:prstGeom>
        </p:spPr>
      </p:pic>
      <p:pic>
        <p:nvPicPr>
          <p:cNvPr id="99" name="Picture 98" descr="A close up of a flower&#10;&#10;Description automatically generated">
            <a:extLst>
              <a:ext uri="{FF2B5EF4-FFF2-40B4-BE49-F238E27FC236}">
                <a16:creationId xmlns:a16="http://schemas.microsoft.com/office/drawing/2014/main" id="{20DEFC4D-A8FF-4390-A762-B8A6B67A17E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84414" y="3527867"/>
            <a:ext cx="1264722" cy="462414"/>
          </a:xfrm>
          <a:prstGeom prst="rect">
            <a:avLst/>
          </a:prstGeom>
        </p:spPr>
      </p:pic>
      <p:pic>
        <p:nvPicPr>
          <p:cNvPr id="100" name="Picture 99" descr="A close up of a flower&#10;&#10;Description automatically generated">
            <a:extLst>
              <a:ext uri="{FF2B5EF4-FFF2-40B4-BE49-F238E27FC236}">
                <a16:creationId xmlns:a16="http://schemas.microsoft.com/office/drawing/2014/main" id="{F5517A1F-D7AE-4C94-BC1A-52197F42FE9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04418" y="3525745"/>
            <a:ext cx="1264722" cy="462414"/>
          </a:xfrm>
          <a:prstGeom prst="rect">
            <a:avLst/>
          </a:prstGeom>
        </p:spPr>
      </p:pic>
      <p:grpSp>
        <p:nvGrpSpPr>
          <p:cNvPr id="119" name="Group 118">
            <a:extLst>
              <a:ext uri="{FF2B5EF4-FFF2-40B4-BE49-F238E27FC236}">
                <a16:creationId xmlns:a16="http://schemas.microsoft.com/office/drawing/2014/main" id="{DA8AE980-29D4-44A6-886F-BDB8C82E2590}"/>
              </a:ext>
            </a:extLst>
          </p:cNvPr>
          <p:cNvGrpSpPr/>
          <p:nvPr/>
        </p:nvGrpSpPr>
        <p:grpSpPr>
          <a:xfrm>
            <a:off x="-71277" y="2910601"/>
            <a:ext cx="623532" cy="1211845"/>
            <a:chOff x="-90255" y="3704"/>
            <a:chExt cx="1158715" cy="2014039"/>
          </a:xfrm>
        </p:grpSpPr>
        <p:pic>
          <p:nvPicPr>
            <p:cNvPr id="104" name="Picture 103" descr="A picture containing indoor, table, cup, sitting&#10;&#10;Description automatically generated">
              <a:extLst>
                <a:ext uri="{FF2B5EF4-FFF2-40B4-BE49-F238E27FC236}">
                  <a16:creationId xmlns:a16="http://schemas.microsoft.com/office/drawing/2014/main" id="{7EB93E3B-1A5E-4BC7-BCAA-4BAEF2113DE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255" y="624950"/>
              <a:ext cx="1131741" cy="754494"/>
            </a:xfrm>
            <a:prstGeom prst="rect">
              <a:avLst/>
            </a:prstGeom>
          </p:spPr>
        </p:pic>
        <p:pic>
          <p:nvPicPr>
            <p:cNvPr id="106" name="Picture 105" descr="A picture containing indoor, table, cup, sitting&#10;&#10;Description automatically generated">
              <a:extLst>
                <a:ext uri="{FF2B5EF4-FFF2-40B4-BE49-F238E27FC236}">
                  <a16:creationId xmlns:a16="http://schemas.microsoft.com/office/drawing/2014/main" id="{C99CF3A7-0477-43CD-80D3-BB4AF8A7040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254" y="1263249"/>
              <a:ext cx="1131741" cy="754494"/>
            </a:xfrm>
            <a:prstGeom prst="rect">
              <a:avLst/>
            </a:prstGeom>
          </p:spPr>
        </p:pic>
        <p:pic>
          <p:nvPicPr>
            <p:cNvPr id="108" name="Picture 107" descr="A picture containing indoor, table, cup, sitting&#10;&#10;Description automatically generated">
              <a:extLst>
                <a:ext uri="{FF2B5EF4-FFF2-40B4-BE49-F238E27FC236}">
                  <a16:creationId xmlns:a16="http://schemas.microsoft.com/office/drawing/2014/main" id="{B419136A-C4BE-40FD-A619-5691E99A370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281" y="3704"/>
              <a:ext cx="1131741" cy="754494"/>
            </a:xfrm>
            <a:prstGeom prst="rect">
              <a:avLst/>
            </a:prstGeom>
          </p:spPr>
        </p:pic>
      </p:grpSp>
      <p:pic>
        <p:nvPicPr>
          <p:cNvPr id="117" name="Picture 116" descr="A chair sitting in front of a piano&#10;&#10;Description automatically generated">
            <a:extLst>
              <a:ext uri="{FF2B5EF4-FFF2-40B4-BE49-F238E27FC236}">
                <a16:creationId xmlns:a16="http://schemas.microsoft.com/office/drawing/2014/main" id="{9343E3BE-F30A-42A3-8A64-AE0EF1ACF66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60071" y="1699775"/>
            <a:ext cx="1770434" cy="1089769"/>
          </a:xfrm>
          <a:prstGeom prst="rect">
            <a:avLst/>
          </a:prstGeom>
        </p:spPr>
      </p:pic>
      <p:pic>
        <p:nvPicPr>
          <p:cNvPr id="118" name="Picture 117" descr="A chair sitting in front of a piano&#10;&#10;Description automatically generated">
            <a:extLst>
              <a:ext uri="{FF2B5EF4-FFF2-40B4-BE49-F238E27FC236}">
                <a16:creationId xmlns:a16="http://schemas.microsoft.com/office/drawing/2014/main" id="{F3AF8F1D-7164-4DB3-B41F-FC1197EA893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64536" y="773095"/>
            <a:ext cx="1536904" cy="946022"/>
          </a:xfrm>
          <a:prstGeom prst="rect">
            <a:avLst/>
          </a:prstGeom>
        </p:spPr>
      </p:pic>
      <p:pic>
        <p:nvPicPr>
          <p:cNvPr id="120" name="Picture 119" descr="A chair sitting in front of a piano&#10;&#10;Description automatically generated">
            <a:extLst>
              <a:ext uri="{FF2B5EF4-FFF2-40B4-BE49-F238E27FC236}">
                <a16:creationId xmlns:a16="http://schemas.microsoft.com/office/drawing/2014/main" id="{7FBC8A18-DA53-4FBD-A42F-78FA155D608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24633" y="927702"/>
            <a:ext cx="1770434" cy="1089769"/>
          </a:xfrm>
          <a:prstGeom prst="rect">
            <a:avLst/>
          </a:prstGeom>
        </p:spPr>
      </p:pic>
      <p:pic>
        <p:nvPicPr>
          <p:cNvPr id="71" name="Picture 70" descr="A close up of a flower&#10;&#10;Description automatically generated">
            <a:extLst>
              <a:ext uri="{FF2B5EF4-FFF2-40B4-BE49-F238E27FC236}">
                <a16:creationId xmlns:a16="http://schemas.microsoft.com/office/drawing/2014/main" id="{ACF3B4ED-967E-4C1E-BE3C-BD79230713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56321" y="4185232"/>
            <a:ext cx="1030370" cy="882707"/>
          </a:xfrm>
          <a:prstGeom prst="rect">
            <a:avLst/>
          </a:prstGeom>
        </p:spPr>
      </p:pic>
      <p:pic>
        <p:nvPicPr>
          <p:cNvPr id="3" name="Picture 2" descr="A close up of a flower&#10;&#10;Description automatically generated">
            <a:extLst>
              <a:ext uri="{FF2B5EF4-FFF2-40B4-BE49-F238E27FC236}">
                <a16:creationId xmlns:a16="http://schemas.microsoft.com/office/drawing/2014/main" id="{F2CD3604-E7F7-471E-89E8-D691F0F3AD0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59975" y="4591979"/>
            <a:ext cx="960903" cy="602600"/>
          </a:xfrm>
          <a:prstGeom prst="rect">
            <a:avLst/>
          </a:prstGeom>
        </p:spPr>
      </p:pic>
      <p:pic>
        <p:nvPicPr>
          <p:cNvPr id="6" name="Picture 2" descr="Cartoon Tree PNG Clip Art Best WEB Clipart | Cartoon trees, Clip art, Tree">
            <a:extLst>
              <a:ext uri="{FF2B5EF4-FFF2-40B4-BE49-F238E27FC236}">
                <a16:creationId xmlns:a16="http://schemas.microsoft.com/office/drawing/2014/main" id="{D9F02EA5-1703-4B04-9184-229190D202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6680" y="133311"/>
            <a:ext cx="672602" cy="7155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artoon Tree PNG Clip Art Best WEB Clipart | Cartoon trees, Clip art, Tree">
            <a:extLst>
              <a:ext uri="{FF2B5EF4-FFF2-40B4-BE49-F238E27FC236}">
                <a16:creationId xmlns:a16="http://schemas.microsoft.com/office/drawing/2014/main" id="{0EF408BF-9E50-4135-8A22-16D93F8125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0382" y="107820"/>
            <a:ext cx="672602" cy="71553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artoon Tree PNG Clip Art Best WEB Clipart | Cartoon trees, Clip art, Tree">
            <a:extLst>
              <a:ext uri="{FF2B5EF4-FFF2-40B4-BE49-F238E27FC236}">
                <a16:creationId xmlns:a16="http://schemas.microsoft.com/office/drawing/2014/main" id="{39D1501C-11DA-4072-AFD8-7C4AF77567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6330" y="49980"/>
            <a:ext cx="672602" cy="71553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artoon Tree PNG Clip Art Best WEB Clipart | Cartoon trees, Clip art, Tree">
            <a:extLst>
              <a:ext uri="{FF2B5EF4-FFF2-40B4-BE49-F238E27FC236}">
                <a16:creationId xmlns:a16="http://schemas.microsoft.com/office/drawing/2014/main" id="{13A30329-D9C5-424D-B16B-48BFD43682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240" y="3414"/>
            <a:ext cx="672602" cy="71553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artoon Tree PNG Clip Art Best WEB Clipart | Cartoon trees, Clip art, Tree">
            <a:extLst>
              <a:ext uri="{FF2B5EF4-FFF2-40B4-BE49-F238E27FC236}">
                <a16:creationId xmlns:a16="http://schemas.microsoft.com/office/drawing/2014/main" id="{71B551D9-5808-4760-85F3-9B944A1EB1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4016" y="285955"/>
            <a:ext cx="672602" cy="71553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artoon Tree PNG Clip Art Best WEB Clipart | Cartoon trees, Clip art, Tree">
            <a:extLst>
              <a:ext uri="{FF2B5EF4-FFF2-40B4-BE49-F238E27FC236}">
                <a16:creationId xmlns:a16="http://schemas.microsoft.com/office/drawing/2014/main" id="{09E8A800-2325-4E65-A6B5-D0AAB8D984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2552" y="15059"/>
            <a:ext cx="672602" cy="715534"/>
          </a:xfrm>
          <a:prstGeom prst="rect">
            <a:avLst/>
          </a:prstGeom>
          <a:noFill/>
          <a:extLst>
            <a:ext uri="{909E8E84-426E-40DD-AFC4-6F175D3DCCD1}">
              <a14:hiddenFill xmlns:a14="http://schemas.microsoft.com/office/drawing/2010/main">
                <a:solidFill>
                  <a:srgbClr val="FFFFFF"/>
                </a:solidFill>
              </a14:hiddenFill>
            </a:ext>
          </a:extLst>
        </p:spPr>
      </p:pic>
      <p:sp>
        <p:nvSpPr>
          <p:cNvPr id="14" name="Arrow: Down 13">
            <a:extLst>
              <a:ext uri="{FF2B5EF4-FFF2-40B4-BE49-F238E27FC236}">
                <a16:creationId xmlns:a16="http://schemas.microsoft.com/office/drawing/2014/main" id="{18EDFB0A-6206-4DF9-B61A-81EF96CE4789}"/>
              </a:ext>
            </a:extLst>
          </p:cNvPr>
          <p:cNvSpPr/>
          <p:nvPr/>
        </p:nvSpPr>
        <p:spPr>
          <a:xfrm>
            <a:off x="2407920" y="2770882"/>
            <a:ext cx="728258" cy="75476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row: Down 69">
            <a:extLst>
              <a:ext uri="{FF2B5EF4-FFF2-40B4-BE49-F238E27FC236}">
                <a16:creationId xmlns:a16="http://schemas.microsoft.com/office/drawing/2014/main" id="{26F1D141-DA53-4D33-B7B6-393D71C5AFA3}"/>
              </a:ext>
            </a:extLst>
          </p:cNvPr>
          <p:cNvSpPr/>
          <p:nvPr/>
        </p:nvSpPr>
        <p:spPr>
          <a:xfrm rot="3145150">
            <a:off x="663442" y="2583179"/>
            <a:ext cx="728258" cy="75476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6552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70" grpId="0" animBg="1"/>
      <p:bldP spid="7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70"/>
        <p:cNvGrpSpPr/>
        <p:nvPr/>
      </p:nvGrpSpPr>
      <p:grpSpPr>
        <a:xfrm>
          <a:off x="0" y="0"/>
          <a:ext cx="0" cy="0"/>
          <a:chOff x="0" y="0"/>
          <a:chExt cx="0" cy="0"/>
        </a:xfrm>
      </p:grpSpPr>
      <p:sp>
        <p:nvSpPr>
          <p:cNvPr id="4" name="Rectangle 3"/>
          <p:cNvSpPr/>
          <p:nvPr/>
        </p:nvSpPr>
        <p:spPr>
          <a:xfrm>
            <a:off x="207299" y="2131"/>
            <a:ext cx="3318537" cy="923330"/>
          </a:xfrm>
          <a:prstGeom prst="rect">
            <a:avLst/>
          </a:prstGeom>
        </p:spPr>
        <p:txBody>
          <a:bodyPr wrap="none">
            <a:spAutoFit/>
          </a:bodyPr>
          <a:lstStyle/>
          <a:p>
            <a:pPr lvl="0">
              <a:buClrTx/>
            </a:pPr>
            <a:r>
              <a:rPr lang="en-US" sz="5400" b="1" kern="1200" dirty="0">
                <a:solidFill>
                  <a:schemeClr val="accent1"/>
                </a:solidFill>
                <a:latin typeface="Overpass Black" panose="020B0604020202020204" charset="0"/>
                <a:ea typeface="+mn-ea"/>
                <a:cs typeface="+mn-cs"/>
              </a:rPr>
              <a:t>Furniture</a:t>
            </a:r>
          </a:p>
        </p:txBody>
      </p:sp>
      <p:sp>
        <p:nvSpPr>
          <p:cNvPr id="3" name="Text Placeholder 2">
            <a:extLst>
              <a:ext uri="{FF2B5EF4-FFF2-40B4-BE49-F238E27FC236}">
                <a16:creationId xmlns:a16="http://schemas.microsoft.com/office/drawing/2014/main" id="{98D8FA69-FF23-458F-8A19-C4B9DC09FC66}"/>
              </a:ext>
            </a:extLst>
          </p:cNvPr>
          <p:cNvSpPr>
            <a:spLocks noGrp="1"/>
          </p:cNvSpPr>
          <p:nvPr>
            <p:ph type="body" idx="1"/>
          </p:nvPr>
        </p:nvSpPr>
        <p:spPr>
          <a:xfrm>
            <a:off x="472072" y="863056"/>
            <a:ext cx="8768025" cy="3964654"/>
          </a:xfrm>
        </p:spPr>
        <p:txBody>
          <a:bodyPr/>
          <a:lstStyle/>
          <a:p>
            <a:pPr>
              <a:lnSpc>
                <a:spcPct val="200000"/>
              </a:lnSpc>
              <a:buFont typeface="Wingdings" panose="05000000000000000000" pitchFamily="2" charset="2"/>
              <a:buChar char="§"/>
            </a:pPr>
            <a:r>
              <a:rPr lang="en-US" sz="1600" b="1" dirty="0">
                <a:latin typeface="Georgia Pro Light" panose="02040302050405020303" pitchFamily="18" charset="0"/>
              </a:rPr>
              <a:t>Tables with Chairs </a:t>
            </a:r>
          </a:p>
          <a:p>
            <a:pPr>
              <a:lnSpc>
                <a:spcPct val="200000"/>
              </a:lnSpc>
              <a:buFont typeface="Wingdings" panose="05000000000000000000" pitchFamily="2" charset="2"/>
              <a:buChar char="§"/>
            </a:pPr>
            <a:r>
              <a:rPr lang="en-US" sz="1600" b="1" dirty="0">
                <a:latin typeface="Georgia Pro Light" panose="02040302050405020303" pitchFamily="18" charset="0"/>
              </a:rPr>
              <a:t>Sofa</a:t>
            </a:r>
          </a:p>
          <a:p>
            <a:pPr>
              <a:lnSpc>
                <a:spcPct val="200000"/>
              </a:lnSpc>
              <a:buFont typeface="Wingdings" panose="05000000000000000000" pitchFamily="2" charset="2"/>
              <a:buChar char="§"/>
            </a:pPr>
            <a:r>
              <a:rPr lang="en-US" sz="1600" b="1" dirty="0">
                <a:latin typeface="Georgia Pro Light" panose="02040302050405020303" pitchFamily="18" charset="0"/>
              </a:rPr>
              <a:t>Storage Cabinets </a:t>
            </a:r>
          </a:p>
          <a:p>
            <a:pPr lvl="1">
              <a:lnSpc>
                <a:spcPct val="100000"/>
              </a:lnSpc>
              <a:buClr>
                <a:srgbClr val="C00000"/>
              </a:buClr>
              <a:buFont typeface="Arial" panose="020B0604020202020204" pitchFamily="34" charset="0"/>
              <a:buChar char="•"/>
            </a:pPr>
            <a:r>
              <a:rPr lang="en-US" sz="1400" b="1" dirty="0">
                <a:solidFill>
                  <a:srgbClr val="C00000"/>
                </a:solidFill>
                <a:latin typeface="Georgia Pro Light" panose="02040302050405020303" pitchFamily="18" charset="0"/>
              </a:rPr>
              <a:t>For Books and Tools </a:t>
            </a:r>
          </a:p>
          <a:p>
            <a:pPr marL="584200" lvl="1" indent="0">
              <a:lnSpc>
                <a:spcPct val="100000"/>
              </a:lnSpc>
              <a:buNone/>
            </a:pPr>
            <a:endParaRPr lang="en-US" sz="1200" b="1" dirty="0">
              <a:latin typeface="Georgia Pro Light" panose="02040302050405020303" pitchFamily="18" charset="0"/>
            </a:endParaRPr>
          </a:p>
          <a:p>
            <a:pPr>
              <a:buFont typeface="Wingdings" panose="05000000000000000000" pitchFamily="2" charset="2"/>
              <a:buChar char="§"/>
            </a:pPr>
            <a:r>
              <a:rPr lang="en-US" sz="1600" b="1" dirty="0">
                <a:latin typeface="Georgia Pro Light" panose="02040302050405020303" pitchFamily="18" charset="0"/>
              </a:rPr>
              <a:t>Safety Floor Mats  </a:t>
            </a:r>
          </a:p>
          <a:p>
            <a:pPr lvl="1">
              <a:buClr>
                <a:srgbClr val="C00000"/>
              </a:buClr>
              <a:buFont typeface="Arial" panose="020B0604020202020204" pitchFamily="34" charset="0"/>
              <a:buChar char="•"/>
            </a:pPr>
            <a:r>
              <a:rPr lang="en-US" sz="1400" b="1" dirty="0">
                <a:solidFill>
                  <a:srgbClr val="C00000"/>
                </a:solidFill>
                <a:latin typeface="Georgia Pro Light" panose="02040302050405020303" pitchFamily="18" charset="0"/>
              </a:rPr>
              <a:t>To prevent slip and fall accidents </a:t>
            </a:r>
          </a:p>
          <a:p>
            <a:pPr lvl="1">
              <a:buFont typeface="Arial" panose="020B0604020202020204" pitchFamily="34" charset="0"/>
              <a:buChar char="•"/>
            </a:pPr>
            <a:endParaRPr lang="en-US" sz="1200" b="1" dirty="0">
              <a:solidFill>
                <a:srgbClr val="C00000"/>
              </a:solidFill>
              <a:latin typeface="Georgia Pro Light" panose="02040302050405020303" pitchFamily="18" charset="0"/>
            </a:endParaRPr>
          </a:p>
          <a:p>
            <a:pPr>
              <a:buFont typeface="Wingdings" panose="05000000000000000000" pitchFamily="2" charset="2"/>
              <a:buChar char="§"/>
            </a:pPr>
            <a:r>
              <a:rPr lang="en-US" sz="1600" b="1" dirty="0">
                <a:latin typeface="Georgia Pro Light" panose="02040302050405020303" pitchFamily="18" charset="0"/>
              </a:rPr>
              <a:t>White Board </a:t>
            </a:r>
          </a:p>
          <a:p>
            <a:endParaRPr lang="en-US" sz="1600" b="1" dirty="0">
              <a:latin typeface="Georgia Pro Light" panose="02040302050405020303" pitchFamily="18" charset="0"/>
            </a:endParaRPr>
          </a:p>
        </p:txBody>
      </p:sp>
      <p:sp>
        <p:nvSpPr>
          <p:cNvPr id="5" name="TextBox 4">
            <a:extLst>
              <a:ext uri="{FF2B5EF4-FFF2-40B4-BE49-F238E27FC236}">
                <a16:creationId xmlns:a16="http://schemas.microsoft.com/office/drawing/2014/main" id="{CD5D4E32-DFAE-46E1-9E4E-D62C0CA74731}"/>
              </a:ext>
            </a:extLst>
          </p:cNvPr>
          <p:cNvSpPr txBox="1"/>
          <p:nvPr/>
        </p:nvSpPr>
        <p:spPr>
          <a:xfrm>
            <a:off x="4041538" y="902343"/>
            <a:ext cx="3413227" cy="1962717"/>
          </a:xfrm>
          <a:prstGeom prst="rect">
            <a:avLst/>
          </a:prstGeom>
          <a:noFill/>
        </p:spPr>
        <p:txBody>
          <a:bodyPr wrap="square" rtlCol="0">
            <a:spAutoFit/>
          </a:bodyPr>
          <a:lstStyle/>
          <a:p>
            <a:pPr marL="457200" marR="0" lvl="0" indent="-330200" algn="l" defTabSz="914400" rtl="0" eaLnBrk="1" fontAlgn="auto" latinLnBrk="0" hangingPunct="1">
              <a:lnSpc>
                <a:spcPct val="200000"/>
              </a:lnSpc>
              <a:spcBef>
                <a:spcPts val="0"/>
              </a:spcBef>
              <a:spcAft>
                <a:spcPts val="0"/>
              </a:spcAft>
              <a:buClr>
                <a:srgbClr val="878CF0"/>
              </a:buClr>
              <a:buSzPts val="1600"/>
              <a:buFont typeface="Wingdings" panose="05000000000000000000" pitchFamily="2" charset="2"/>
              <a:buChar char="§"/>
              <a:tabLst/>
              <a:defRPr/>
            </a:pPr>
            <a:r>
              <a:rPr kumimoji="0" lang="en-US" sz="1600" b="1" i="0" u="none" strike="noStrike" kern="0" cap="none" spc="0" normalizeH="0" baseline="0" noProof="0" dirty="0">
                <a:ln>
                  <a:noFill/>
                </a:ln>
                <a:solidFill>
                  <a:srgbClr val="20124D"/>
                </a:solidFill>
                <a:effectLst/>
                <a:uLnTx/>
                <a:uFillTx/>
                <a:latin typeface="Georgia Pro Light" panose="02040302050405020303" pitchFamily="18" charset="0"/>
                <a:ea typeface="Source Sans Pro"/>
                <a:sym typeface="Source Sans Pro"/>
              </a:rPr>
              <a:t>Desks  </a:t>
            </a:r>
          </a:p>
          <a:p>
            <a:pPr marL="457200" marR="0" lvl="0" indent="-330200" algn="l" defTabSz="914400" rtl="0" eaLnBrk="1" fontAlgn="auto" latinLnBrk="0" hangingPunct="1">
              <a:lnSpc>
                <a:spcPct val="200000"/>
              </a:lnSpc>
              <a:spcBef>
                <a:spcPts val="0"/>
              </a:spcBef>
              <a:spcAft>
                <a:spcPts val="0"/>
              </a:spcAft>
              <a:buClr>
                <a:srgbClr val="878CF0"/>
              </a:buClr>
              <a:buSzPts val="1600"/>
              <a:buFont typeface="Wingdings" panose="05000000000000000000" pitchFamily="2" charset="2"/>
              <a:buChar char="§"/>
              <a:tabLst/>
              <a:defRPr/>
            </a:pPr>
            <a:r>
              <a:rPr kumimoji="0" lang="en-US" sz="1600" b="1" i="0" u="none" strike="noStrike" kern="0" cap="none" spc="0" normalizeH="0" baseline="0" noProof="0" dirty="0">
                <a:ln>
                  <a:noFill/>
                </a:ln>
                <a:solidFill>
                  <a:srgbClr val="20124D"/>
                </a:solidFill>
                <a:effectLst/>
                <a:uLnTx/>
                <a:uFillTx/>
                <a:latin typeface="Georgia Pro Light" panose="02040302050405020303" pitchFamily="18" charset="0"/>
                <a:ea typeface="Source Sans Pro"/>
                <a:sym typeface="Source Sans Pro"/>
              </a:rPr>
              <a:t>Wall Frames </a:t>
            </a:r>
          </a:p>
          <a:p>
            <a:pPr marL="914400" marR="0" lvl="1" indent="-330200" algn="l" defTabSz="914400" rtl="0" eaLnBrk="1" fontAlgn="auto" latinLnBrk="0" hangingPunct="1">
              <a:lnSpc>
                <a:spcPct val="115000"/>
              </a:lnSpc>
              <a:spcBef>
                <a:spcPts val="1600"/>
              </a:spcBef>
              <a:spcAft>
                <a:spcPts val="0"/>
              </a:spcAft>
              <a:buClr>
                <a:srgbClr val="C00000"/>
              </a:buClr>
              <a:buSzPts val="1600"/>
              <a:buFont typeface="Arial" panose="020B0604020202020204" pitchFamily="34" charset="0"/>
              <a:buChar char="•"/>
              <a:tabLst/>
              <a:defRPr/>
            </a:pPr>
            <a:r>
              <a:rPr kumimoji="0" lang="en-US" b="1" i="0" u="none" strike="noStrike" kern="0" cap="none" spc="0" normalizeH="0" baseline="0" noProof="0" dirty="0">
                <a:ln>
                  <a:noFill/>
                </a:ln>
                <a:solidFill>
                  <a:srgbClr val="C00000"/>
                </a:solidFill>
                <a:effectLst/>
                <a:uLnTx/>
                <a:uFillTx/>
                <a:latin typeface="Georgia Pro Light" panose="02040302050405020303" pitchFamily="18" charset="0"/>
                <a:ea typeface="Source Sans Pro"/>
                <a:sym typeface="Source Sans Pro"/>
              </a:rPr>
              <a:t>Safety illustrations </a:t>
            </a:r>
          </a:p>
          <a:p>
            <a:pPr marL="914400" marR="0" lvl="1" indent="-330200" algn="l" defTabSz="914400" rtl="0" eaLnBrk="1" fontAlgn="auto" latinLnBrk="0" hangingPunct="1">
              <a:lnSpc>
                <a:spcPct val="115000"/>
              </a:lnSpc>
              <a:spcBef>
                <a:spcPts val="1600"/>
              </a:spcBef>
              <a:spcAft>
                <a:spcPts val="0"/>
              </a:spcAft>
              <a:buClr>
                <a:srgbClr val="C00000"/>
              </a:buClr>
              <a:buSzPts val="1600"/>
              <a:buFont typeface="Arial" panose="020B0604020202020204" pitchFamily="34" charset="0"/>
              <a:buChar char="•"/>
              <a:tabLst/>
              <a:defRPr/>
            </a:pPr>
            <a:r>
              <a:rPr kumimoji="0" lang="en-US" b="1" i="0" u="none" strike="noStrike" kern="0" cap="none" spc="0" normalizeH="0" baseline="0" noProof="0" dirty="0">
                <a:ln>
                  <a:noFill/>
                </a:ln>
                <a:solidFill>
                  <a:srgbClr val="C00000"/>
                </a:solidFill>
                <a:effectLst/>
                <a:uLnTx/>
                <a:uFillTx/>
                <a:latin typeface="Georgia Pro Light" panose="02040302050405020303" pitchFamily="18" charset="0"/>
                <a:ea typeface="Source Sans Pro"/>
                <a:sym typeface="Source Sans Pro"/>
              </a:rPr>
              <a:t>Task steps illustrations</a:t>
            </a:r>
          </a:p>
        </p:txBody>
      </p:sp>
      <p:grpSp>
        <p:nvGrpSpPr>
          <p:cNvPr id="14" name="Group 13">
            <a:extLst>
              <a:ext uri="{FF2B5EF4-FFF2-40B4-BE49-F238E27FC236}">
                <a16:creationId xmlns:a16="http://schemas.microsoft.com/office/drawing/2014/main" id="{44057B21-F244-40E0-98DC-93431720F6E5}"/>
              </a:ext>
            </a:extLst>
          </p:cNvPr>
          <p:cNvGrpSpPr/>
          <p:nvPr/>
        </p:nvGrpSpPr>
        <p:grpSpPr>
          <a:xfrm>
            <a:off x="5253778" y="1391758"/>
            <a:ext cx="3739577" cy="3629694"/>
            <a:chOff x="7153363" y="2032083"/>
            <a:chExt cx="5009207" cy="4825917"/>
          </a:xfrm>
        </p:grpSpPr>
        <p:pic>
          <p:nvPicPr>
            <p:cNvPr id="15" name="Picture 6" descr="Waterproof Floor Mat | Pool Safety Mat | Commercial Mats and Rubber">
              <a:extLst>
                <a:ext uri="{FF2B5EF4-FFF2-40B4-BE49-F238E27FC236}">
                  <a16:creationId xmlns:a16="http://schemas.microsoft.com/office/drawing/2014/main" id="{B990D130-8973-466E-9430-15D755D843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3363" y="4222072"/>
              <a:ext cx="2635928" cy="26359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6" name="Picture 2" descr="Empty whiteboard Royalty Free Vector Image - VectorStock">
              <a:extLst>
                <a:ext uri="{FF2B5EF4-FFF2-40B4-BE49-F238E27FC236}">
                  <a16:creationId xmlns:a16="http://schemas.microsoft.com/office/drawing/2014/main" id="{4132D24D-C0DD-483F-B094-D20C05C837E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534" t="19922" r="8463" b="26918"/>
            <a:stretch/>
          </p:blipFill>
          <p:spPr bwMode="auto">
            <a:xfrm>
              <a:off x="9547062" y="4148871"/>
              <a:ext cx="2580447" cy="23404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4" descr="The Best Online Framing Services for 2020 | Reviews by Wirecutter">
              <a:extLst>
                <a:ext uri="{FF2B5EF4-FFF2-40B4-BE49-F238E27FC236}">
                  <a16:creationId xmlns:a16="http://schemas.microsoft.com/office/drawing/2014/main" id="{BB146AAE-30E2-4DAB-9A27-98CCA1AB8AD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794" b="7254"/>
            <a:stretch/>
          </p:blipFill>
          <p:spPr bwMode="auto">
            <a:xfrm>
              <a:off x="9467006" y="2032083"/>
              <a:ext cx="2695564" cy="22331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91311796"/>
      </p:ext>
    </p:extLst>
  </p:cSld>
  <p:clrMapOvr>
    <a:masterClrMapping/>
  </p:clrMapOvr>
</p:sld>
</file>

<file path=ppt/theme/theme1.xml><?xml version="1.0" encoding="utf-8"?>
<a:theme xmlns:a="http://schemas.openxmlformats.org/drawingml/2006/main" name="Public Consulting by Slidesgo">
  <a:themeElements>
    <a:clrScheme name="Simple Light">
      <a:dk1>
        <a:srgbClr val="878CF0"/>
      </a:dk1>
      <a:lt1>
        <a:srgbClr val="E7E2F2"/>
      </a:lt1>
      <a:dk2>
        <a:srgbClr val="20124D"/>
      </a:dk2>
      <a:lt2>
        <a:srgbClr val="F6F2FF"/>
      </a:lt2>
      <a:accent1>
        <a:srgbClr val="D66565"/>
      </a:accent1>
      <a:accent2>
        <a:srgbClr val="FBD15B"/>
      </a:accent2>
      <a:accent3>
        <a:srgbClr val="56548C"/>
      </a:accent3>
      <a:accent4>
        <a:srgbClr val="67659C"/>
      </a:accent4>
      <a:accent5>
        <a:srgbClr val="B1B2F3"/>
      </a:accent5>
      <a:accent6>
        <a:srgbClr val="FFC8AF"/>
      </a:accent6>
      <a:hlink>
        <a:srgbClr val="D6656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244</TotalTime>
  <Words>718</Words>
  <Application>Microsoft Office PowerPoint</Application>
  <PresentationFormat>On-screen Show (16:9)</PresentationFormat>
  <Paragraphs>185</Paragraphs>
  <Slides>20</Slides>
  <Notes>16</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20</vt:i4>
      </vt:variant>
    </vt:vector>
  </HeadingPairs>
  <TitlesOfParts>
    <vt:vector size="33" baseType="lpstr">
      <vt:lpstr>Overpass Black</vt:lpstr>
      <vt:lpstr>Source Sans Pro</vt:lpstr>
      <vt:lpstr>Overpass SemiBold</vt:lpstr>
      <vt:lpstr>Calibri Light</vt:lpstr>
      <vt:lpstr>Georgia Pro Light</vt:lpstr>
      <vt:lpstr>Georgia Pro</vt:lpstr>
      <vt:lpstr>Overpass ExtraBold</vt:lpstr>
      <vt:lpstr>Calibri</vt:lpstr>
      <vt:lpstr>Arial</vt:lpstr>
      <vt:lpstr>Wingdings</vt:lpstr>
      <vt:lpstr>Courier New</vt:lpstr>
      <vt:lpstr>Public Consulting by Slidesgo</vt:lpstr>
      <vt:lpstr>Office Theme</vt:lpstr>
      <vt:lpstr>PowerPoint Presentation</vt:lpstr>
      <vt:lpstr>PowerPoint Presentation</vt:lpstr>
      <vt:lpstr>Manpower     Four OTs, One Social Worker and One Receptionist   </vt:lpstr>
      <vt:lpstr>Manpower     </vt:lpstr>
      <vt:lpstr>PowerPoint Presentation</vt:lpstr>
      <vt:lpstr>Map</vt:lpstr>
      <vt:lpstr>PowerPoint Presentation</vt:lpstr>
      <vt:lpstr>PowerPoint Presentation</vt:lpstr>
      <vt:lpstr>PowerPoint Presentation</vt:lpstr>
      <vt:lpstr>PowerPoint Presentation</vt:lpstr>
      <vt:lpstr>PowerPoint Presentation</vt:lpstr>
      <vt:lpstr>PowerPoint Presentation</vt:lpstr>
      <vt:lpstr>Activities to Improve Skills</vt:lpstr>
      <vt:lpstr>Services</vt:lpstr>
      <vt:lpstr>Reason of The Project </vt:lpstr>
      <vt:lpstr>Ways to Attract Clients!</vt:lpstr>
      <vt:lpstr>Total Cost </vt:lpstr>
      <vt:lpstr>Limited Budget?!</vt:lpstr>
      <vt:lpstr>Thank You</vt:lpstr>
      <vt:lpstr>References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latifa</dc:creator>
  <cp:lastModifiedBy>latifa</cp:lastModifiedBy>
  <cp:revision>26</cp:revision>
  <dcterms:created xsi:type="dcterms:W3CDTF">2020-09-20T14:34:40Z</dcterms:created>
  <dcterms:modified xsi:type="dcterms:W3CDTF">2020-09-22T20:42:44Z</dcterms:modified>
</cp:coreProperties>
</file>